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8DFDB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F8DFDB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475605" cy="11308715"/>
          </a:xfrm>
          <a:custGeom>
            <a:avLst/>
            <a:gdLst/>
            <a:ahLst/>
            <a:cxnLst/>
            <a:rect l="l" t="t" r="r" b="b"/>
            <a:pathLst>
              <a:path w="5475605" h="11308715">
                <a:moveTo>
                  <a:pt x="0" y="11308556"/>
                </a:moveTo>
                <a:lnTo>
                  <a:pt x="5475288" y="11308556"/>
                </a:lnTo>
                <a:lnTo>
                  <a:pt x="547528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790156" y="2820868"/>
            <a:ext cx="5445125" cy="638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FC221C"/>
                </a:solidFill>
                <a:latin typeface="Gill Sans MT"/>
                <a:cs typeface="Gill Sans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325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8589" y="261260"/>
            <a:ext cx="18646921" cy="1588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34437" y="3720086"/>
            <a:ext cx="12035225" cy="3103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F8DFDB"/>
                </a:solidFill>
                <a:latin typeface="Bookman Old Style"/>
                <a:cs typeface="Bookman Old Styl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4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jpg"/><Relationship Id="rId4" Type="http://schemas.openxmlformats.org/officeDocument/2006/relationships/image" Target="../media/image103.png"/><Relationship Id="rId5" Type="http://schemas.openxmlformats.org/officeDocument/2006/relationships/image" Target="../media/image104.jpg"/><Relationship Id="rId6" Type="http://schemas.openxmlformats.org/officeDocument/2006/relationships/image" Target="../media/image105.png"/><Relationship Id="rId7" Type="http://schemas.openxmlformats.org/officeDocument/2006/relationships/image" Target="../media/image106.jp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00.png"/><Relationship Id="rId9" Type="http://schemas.openxmlformats.org/officeDocument/2006/relationships/image" Target="../media/image117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Relationship Id="rId30" Type="http://schemas.openxmlformats.org/officeDocument/2006/relationships/image" Target="../media/image148.png"/><Relationship Id="rId31" Type="http://schemas.openxmlformats.org/officeDocument/2006/relationships/image" Target="../media/image149.png"/><Relationship Id="rId32" Type="http://schemas.openxmlformats.org/officeDocument/2006/relationships/image" Target="../media/image150.png"/><Relationship Id="rId33" Type="http://schemas.openxmlformats.org/officeDocument/2006/relationships/image" Target="../media/image151.png"/><Relationship Id="rId34" Type="http://schemas.openxmlformats.org/officeDocument/2006/relationships/image" Target="../media/image152.png"/><Relationship Id="rId35" Type="http://schemas.openxmlformats.org/officeDocument/2006/relationships/image" Target="../media/image153.png"/><Relationship Id="rId36" Type="http://schemas.openxmlformats.org/officeDocument/2006/relationships/image" Target="../media/image154.png"/><Relationship Id="rId37" Type="http://schemas.openxmlformats.org/officeDocument/2006/relationships/image" Target="../media/image15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68.png"/><Relationship Id="rId15" Type="http://schemas.openxmlformats.org/officeDocument/2006/relationships/image" Target="../media/image169.png"/><Relationship Id="rId16" Type="http://schemas.openxmlformats.org/officeDocument/2006/relationships/image" Target="../media/image170.png"/><Relationship Id="rId17" Type="http://schemas.openxmlformats.org/officeDocument/2006/relationships/image" Target="../media/image171.png"/><Relationship Id="rId18" Type="http://schemas.openxmlformats.org/officeDocument/2006/relationships/image" Target="../media/image172.png"/><Relationship Id="rId19" Type="http://schemas.openxmlformats.org/officeDocument/2006/relationships/image" Target="../media/image173.png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83.png"/><Relationship Id="rId30" Type="http://schemas.openxmlformats.org/officeDocument/2006/relationships/image" Target="../media/image184.png"/><Relationship Id="rId31" Type="http://schemas.openxmlformats.org/officeDocument/2006/relationships/image" Target="../media/image185.png"/><Relationship Id="rId32" Type="http://schemas.openxmlformats.org/officeDocument/2006/relationships/image" Target="../media/image186.png"/><Relationship Id="rId33" Type="http://schemas.openxmlformats.org/officeDocument/2006/relationships/image" Target="../media/image187.png"/><Relationship Id="rId34" Type="http://schemas.openxmlformats.org/officeDocument/2006/relationships/image" Target="../media/image188.png"/><Relationship Id="rId35" Type="http://schemas.openxmlformats.org/officeDocument/2006/relationships/image" Target="../media/image189.png"/><Relationship Id="rId36" Type="http://schemas.openxmlformats.org/officeDocument/2006/relationships/image" Target="../media/image190.png"/><Relationship Id="rId37" Type="http://schemas.openxmlformats.org/officeDocument/2006/relationships/image" Target="../media/image191.png"/><Relationship Id="rId38" Type="http://schemas.openxmlformats.org/officeDocument/2006/relationships/image" Target="../media/image192.png"/><Relationship Id="rId39" Type="http://schemas.openxmlformats.org/officeDocument/2006/relationships/image" Target="../media/image193.png"/><Relationship Id="rId40" Type="http://schemas.openxmlformats.org/officeDocument/2006/relationships/image" Target="../media/image194.png"/><Relationship Id="rId41" Type="http://schemas.openxmlformats.org/officeDocument/2006/relationships/image" Target="../media/image195.png"/><Relationship Id="rId42" Type="http://schemas.openxmlformats.org/officeDocument/2006/relationships/image" Target="../media/image196.png"/><Relationship Id="rId43" Type="http://schemas.openxmlformats.org/officeDocument/2006/relationships/image" Target="../media/image197.png"/><Relationship Id="rId44" Type="http://schemas.openxmlformats.org/officeDocument/2006/relationships/image" Target="../media/image198.png"/><Relationship Id="rId45" Type="http://schemas.openxmlformats.org/officeDocument/2006/relationships/image" Target="../media/image199.png"/><Relationship Id="rId46" Type="http://schemas.openxmlformats.org/officeDocument/2006/relationships/image" Target="../media/image200.png"/><Relationship Id="rId47" Type="http://schemas.openxmlformats.org/officeDocument/2006/relationships/image" Target="../media/image201.png"/><Relationship Id="rId48" Type="http://schemas.openxmlformats.org/officeDocument/2006/relationships/image" Target="../media/image202.png"/><Relationship Id="rId49" Type="http://schemas.openxmlformats.org/officeDocument/2006/relationships/image" Target="../media/image203.png"/><Relationship Id="rId50" Type="http://schemas.openxmlformats.org/officeDocument/2006/relationships/image" Target="../media/image204.png"/><Relationship Id="rId51" Type="http://schemas.openxmlformats.org/officeDocument/2006/relationships/image" Target="../media/image205.png"/><Relationship Id="rId52" Type="http://schemas.openxmlformats.org/officeDocument/2006/relationships/image" Target="../media/image206.png"/><Relationship Id="rId53" Type="http://schemas.openxmlformats.org/officeDocument/2006/relationships/image" Target="../media/image207.png"/><Relationship Id="rId54" Type="http://schemas.openxmlformats.org/officeDocument/2006/relationships/image" Target="../media/image208.png"/><Relationship Id="rId55" Type="http://schemas.openxmlformats.org/officeDocument/2006/relationships/image" Target="../media/image209.png"/><Relationship Id="rId56" Type="http://schemas.openxmlformats.org/officeDocument/2006/relationships/image" Target="../media/image210.png"/><Relationship Id="rId57" Type="http://schemas.openxmlformats.org/officeDocument/2006/relationships/image" Target="../media/image211.png"/><Relationship Id="rId58" Type="http://schemas.openxmlformats.org/officeDocument/2006/relationships/image" Target="../media/image212.png"/><Relationship Id="rId59" Type="http://schemas.openxmlformats.org/officeDocument/2006/relationships/image" Target="../media/image213.png"/><Relationship Id="rId60" Type="http://schemas.openxmlformats.org/officeDocument/2006/relationships/image" Target="../media/image214.png"/><Relationship Id="rId61" Type="http://schemas.openxmlformats.org/officeDocument/2006/relationships/image" Target="../media/image215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Relationship Id="rId17" Type="http://schemas.openxmlformats.org/officeDocument/2006/relationships/image" Target="../media/image239.png"/><Relationship Id="rId18" Type="http://schemas.openxmlformats.org/officeDocument/2006/relationships/image" Target="../media/image240.png"/><Relationship Id="rId19" Type="http://schemas.openxmlformats.org/officeDocument/2006/relationships/image" Target="../media/image241.png"/><Relationship Id="rId20" Type="http://schemas.openxmlformats.org/officeDocument/2006/relationships/image" Target="../media/image242.png"/><Relationship Id="rId21" Type="http://schemas.openxmlformats.org/officeDocument/2006/relationships/image" Target="../media/image24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hyperlink" Target="http://www.domestika.org/en/courses/4898/chiara_10" TargetMode="External"/><Relationship Id="rId8" Type="http://schemas.openxmlformats.org/officeDocument/2006/relationships/hyperlink" Target="http://www.untilsunday.it/" TargetMode="Externa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hyperlink" Target="http://www.untilsunday.it/" TargetMode="Externa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344217" y="752470"/>
            <a:ext cx="2983230" cy="85471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50" spc="100">
                <a:solidFill>
                  <a:srgbClr val="FC221C"/>
                </a:solidFill>
                <a:latin typeface="Gill Sans MT"/>
                <a:cs typeface="Gill Sans MT"/>
              </a:rPr>
              <a:t>Webflow</a:t>
            </a:r>
            <a:r>
              <a:rPr dirty="0" sz="2450" spc="204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130">
                <a:solidFill>
                  <a:srgbClr val="FC221C"/>
                </a:solidFill>
                <a:latin typeface="Gill Sans MT"/>
                <a:cs typeface="Gill Sans MT"/>
              </a:rPr>
              <a:t>Livestream</a:t>
            </a:r>
            <a:endParaRPr sz="2450">
              <a:latin typeface="Gill Sans MT"/>
              <a:cs typeface="Gill Sans MT"/>
            </a:endParaRPr>
          </a:p>
          <a:p>
            <a:pPr marL="974090">
              <a:lnSpc>
                <a:spcPct val="100000"/>
              </a:lnSpc>
              <a:spcBef>
                <a:spcPts val="325"/>
              </a:spcBef>
            </a:pP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June</a:t>
            </a:r>
            <a:r>
              <a:rPr dirty="0" sz="2450" spc="1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45" b="1">
                <a:solidFill>
                  <a:srgbClr val="FC221C"/>
                </a:solidFill>
                <a:latin typeface="Arial"/>
                <a:cs typeface="Arial"/>
              </a:rPr>
              <a:t>5,</a:t>
            </a:r>
            <a:r>
              <a:rPr dirty="0" sz="2450" spc="1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125" b="1">
                <a:solidFill>
                  <a:srgbClr val="FC221C"/>
                </a:solidFill>
                <a:latin typeface="Arial"/>
                <a:cs typeface="Arial"/>
              </a:rPr>
              <a:t>2024</a:t>
            </a:r>
            <a:endParaRPr sz="24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55163" y="2773026"/>
            <a:ext cx="8319134" cy="5518150"/>
          </a:xfrm>
          <a:prstGeom prst="rect">
            <a:avLst/>
          </a:prstGeom>
        </p:spPr>
        <p:txBody>
          <a:bodyPr wrap="square" lIns="0" tIns="360680" rIns="0" bIns="0" rtlCol="0" vert="horz">
            <a:spAutoFit/>
          </a:bodyPr>
          <a:lstStyle/>
          <a:p>
            <a:pPr marL="12700" marR="844550">
              <a:lnSpc>
                <a:spcPts val="13060"/>
              </a:lnSpc>
              <a:spcBef>
                <a:spcPts val="2840"/>
              </a:spcBef>
            </a:pPr>
            <a:r>
              <a:rPr dirty="0" sz="13200" spc="-1739">
                <a:solidFill>
                  <a:srgbClr val="FC221C"/>
                </a:solidFill>
                <a:latin typeface="Bookman Old Style"/>
                <a:cs typeface="Bookman Old Style"/>
              </a:rPr>
              <a:t>S</a:t>
            </a:r>
            <a:r>
              <a:rPr dirty="0" sz="13200" spc="-1535">
                <a:solidFill>
                  <a:srgbClr val="FC221C"/>
                </a:solidFill>
                <a:latin typeface="Bookman Old Style"/>
                <a:cs typeface="Bookman Old Style"/>
              </a:rPr>
              <a:t>t</a:t>
            </a:r>
            <a:r>
              <a:rPr dirty="0" sz="13200" spc="-1435">
                <a:solidFill>
                  <a:srgbClr val="FC221C"/>
                </a:solidFill>
                <a:latin typeface="Bookman Old Style"/>
                <a:cs typeface="Bookman Old Style"/>
              </a:rPr>
              <a:t>o</a:t>
            </a:r>
            <a:r>
              <a:rPr dirty="0" sz="13200" spc="-1535">
                <a:solidFill>
                  <a:srgbClr val="FC221C"/>
                </a:solidFill>
                <a:latin typeface="Bookman Old Style"/>
                <a:cs typeface="Bookman Old Style"/>
              </a:rPr>
              <a:t>r</a:t>
            </a:r>
            <a:r>
              <a:rPr dirty="0" sz="13200" spc="-1440">
                <a:solidFill>
                  <a:srgbClr val="FC221C"/>
                </a:solidFill>
                <a:latin typeface="Bookman Old Style"/>
                <a:cs typeface="Bookman Old Style"/>
              </a:rPr>
              <a:t>y</a:t>
            </a:r>
            <a:r>
              <a:rPr dirty="0" sz="13200" spc="-1565">
                <a:solidFill>
                  <a:srgbClr val="FC221C"/>
                </a:solidFill>
                <a:latin typeface="Bookman Old Style"/>
                <a:cs typeface="Bookman Old Style"/>
              </a:rPr>
              <a:t>t</a:t>
            </a:r>
            <a:r>
              <a:rPr dirty="0" sz="13200" spc="-1460">
                <a:solidFill>
                  <a:srgbClr val="FC221C"/>
                </a:solidFill>
                <a:latin typeface="Bookman Old Style"/>
                <a:cs typeface="Bookman Old Style"/>
              </a:rPr>
              <a:t>e</a:t>
            </a:r>
            <a:r>
              <a:rPr dirty="0" sz="13200" spc="-1530">
                <a:solidFill>
                  <a:srgbClr val="FC221C"/>
                </a:solidFill>
                <a:latin typeface="Bookman Old Style"/>
                <a:cs typeface="Bookman Old Style"/>
              </a:rPr>
              <a:t>ll</a:t>
            </a:r>
            <a:r>
              <a:rPr dirty="0" sz="13200" spc="-1540">
                <a:solidFill>
                  <a:srgbClr val="FC221C"/>
                </a:solidFill>
                <a:latin typeface="Bookman Old Style"/>
                <a:cs typeface="Bookman Old Style"/>
              </a:rPr>
              <a:t>i</a:t>
            </a:r>
            <a:r>
              <a:rPr dirty="0" sz="13200" spc="-1505">
                <a:solidFill>
                  <a:srgbClr val="FC221C"/>
                </a:solidFill>
                <a:latin typeface="Bookman Old Style"/>
                <a:cs typeface="Bookman Old Style"/>
              </a:rPr>
              <a:t>n</a:t>
            </a:r>
            <a:r>
              <a:rPr dirty="0" sz="13200" spc="-1160">
                <a:solidFill>
                  <a:srgbClr val="FC221C"/>
                </a:solidFill>
                <a:latin typeface="Bookman Old Style"/>
                <a:cs typeface="Bookman Old Style"/>
              </a:rPr>
              <a:t>g</a:t>
            </a:r>
            <a:r>
              <a:rPr dirty="0" sz="13200" spc="-150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3200" spc="-1225">
                <a:solidFill>
                  <a:srgbClr val="FC221C"/>
                </a:solidFill>
                <a:latin typeface="Bookman Old Style"/>
                <a:cs typeface="Bookman Old Style"/>
              </a:rPr>
              <a:t>for</a:t>
            </a:r>
            <a:r>
              <a:rPr dirty="0" sz="13200" spc="-145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3200" spc="-1540">
                <a:solidFill>
                  <a:srgbClr val="FC221C"/>
                </a:solidFill>
                <a:latin typeface="Bookman Old Style"/>
                <a:cs typeface="Bookman Old Style"/>
              </a:rPr>
              <a:t>the</a:t>
            </a:r>
            <a:r>
              <a:rPr dirty="0" sz="13200" spc="-145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3200" spc="-2245">
                <a:solidFill>
                  <a:srgbClr val="FC221C"/>
                </a:solidFill>
                <a:latin typeface="Bookman Old Style"/>
                <a:cs typeface="Bookman Old Style"/>
              </a:rPr>
              <a:t>W</a:t>
            </a:r>
            <a:r>
              <a:rPr dirty="0" sz="13200" spc="-1250">
                <a:solidFill>
                  <a:srgbClr val="FC221C"/>
                </a:solidFill>
                <a:latin typeface="Bookman Old Style"/>
                <a:cs typeface="Bookman Old Style"/>
              </a:rPr>
              <a:t>eb</a:t>
            </a:r>
            <a:endParaRPr sz="13200">
              <a:latin typeface="Bookman Old Style"/>
              <a:cs typeface="Bookman Old Style"/>
            </a:endParaRPr>
          </a:p>
          <a:p>
            <a:pPr marL="12700" marR="5080">
              <a:lnSpc>
                <a:spcPct val="100000"/>
              </a:lnSpc>
              <a:spcBef>
                <a:spcPts val="2510"/>
              </a:spcBef>
            </a:pPr>
            <a:r>
              <a:rPr dirty="0" sz="4950" spc="150">
                <a:solidFill>
                  <a:srgbClr val="FC221C"/>
                </a:solidFill>
                <a:latin typeface="Gill Sans MT"/>
                <a:cs typeface="Gill Sans MT"/>
              </a:rPr>
              <a:t>Integrate</a:t>
            </a:r>
            <a:r>
              <a:rPr dirty="0" sz="49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4950" spc="125">
                <a:solidFill>
                  <a:srgbClr val="FC221C"/>
                </a:solidFill>
                <a:latin typeface="Gill Sans MT"/>
                <a:cs typeface="Gill Sans MT"/>
              </a:rPr>
              <a:t>storytelling</a:t>
            </a:r>
            <a:r>
              <a:rPr dirty="0" sz="49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4950" spc="65">
                <a:solidFill>
                  <a:srgbClr val="FC221C"/>
                </a:solidFill>
                <a:latin typeface="Gill Sans MT"/>
                <a:cs typeface="Gill Sans MT"/>
              </a:rPr>
              <a:t>to</a:t>
            </a:r>
            <a:r>
              <a:rPr dirty="0" sz="4950" spc="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4950" spc="110">
                <a:solidFill>
                  <a:srgbClr val="FC221C"/>
                </a:solidFill>
                <a:latin typeface="Gill Sans MT"/>
                <a:cs typeface="Gill Sans MT"/>
              </a:rPr>
              <a:t>create </a:t>
            </a:r>
            <a:r>
              <a:rPr dirty="0" sz="4950" spc="55">
                <a:solidFill>
                  <a:srgbClr val="FC221C"/>
                </a:solidFill>
                <a:latin typeface="Gill Sans MT"/>
                <a:cs typeface="Gill Sans MT"/>
              </a:rPr>
              <a:t>memorable</a:t>
            </a:r>
            <a:r>
              <a:rPr dirty="0" sz="4950" spc="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4950" spc="95">
                <a:solidFill>
                  <a:srgbClr val="FC221C"/>
                </a:solidFill>
                <a:latin typeface="Gill Sans MT"/>
                <a:cs typeface="Gill Sans MT"/>
              </a:rPr>
              <a:t>experiences</a:t>
            </a:r>
            <a:endParaRPr sz="4950">
              <a:latin typeface="Gill Sans MT"/>
              <a:cs typeface="Gill Sans MT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758325" y="3256756"/>
            <a:ext cx="9363710" cy="8070215"/>
            <a:chOff x="10758325" y="3256756"/>
            <a:chExt cx="9363710" cy="807021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2299" y="3256756"/>
              <a:ext cx="8721801" cy="806967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625749" y="8112527"/>
              <a:ext cx="3690620" cy="3196590"/>
            </a:xfrm>
            <a:custGeom>
              <a:avLst/>
              <a:gdLst/>
              <a:ahLst/>
              <a:cxnLst/>
              <a:rect l="l" t="t" r="r" b="b"/>
              <a:pathLst>
                <a:path w="3690619" h="3196590">
                  <a:moveTo>
                    <a:pt x="1845163" y="0"/>
                  </a:moveTo>
                  <a:lnTo>
                    <a:pt x="0" y="3196028"/>
                  </a:lnTo>
                  <a:lnTo>
                    <a:pt x="3690421" y="3196028"/>
                  </a:lnTo>
                  <a:lnTo>
                    <a:pt x="1845163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625751" y="8112527"/>
              <a:ext cx="3690620" cy="3196590"/>
            </a:xfrm>
            <a:custGeom>
              <a:avLst/>
              <a:gdLst/>
              <a:ahLst/>
              <a:cxnLst/>
              <a:rect l="l" t="t" r="r" b="b"/>
              <a:pathLst>
                <a:path w="3690619" h="3196590">
                  <a:moveTo>
                    <a:pt x="1845161" y="0"/>
                  </a:moveTo>
                  <a:lnTo>
                    <a:pt x="0" y="3196028"/>
                  </a:lnTo>
                </a:path>
                <a:path w="3690619" h="3196590">
                  <a:moveTo>
                    <a:pt x="3690417" y="3196028"/>
                  </a:moveTo>
                  <a:lnTo>
                    <a:pt x="1845161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909431" y="5913976"/>
              <a:ext cx="3194685" cy="5394960"/>
            </a:xfrm>
            <a:custGeom>
              <a:avLst/>
              <a:gdLst/>
              <a:ahLst/>
              <a:cxnLst/>
              <a:rect l="l" t="t" r="r" b="b"/>
              <a:pathLst>
                <a:path w="3194684" h="5394959">
                  <a:moveTo>
                    <a:pt x="1921304" y="0"/>
                  </a:moveTo>
                  <a:lnTo>
                    <a:pt x="0" y="5394579"/>
                  </a:lnTo>
                  <a:lnTo>
                    <a:pt x="3194669" y="5394579"/>
                  </a:lnTo>
                  <a:lnTo>
                    <a:pt x="3194669" y="3575130"/>
                  </a:lnTo>
                  <a:lnTo>
                    <a:pt x="1921304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909432" y="5913976"/>
              <a:ext cx="3194685" cy="5394960"/>
            </a:xfrm>
            <a:custGeom>
              <a:avLst/>
              <a:gdLst/>
              <a:ahLst/>
              <a:cxnLst/>
              <a:rect l="l" t="t" r="r" b="b"/>
              <a:pathLst>
                <a:path w="3194684" h="5394959">
                  <a:moveTo>
                    <a:pt x="1921304" y="0"/>
                  </a:moveTo>
                  <a:lnTo>
                    <a:pt x="0" y="5394579"/>
                  </a:lnTo>
                </a:path>
                <a:path w="3194684" h="5394959">
                  <a:moveTo>
                    <a:pt x="3194669" y="3575130"/>
                  </a:moveTo>
                  <a:lnTo>
                    <a:pt x="1921304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908221" y="3611673"/>
              <a:ext cx="1196340" cy="3055620"/>
            </a:xfrm>
            <a:custGeom>
              <a:avLst/>
              <a:gdLst/>
              <a:ahLst/>
              <a:cxnLst/>
              <a:rect l="l" t="t" r="r" b="b"/>
              <a:pathLst>
                <a:path w="1196340" h="3055620">
                  <a:moveTo>
                    <a:pt x="1195879" y="0"/>
                  </a:moveTo>
                  <a:lnTo>
                    <a:pt x="1155021" y="10592"/>
                  </a:lnTo>
                  <a:lnTo>
                    <a:pt x="1110894" y="23431"/>
                  </a:lnTo>
                  <a:lnTo>
                    <a:pt x="1067313" y="37513"/>
                  </a:lnTo>
                  <a:lnTo>
                    <a:pt x="1024295" y="52819"/>
                  </a:lnTo>
                  <a:lnTo>
                    <a:pt x="981863" y="69327"/>
                  </a:lnTo>
                  <a:lnTo>
                    <a:pt x="940037" y="87017"/>
                  </a:lnTo>
                  <a:lnTo>
                    <a:pt x="898838" y="105868"/>
                  </a:lnTo>
                  <a:lnTo>
                    <a:pt x="858286" y="125860"/>
                  </a:lnTo>
                  <a:lnTo>
                    <a:pt x="818401" y="146972"/>
                  </a:lnTo>
                  <a:lnTo>
                    <a:pt x="779204" y="169184"/>
                  </a:lnTo>
                  <a:lnTo>
                    <a:pt x="740716" y="192475"/>
                  </a:lnTo>
                  <a:lnTo>
                    <a:pt x="702958" y="216824"/>
                  </a:lnTo>
                  <a:lnTo>
                    <a:pt x="665949" y="242211"/>
                  </a:lnTo>
                  <a:lnTo>
                    <a:pt x="629711" y="268615"/>
                  </a:lnTo>
                  <a:lnTo>
                    <a:pt x="594264" y="296016"/>
                  </a:lnTo>
                  <a:lnTo>
                    <a:pt x="559628" y="324394"/>
                  </a:lnTo>
                  <a:lnTo>
                    <a:pt x="525825" y="353727"/>
                  </a:lnTo>
                  <a:lnTo>
                    <a:pt x="492874" y="383995"/>
                  </a:lnTo>
                  <a:lnTo>
                    <a:pt x="460797" y="415177"/>
                  </a:lnTo>
                  <a:lnTo>
                    <a:pt x="429614" y="447254"/>
                  </a:lnTo>
                  <a:lnTo>
                    <a:pt x="399345" y="480203"/>
                  </a:lnTo>
                  <a:lnTo>
                    <a:pt x="370011" y="514006"/>
                  </a:lnTo>
                  <a:lnTo>
                    <a:pt x="341633" y="548640"/>
                  </a:lnTo>
                  <a:lnTo>
                    <a:pt x="314231" y="584087"/>
                  </a:lnTo>
                  <a:lnTo>
                    <a:pt x="287826" y="620324"/>
                  </a:lnTo>
                  <a:lnTo>
                    <a:pt x="262438" y="657332"/>
                  </a:lnTo>
                  <a:lnTo>
                    <a:pt x="238088" y="695090"/>
                  </a:lnTo>
                  <a:lnTo>
                    <a:pt x="214796" y="733577"/>
                  </a:lnTo>
                  <a:lnTo>
                    <a:pt x="192584" y="772773"/>
                  </a:lnTo>
                  <a:lnTo>
                    <a:pt x="171471" y="812657"/>
                  </a:lnTo>
                  <a:lnTo>
                    <a:pt x="151478" y="853208"/>
                  </a:lnTo>
                  <a:lnTo>
                    <a:pt x="132626" y="894407"/>
                  </a:lnTo>
                  <a:lnTo>
                    <a:pt x="114936" y="936232"/>
                  </a:lnTo>
                  <a:lnTo>
                    <a:pt x="98427" y="978664"/>
                  </a:lnTo>
                  <a:lnTo>
                    <a:pt x="83121" y="1021680"/>
                  </a:lnTo>
                  <a:lnTo>
                    <a:pt x="69038" y="1065262"/>
                  </a:lnTo>
                  <a:lnTo>
                    <a:pt x="56198" y="1109387"/>
                  </a:lnTo>
                  <a:lnTo>
                    <a:pt x="44623" y="1154037"/>
                  </a:lnTo>
                  <a:lnTo>
                    <a:pt x="34332" y="1199189"/>
                  </a:lnTo>
                  <a:lnTo>
                    <a:pt x="25347" y="1244824"/>
                  </a:lnTo>
                  <a:lnTo>
                    <a:pt x="17688" y="1290921"/>
                  </a:lnTo>
                  <a:lnTo>
                    <a:pt x="11375" y="1337459"/>
                  </a:lnTo>
                  <a:lnTo>
                    <a:pt x="6429" y="1384418"/>
                  </a:lnTo>
                  <a:lnTo>
                    <a:pt x="2871" y="1431777"/>
                  </a:lnTo>
                  <a:lnTo>
                    <a:pt x="721" y="1479516"/>
                  </a:lnTo>
                  <a:lnTo>
                    <a:pt x="0" y="1527615"/>
                  </a:lnTo>
                  <a:lnTo>
                    <a:pt x="721" y="1575712"/>
                  </a:lnTo>
                  <a:lnTo>
                    <a:pt x="2871" y="1623450"/>
                  </a:lnTo>
                  <a:lnTo>
                    <a:pt x="6429" y="1670809"/>
                  </a:lnTo>
                  <a:lnTo>
                    <a:pt x="11375" y="1717768"/>
                  </a:lnTo>
                  <a:lnTo>
                    <a:pt x="17688" y="1764306"/>
                  </a:lnTo>
                  <a:lnTo>
                    <a:pt x="25347" y="1810402"/>
                  </a:lnTo>
                  <a:lnTo>
                    <a:pt x="34332" y="1856036"/>
                  </a:lnTo>
                  <a:lnTo>
                    <a:pt x="44623" y="1901188"/>
                  </a:lnTo>
                  <a:lnTo>
                    <a:pt x="56198" y="1945837"/>
                  </a:lnTo>
                  <a:lnTo>
                    <a:pt x="69038" y="1989963"/>
                  </a:lnTo>
                  <a:lnTo>
                    <a:pt x="83121" y="2033544"/>
                  </a:lnTo>
                  <a:lnTo>
                    <a:pt x="98427" y="2076560"/>
                  </a:lnTo>
                  <a:lnTo>
                    <a:pt x="114936" y="2118991"/>
                  </a:lnTo>
                  <a:lnTo>
                    <a:pt x="132626" y="2160816"/>
                  </a:lnTo>
                  <a:lnTo>
                    <a:pt x="151478" y="2202014"/>
                  </a:lnTo>
                  <a:lnTo>
                    <a:pt x="171471" y="2242566"/>
                  </a:lnTo>
                  <a:lnTo>
                    <a:pt x="192584" y="2282449"/>
                  </a:lnTo>
                  <a:lnTo>
                    <a:pt x="214796" y="2321645"/>
                  </a:lnTo>
                  <a:lnTo>
                    <a:pt x="238088" y="2360132"/>
                  </a:lnTo>
                  <a:lnTo>
                    <a:pt x="262438" y="2397889"/>
                  </a:lnTo>
                  <a:lnTo>
                    <a:pt x="287826" y="2434897"/>
                  </a:lnTo>
                  <a:lnTo>
                    <a:pt x="314231" y="2471134"/>
                  </a:lnTo>
                  <a:lnTo>
                    <a:pt x="341633" y="2506580"/>
                  </a:lnTo>
                  <a:lnTo>
                    <a:pt x="370011" y="2541215"/>
                  </a:lnTo>
                  <a:lnTo>
                    <a:pt x="399345" y="2575017"/>
                  </a:lnTo>
                  <a:lnTo>
                    <a:pt x="429614" y="2607967"/>
                  </a:lnTo>
                  <a:lnTo>
                    <a:pt x="460797" y="2640043"/>
                  </a:lnTo>
                  <a:lnTo>
                    <a:pt x="492874" y="2671225"/>
                  </a:lnTo>
                  <a:lnTo>
                    <a:pt x="525825" y="2701493"/>
                  </a:lnTo>
                  <a:lnTo>
                    <a:pt x="559628" y="2730826"/>
                  </a:lnTo>
                  <a:lnTo>
                    <a:pt x="594264" y="2759203"/>
                  </a:lnTo>
                  <a:lnTo>
                    <a:pt x="629711" y="2786604"/>
                  </a:lnTo>
                  <a:lnTo>
                    <a:pt x="665949" y="2813008"/>
                  </a:lnTo>
                  <a:lnTo>
                    <a:pt x="702958" y="2838395"/>
                  </a:lnTo>
                  <a:lnTo>
                    <a:pt x="740716" y="2862744"/>
                  </a:lnTo>
                  <a:lnTo>
                    <a:pt x="779204" y="2886035"/>
                  </a:lnTo>
                  <a:lnTo>
                    <a:pt x="818401" y="2908247"/>
                  </a:lnTo>
                  <a:lnTo>
                    <a:pt x="858286" y="2929359"/>
                  </a:lnTo>
                  <a:lnTo>
                    <a:pt x="898838" y="2949351"/>
                  </a:lnTo>
                  <a:lnTo>
                    <a:pt x="940037" y="2968202"/>
                  </a:lnTo>
                  <a:lnTo>
                    <a:pt x="981863" y="2985892"/>
                  </a:lnTo>
                  <a:lnTo>
                    <a:pt x="1024295" y="3002400"/>
                  </a:lnTo>
                  <a:lnTo>
                    <a:pt x="1067313" y="3017705"/>
                  </a:lnTo>
                  <a:lnTo>
                    <a:pt x="1110894" y="3031788"/>
                  </a:lnTo>
                  <a:lnTo>
                    <a:pt x="1155021" y="3044627"/>
                  </a:lnTo>
                  <a:lnTo>
                    <a:pt x="1195879" y="3055219"/>
                  </a:lnTo>
                  <a:lnTo>
                    <a:pt x="1195879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908221" y="3611673"/>
              <a:ext cx="1196340" cy="3055620"/>
            </a:xfrm>
            <a:custGeom>
              <a:avLst/>
              <a:gdLst/>
              <a:ahLst/>
              <a:cxnLst/>
              <a:rect l="l" t="t" r="r" b="b"/>
              <a:pathLst>
                <a:path w="1196340" h="3055620">
                  <a:moveTo>
                    <a:pt x="1195879" y="3055219"/>
                  </a:moveTo>
                  <a:lnTo>
                    <a:pt x="1155021" y="3044627"/>
                  </a:lnTo>
                  <a:lnTo>
                    <a:pt x="1110894" y="3031788"/>
                  </a:lnTo>
                  <a:lnTo>
                    <a:pt x="1067313" y="3017705"/>
                  </a:lnTo>
                  <a:lnTo>
                    <a:pt x="1024295" y="3002400"/>
                  </a:lnTo>
                  <a:lnTo>
                    <a:pt x="981863" y="2985892"/>
                  </a:lnTo>
                  <a:lnTo>
                    <a:pt x="940037" y="2968202"/>
                  </a:lnTo>
                  <a:lnTo>
                    <a:pt x="898838" y="2949351"/>
                  </a:lnTo>
                  <a:lnTo>
                    <a:pt x="858286" y="2929359"/>
                  </a:lnTo>
                  <a:lnTo>
                    <a:pt x="818401" y="2908247"/>
                  </a:lnTo>
                  <a:lnTo>
                    <a:pt x="779204" y="2886035"/>
                  </a:lnTo>
                  <a:lnTo>
                    <a:pt x="740716" y="2862745"/>
                  </a:lnTo>
                  <a:lnTo>
                    <a:pt x="702958" y="2838395"/>
                  </a:lnTo>
                  <a:lnTo>
                    <a:pt x="665949" y="2813008"/>
                  </a:lnTo>
                  <a:lnTo>
                    <a:pt x="629711" y="2786604"/>
                  </a:lnTo>
                  <a:lnTo>
                    <a:pt x="594264" y="2759203"/>
                  </a:lnTo>
                  <a:lnTo>
                    <a:pt x="559628" y="2730826"/>
                  </a:lnTo>
                  <a:lnTo>
                    <a:pt x="525825" y="2701493"/>
                  </a:lnTo>
                  <a:lnTo>
                    <a:pt x="492874" y="2671225"/>
                  </a:lnTo>
                  <a:lnTo>
                    <a:pt x="460797" y="2640043"/>
                  </a:lnTo>
                  <a:lnTo>
                    <a:pt x="429614" y="2607967"/>
                  </a:lnTo>
                  <a:lnTo>
                    <a:pt x="399345" y="2575017"/>
                  </a:lnTo>
                  <a:lnTo>
                    <a:pt x="370011" y="2541215"/>
                  </a:lnTo>
                  <a:lnTo>
                    <a:pt x="341633" y="2506580"/>
                  </a:lnTo>
                  <a:lnTo>
                    <a:pt x="314231" y="2471134"/>
                  </a:lnTo>
                  <a:lnTo>
                    <a:pt x="287826" y="2434897"/>
                  </a:lnTo>
                  <a:lnTo>
                    <a:pt x="262438" y="2397889"/>
                  </a:lnTo>
                  <a:lnTo>
                    <a:pt x="238088" y="2360132"/>
                  </a:lnTo>
                  <a:lnTo>
                    <a:pt x="214796" y="2321645"/>
                  </a:lnTo>
                  <a:lnTo>
                    <a:pt x="192584" y="2282449"/>
                  </a:lnTo>
                  <a:lnTo>
                    <a:pt x="171471" y="2242566"/>
                  </a:lnTo>
                  <a:lnTo>
                    <a:pt x="151478" y="2202014"/>
                  </a:lnTo>
                  <a:lnTo>
                    <a:pt x="132626" y="2160816"/>
                  </a:lnTo>
                  <a:lnTo>
                    <a:pt x="114936" y="2118991"/>
                  </a:lnTo>
                  <a:lnTo>
                    <a:pt x="98427" y="2076560"/>
                  </a:lnTo>
                  <a:lnTo>
                    <a:pt x="83121" y="2033544"/>
                  </a:lnTo>
                  <a:lnTo>
                    <a:pt x="69038" y="1989963"/>
                  </a:lnTo>
                  <a:lnTo>
                    <a:pt x="56198" y="1945837"/>
                  </a:lnTo>
                  <a:lnTo>
                    <a:pt x="44623" y="1901188"/>
                  </a:lnTo>
                  <a:lnTo>
                    <a:pt x="34332" y="1856036"/>
                  </a:lnTo>
                  <a:lnTo>
                    <a:pt x="25347" y="1810402"/>
                  </a:lnTo>
                  <a:lnTo>
                    <a:pt x="17688" y="1764306"/>
                  </a:lnTo>
                  <a:lnTo>
                    <a:pt x="11375" y="1717768"/>
                  </a:lnTo>
                  <a:lnTo>
                    <a:pt x="6429" y="1670809"/>
                  </a:lnTo>
                  <a:lnTo>
                    <a:pt x="2871" y="1623451"/>
                  </a:lnTo>
                  <a:lnTo>
                    <a:pt x="721" y="1575712"/>
                  </a:lnTo>
                  <a:lnTo>
                    <a:pt x="0" y="1527615"/>
                  </a:lnTo>
                  <a:lnTo>
                    <a:pt x="721" y="1479516"/>
                  </a:lnTo>
                  <a:lnTo>
                    <a:pt x="2871" y="1431777"/>
                  </a:lnTo>
                  <a:lnTo>
                    <a:pt x="6429" y="1384418"/>
                  </a:lnTo>
                  <a:lnTo>
                    <a:pt x="11375" y="1337459"/>
                  </a:lnTo>
                  <a:lnTo>
                    <a:pt x="17688" y="1290921"/>
                  </a:lnTo>
                  <a:lnTo>
                    <a:pt x="25347" y="1244824"/>
                  </a:lnTo>
                  <a:lnTo>
                    <a:pt x="34332" y="1199189"/>
                  </a:lnTo>
                  <a:lnTo>
                    <a:pt x="44623" y="1154037"/>
                  </a:lnTo>
                  <a:lnTo>
                    <a:pt x="56198" y="1109387"/>
                  </a:lnTo>
                  <a:lnTo>
                    <a:pt x="69038" y="1065262"/>
                  </a:lnTo>
                  <a:lnTo>
                    <a:pt x="83121" y="1021680"/>
                  </a:lnTo>
                  <a:lnTo>
                    <a:pt x="98427" y="978664"/>
                  </a:lnTo>
                  <a:lnTo>
                    <a:pt x="114936" y="936232"/>
                  </a:lnTo>
                  <a:lnTo>
                    <a:pt x="132626" y="894407"/>
                  </a:lnTo>
                  <a:lnTo>
                    <a:pt x="151478" y="853208"/>
                  </a:lnTo>
                  <a:lnTo>
                    <a:pt x="171471" y="812657"/>
                  </a:lnTo>
                  <a:lnTo>
                    <a:pt x="192584" y="772773"/>
                  </a:lnTo>
                  <a:lnTo>
                    <a:pt x="214796" y="733577"/>
                  </a:lnTo>
                  <a:lnTo>
                    <a:pt x="238088" y="695090"/>
                  </a:lnTo>
                  <a:lnTo>
                    <a:pt x="262438" y="657332"/>
                  </a:lnTo>
                  <a:lnTo>
                    <a:pt x="287826" y="620324"/>
                  </a:lnTo>
                  <a:lnTo>
                    <a:pt x="314231" y="584087"/>
                  </a:lnTo>
                  <a:lnTo>
                    <a:pt x="341633" y="548640"/>
                  </a:lnTo>
                  <a:lnTo>
                    <a:pt x="370011" y="514006"/>
                  </a:lnTo>
                  <a:lnTo>
                    <a:pt x="399345" y="480203"/>
                  </a:lnTo>
                  <a:lnTo>
                    <a:pt x="429614" y="447254"/>
                  </a:lnTo>
                  <a:lnTo>
                    <a:pt x="460797" y="415177"/>
                  </a:lnTo>
                  <a:lnTo>
                    <a:pt x="492874" y="383995"/>
                  </a:lnTo>
                  <a:lnTo>
                    <a:pt x="525825" y="353727"/>
                  </a:lnTo>
                  <a:lnTo>
                    <a:pt x="559628" y="324394"/>
                  </a:lnTo>
                  <a:lnTo>
                    <a:pt x="594264" y="296016"/>
                  </a:lnTo>
                  <a:lnTo>
                    <a:pt x="629711" y="268615"/>
                  </a:lnTo>
                  <a:lnTo>
                    <a:pt x="665949" y="242211"/>
                  </a:lnTo>
                  <a:lnTo>
                    <a:pt x="702958" y="216824"/>
                  </a:lnTo>
                  <a:lnTo>
                    <a:pt x="740716" y="192475"/>
                  </a:lnTo>
                  <a:lnTo>
                    <a:pt x="779204" y="169184"/>
                  </a:lnTo>
                  <a:lnTo>
                    <a:pt x="818401" y="146972"/>
                  </a:lnTo>
                  <a:lnTo>
                    <a:pt x="858286" y="125860"/>
                  </a:lnTo>
                  <a:lnTo>
                    <a:pt x="898838" y="105868"/>
                  </a:lnTo>
                  <a:lnTo>
                    <a:pt x="940037" y="87017"/>
                  </a:lnTo>
                  <a:lnTo>
                    <a:pt x="981863" y="69327"/>
                  </a:lnTo>
                  <a:lnTo>
                    <a:pt x="1024295" y="52819"/>
                  </a:lnTo>
                  <a:lnTo>
                    <a:pt x="1067313" y="37513"/>
                  </a:lnTo>
                  <a:lnTo>
                    <a:pt x="1110894" y="23431"/>
                  </a:lnTo>
                  <a:lnTo>
                    <a:pt x="1155021" y="10592"/>
                  </a:lnTo>
                  <a:lnTo>
                    <a:pt x="1195879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262765" y="3985830"/>
              <a:ext cx="841375" cy="2306955"/>
            </a:xfrm>
            <a:custGeom>
              <a:avLst/>
              <a:gdLst/>
              <a:ahLst/>
              <a:cxnLst/>
              <a:rect l="l" t="t" r="r" b="b"/>
              <a:pathLst>
                <a:path w="841375" h="2306954">
                  <a:moveTo>
                    <a:pt x="841335" y="1769680"/>
                  </a:moveTo>
                  <a:lnTo>
                    <a:pt x="770971" y="1769680"/>
                  </a:lnTo>
                  <a:lnTo>
                    <a:pt x="841335" y="2306916"/>
                  </a:lnTo>
                  <a:lnTo>
                    <a:pt x="841335" y="1769680"/>
                  </a:lnTo>
                  <a:close/>
                </a:path>
                <a:path w="841375" h="2306954">
                  <a:moveTo>
                    <a:pt x="232767" y="437113"/>
                  </a:moveTo>
                  <a:lnTo>
                    <a:pt x="494330" y="918083"/>
                  </a:lnTo>
                  <a:lnTo>
                    <a:pt x="0" y="1153458"/>
                  </a:lnTo>
                  <a:lnTo>
                    <a:pt x="494330" y="1388833"/>
                  </a:lnTo>
                  <a:lnTo>
                    <a:pt x="232767" y="1869792"/>
                  </a:lnTo>
                  <a:lnTo>
                    <a:pt x="770971" y="1769680"/>
                  </a:lnTo>
                  <a:lnTo>
                    <a:pt x="841335" y="1769680"/>
                  </a:lnTo>
                  <a:lnTo>
                    <a:pt x="841335" y="537246"/>
                  </a:lnTo>
                  <a:lnTo>
                    <a:pt x="770971" y="537246"/>
                  </a:lnTo>
                  <a:lnTo>
                    <a:pt x="232767" y="437113"/>
                  </a:lnTo>
                  <a:close/>
                </a:path>
                <a:path w="841375" h="2306954">
                  <a:moveTo>
                    <a:pt x="841335" y="0"/>
                  </a:moveTo>
                  <a:lnTo>
                    <a:pt x="770971" y="537246"/>
                  </a:lnTo>
                  <a:lnTo>
                    <a:pt x="841335" y="537246"/>
                  </a:lnTo>
                  <a:lnTo>
                    <a:pt x="841335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9262765" y="3985829"/>
              <a:ext cx="841375" cy="2306955"/>
            </a:xfrm>
            <a:custGeom>
              <a:avLst/>
              <a:gdLst/>
              <a:ahLst/>
              <a:cxnLst/>
              <a:rect l="l" t="t" r="r" b="b"/>
              <a:pathLst>
                <a:path w="841375" h="2306954">
                  <a:moveTo>
                    <a:pt x="841335" y="2306916"/>
                  </a:moveTo>
                  <a:lnTo>
                    <a:pt x="770971" y="1769680"/>
                  </a:lnTo>
                  <a:lnTo>
                    <a:pt x="232767" y="1869792"/>
                  </a:lnTo>
                  <a:lnTo>
                    <a:pt x="494330" y="1388833"/>
                  </a:lnTo>
                  <a:lnTo>
                    <a:pt x="0" y="1153458"/>
                  </a:lnTo>
                  <a:lnTo>
                    <a:pt x="494330" y="918083"/>
                  </a:lnTo>
                  <a:lnTo>
                    <a:pt x="232767" y="437113"/>
                  </a:lnTo>
                  <a:lnTo>
                    <a:pt x="770971" y="537246"/>
                  </a:lnTo>
                  <a:lnTo>
                    <a:pt x="841335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919036" y="8535990"/>
              <a:ext cx="2185670" cy="2300605"/>
            </a:xfrm>
            <a:custGeom>
              <a:avLst/>
              <a:gdLst/>
              <a:ahLst/>
              <a:cxnLst/>
              <a:rect l="l" t="t" r="r" b="b"/>
              <a:pathLst>
                <a:path w="2185669" h="2300604">
                  <a:moveTo>
                    <a:pt x="0" y="0"/>
                  </a:moveTo>
                  <a:lnTo>
                    <a:pt x="2185064" y="2300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919036" y="8535990"/>
              <a:ext cx="2185670" cy="2300605"/>
            </a:xfrm>
            <a:custGeom>
              <a:avLst/>
              <a:gdLst/>
              <a:ahLst/>
              <a:cxnLst/>
              <a:rect l="l" t="t" r="r" b="b"/>
              <a:pathLst>
                <a:path w="2185669" h="2300604">
                  <a:moveTo>
                    <a:pt x="0" y="0"/>
                  </a:moveTo>
                  <a:lnTo>
                    <a:pt x="2185064" y="2300097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411795" y="7111992"/>
              <a:ext cx="1348740" cy="1419860"/>
            </a:xfrm>
            <a:custGeom>
              <a:avLst/>
              <a:gdLst/>
              <a:ahLst/>
              <a:cxnLst/>
              <a:rect l="l" t="t" r="r" b="b"/>
              <a:pathLst>
                <a:path w="1348740" h="1419859">
                  <a:moveTo>
                    <a:pt x="0" y="0"/>
                  </a:moveTo>
                  <a:lnTo>
                    <a:pt x="1348335" y="1419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411795" y="7111992"/>
              <a:ext cx="1348740" cy="1419860"/>
            </a:xfrm>
            <a:custGeom>
              <a:avLst/>
              <a:gdLst/>
              <a:ahLst/>
              <a:cxnLst/>
              <a:rect l="l" t="t" r="r" b="b"/>
              <a:pathLst>
                <a:path w="1348740" h="1419859">
                  <a:moveTo>
                    <a:pt x="0" y="0"/>
                  </a:moveTo>
                  <a:lnTo>
                    <a:pt x="28561" y="30065"/>
                  </a:lnTo>
                  <a:lnTo>
                    <a:pt x="57691" y="60728"/>
                  </a:lnTo>
                  <a:lnTo>
                    <a:pt x="87367" y="91968"/>
                  </a:lnTo>
                  <a:lnTo>
                    <a:pt x="117570" y="123762"/>
                  </a:lnTo>
                  <a:lnTo>
                    <a:pt x="148280" y="156089"/>
                  </a:lnTo>
                  <a:lnTo>
                    <a:pt x="179475" y="188927"/>
                  </a:lnTo>
                  <a:lnTo>
                    <a:pt x="211136" y="222256"/>
                  </a:lnTo>
                  <a:lnTo>
                    <a:pt x="243242" y="256054"/>
                  </a:lnTo>
                  <a:lnTo>
                    <a:pt x="275774" y="290299"/>
                  </a:lnTo>
                  <a:lnTo>
                    <a:pt x="308709" y="324970"/>
                  </a:lnTo>
                  <a:lnTo>
                    <a:pt x="342029" y="360045"/>
                  </a:lnTo>
                  <a:lnTo>
                    <a:pt x="375713" y="395504"/>
                  </a:lnTo>
                  <a:lnTo>
                    <a:pt x="409741" y="431324"/>
                  </a:lnTo>
                  <a:lnTo>
                    <a:pt x="444091" y="467484"/>
                  </a:lnTo>
                  <a:lnTo>
                    <a:pt x="478745" y="503963"/>
                  </a:lnTo>
                  <a:lnTo>
                    <a:pt x="513680" y="540739"/>
                  </a:lnTo>
                  <a:lnTo>
                    <a:pt x="548878" y="577791"/>
                  </a:lnTo>
                  <a:lnTo>
                    <a:pt x="584318" y="615097"/>
                  </a:lnTo>
                  <a:lnTo>
                    <a:pt x="619979" y="652637"/>
                  </a:lnTo>
                  <a:lnTo>
                    <a:pt x="655841" y="690387"/>
                  </a:lnTo>
                  <a:lnTo>
                    <a:pt x="691883" y="728328"/>
                  </a:lnTo>
                  <a:lnTo>
                    <a:pt x="728086" y="766437"/>
                  </a:lnTo>
                  <a:lnTo>
                    <a:pt x="764429" y="804694"/>
                  </a:lnTo>
                  <a:lnTo>
                    <a:pt x="800891" y="843076"/>
                  </a:lnTo>
                  <a:lnTo>
                    <a:pt x="837453" y="881562"/>
                  </a:lnTo>
                  <a:lnTo>
                    <a:pt x="874093" y="920131"/>
                  </a:lnTo>
                  <a:lnTo>
                    <a:pt x="910793" y="958762"/>
                  </a:lnTo>
                  <a:lnTo>
                    <a:pt x="947530" y="997432"/>
                  </a:lnTo>
                  <a:lnTo>
                    <a:pt x="984285" y="1036121"/>
                  </a:lnTo>
                  <a:lnTo>
                    <a:pt x="1021037" y="1074807"/>
                  </a:lnTo>
                  <a:lnTo>
                    <a:pt x="1057767" y="1113468"/>
                  </a:lnTo>
                  <a:lnTo>
                    <a:pt x="1094453" y="1152084"/>
                  </a:lnTo>
                  <a:lnTo>
                    <a:pt x="1131076" y="1190632"/>
                  </a:lnTo>
                  <a:lnTo>
                    <a:pt x="1167614" y="1229092"/>
                  </a:lnTo>
                  <a:lnTo>
                    <a:pt x="1204049" y="1267441"/>
                  </a:lnTo>
                  <a:lnTo>
                    <a:pt x="1240358" y="1305659"/>
                  </a:lnTo>
                  <a:lnTo>
                    <a:pt x="1276523" y="1343723"/>
                  </a:lnTo>
                  <a:lnTo>
                    <a:pt x="1312522" y="1381613"/>
                  </a:lnTo>
                  <a:lnTo>
                    <a:pt x="1348335" y="1419307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8080554" y="9426916"/>
              <a:ext cx="675005" cy="1882139"/>
            </a:xfrm>
            <a:custGeom>
              <a:avLst/>
              <a:gdLst/>
              <a:ahLst/>
              <a:cxnLst/>
              <a:rect l="l" t="t" r="r" b="b"/>
              <a:pathLst>
                <a:path w="675005" h="1882140">
                  <a:moveTo>
                    <a:pt x="675001" y="0"/>
                  </a:moveTo>
                  <a:lnTo>
                    <a:pt x="412861" y="730707"/>
                  </a:lnTo>
                  <a:lnTo>
                    <a:pt x="156208" y="1446167"/>
                  </a:lnTo>
                  <a:lnTo>
                    <a:pt x="0" y="1881639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9248494" y="10323552"/>
              <a:ext cx="353695" cy="985519"/>
            </a:xfrm>
            <a:custGeom>
              <a:avLst/>
              <a:gdLst/>
              <a:ahLst/>
              <a:cxnLst/>
              <a:rect l="l" t="t" r="r" b="b"/>
              <a:pathLst>
                <a:path w="353694" h="985520">
                  <a:moveTo>
                    <a:pt x="353422" y="0"/>
                  </a:moveTo>
                  <a:lnTo>
                    <a:pt x="176026" y="494385"/>
                  </a:lnTo>
                  <a:lnTo>
                    <a:pt x="26076" y="912319"/>
                  </a:lnTo>
                  <a:lnTo>
                    <a:pt x="0" y="985003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5845277" y="9227258"/>
              <a:ext cx="1108710" cy="1918970"/>
            </a:xfrm>
            <a:custGeom>
              <a:avLst/>
              <a:gdLst/>
              <a:ahLst/>
              <a:cxnLst/>
              <a:rect l="l" t="t" r="r" b="b"/>
              <a:pathLst>
                <a:path w="1108709" h="1918970">
                  <a:moveTo>
                    <a:pt x="0" y="0"/>
                  </a:moveTo>
                  <a:lnTo>
                    <a:pt x="1108343" y="1918847"/>
                  </a:lnTo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845277" y="9227258"/>
              <a:ext cx="1108710" cy="1918970"/>
            </a:xfrm>
            <a:custGeom>
              <a:avLst/>
              <a:gdLst/>
              <a:ahLst/>
              <a:cxnLst/>
              <a:rect l="l" t="t" r="r" b="b"/>
              <a:pathLst>
                <a:path w="1108709" h="1918970">
                  <a:moveTo>
                    <a:pt x="0" y="0"/>
                  </a:moveTo>
                  <a:lnTo>
                    <a:pt x="1108343" y="1918847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213569" y="10299906"/>
              <a:ext cx="589280" cy="1009015"/>
            </a:xfrm>
            <a:custGeom>
              <a:avLst/>
              <a:gdLst/>
              <a:ahLst/>
              <a:cxnLst/>
              <a:rect l="l" t="t" r="r" b="b"/>
              <a:pathLst>
                <a:path w="589280" h="1009015">
                  <a:moveTo>
                    <a:pt x="408296" y="700093"/>
                  </a:moveTo>
                  <a:lnTo>
                    <a:pt x="588247" y="1008648"/>
                  </a:lnTo>
                  <a:lnTo>
                    <a:pt x="588904" y="1008648"/>
                  </a:lnTo>
                  <a:lnTo>
                    <a:pt x="408296" y="700093"/>
                  </a:lnTo>
                  <a:close/>
                </a:path>
                <a:path w="589280" h="1009015">
                  <a:moveTo>
                    <a:pt x="0" y="0"/>
                  </a:moveTo>
                  <a:lnTo>
                    <a:pt x="88720" y="153262"/>
                  </a:lnTo>
                  <a:lnTo>
                    <a:pt x="408296" y="700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213569" y="10299906"/>
              <a:ext cx="589280" cy="1009015"/>
            </a:xfrm>
            <a:custGeom>
              <a:avLst/>
              <a:gdLst/>
              <a:ahLst/>
              <a:cxnLst/>
              <a:rect l="l" t="t" r="r" b="b"/>
              <a:pathLst>
                <a:path w="589280" h="1009015">
                  <a:moveTo>
                    <a:pt x="0" y="0"/>
                  </a:moveTo>
                  <a:lnTo>
                    <a:pt x="20809" y="36076"/>
                  </a:lnTo>
                  <a:lnTo>
                    <a:pt x="42577" y="73719"/>
                  </a:lnTo>
                  <a:lnTo>
                    <a:pt x="65237" y="112819"/>
                  </a:lnTo>
                  <a:lnTo>
                    <a:pt x="88720" y="153262"/>
                  </a:lnTo>
                  <a:lnTo>
                    <a:pt x="112958" y="194937"/>
                  </a:lnTo>
                  <a:lnTo>
                    <a:pt x="137882" y="237733"/>
                  </a:lnTo>
                  <a:lnTo>
                    <a:pt x="163424" y="281538"/>
                  </a:lnTo>
                  <a:lnTo>
                    <a:pt x="189516" y="326240"/>
                  </a:lnTo>
                  <a:lnTo>
                    <a:pt x="216090" y="371728"/>
                  </a:lnTo>
                  <a:lnTo>
                    <a:pt x="243078" y="417889"/>
                  </a:lnTo>
                  <a:lnTo>
                    <a:pt x="270411" y="464613"/>
                  </a:lnTo>
                  <a:lnTo>
                    <a:pt x="298021" y="511787"/>
                  </a:lnTo>
                  <a:lnTo>
                    <a:pt x="325839" y="559299"/>
                  </a:lnTo>
                  <a:lnTo>
                    <a:pt x="353798" y="607039"/>
                  </a:lnTo>
                  <a:lnTo>
                    <a:pt x="381830" y="654894"/>
                  </a:lnTo>
                  <a:lnTo>
                    <a:pt x="409865" y="702753"/>
                  </a:lnTo>
                  <a:lnTo>
                    <a:pt x="437837" y="750503"/>
                  </a:lnTo>
                  <a:lnTo>
                    <a:pt x="465675" y="798034"/>
                  </a:lnTo>
                  <a:lnTo>
                    <a:pt x="493314" y="845234"/>
                  </a:lnTo>
                  <a:lnTo>
                    <a:pt x="520683" y="891990"/>
                  </a:lnTo>
                  <a:lnTo>
                    <a:pt x="547715" y="938192"/>
                  </a:lnTo>
                  <a:lnTo>
                    <a:pt x="574342" y="983727"/>
                  </a:lnTo>
                  <a:lnTo>
                    <a:pt x="588904" y="1008648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8325" y="3580624"/>
              <a:ext cx="6489812" cy="327070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7595275" y="5962708"/>
              <a:ext cx="455295" cy="457200"/>
            </a:xfrm>
            <a:custGeom>
              <a:avLst/>
              <a:gdLst/>
              <a:ahLst/>
              <a:cxnLst/>
              <a:rect l="l" t="t" r="r" b="b"/>
              <a:pathLst>
                <a:path w="455294" h="457200">
                  <a:moveTo>
                    <a:pt x="227637" y="0"/>
                  </a:moveTo>
                  <a:lnTo>
                    <a:pt x="219315" y="45638"/>
                  </a:lnTo>
                  <a:lnTo>
                    <a:pt x="204601" y="87166"/>
                  </a:lnTo>
                  <a:lnTo>
                    <a:pt x="183446" y="124463"/>
                  </a:lnTo>
                  <a:lnTo>
                    <a:pt x="155911" y="157408"/>
                  </a:lnTo>
                  <a:lnTo>
                    <a:pt x="122965" y="185068"/>
                  </a:lnTo>
                  <a:lnTo>
                    <a:pt x="85926" y="206288"/>
                  </a:lnTo>
                  <a:lnTo>
                    <a:pt x="44902" y="221015"/>
                  </a:lnTo>
                  <a:lnTo>
                    <a:pt x="0" y="229197"/>
                  </a:lnTo>
                  <a:lnTo>
                    <a:pt x="44884" y="237460"/>
                  </a:lnTo>
                  <a:lnTo>
                    <a:pt x="85861" y="252200"/>
                  </a:lnTo>
                  <a:lnTo>
                    <a:pt x="122833" y="273369"/>
                  </a:lnTo>
                  <a:lnTo>
                    <a:pt x="155702" y="300922"/>
                  </a:lnTo>
                  <a:lnTo>
                    <a:pt x="183238" y="333782"/>
                  </a:lnTo>
                  <a:lnTo>
                    <a:pt x="204404" y="370780"/>
                  </a:lnTo>
                  <a:lnTo>
                    <a:pt x="219150" y="411801"/>
                  </a:lnTo>
                  <a:lnTo>
                    <a:pt x="227427" y="456729"/>
                  </a:lnTo>
                  <a:lnTo>
                    <a:pt x="235627" y="411752"/>
                  </a:lnTo>
                  <a:lnTo>
                    <a:pt x="250306" y="370713"/>
                  </a:lnTo>
                  <a:lnTo>
                    <a:pt x="271424" y="333731"/>
                  </a:lnTo>
                  <a:lnTo>
                    <a:pt x="298943" y="300922"/>
                  </a:lnTo>
                  <a:lnTo>
                    <a:pt x="331832" y="273324"/>
                  </a:lnTo>
                  <a:lnTo>
                    <a:pt x="368863" y="252132"/>
                  </a:lnTo>
                  <a:lnTo>
                    <a:pt x="409938" y="237393"/>
                  </a:lnTo>
                  <a:lnTo>
                    <a:pt x="454959" y="229155"/>
                  </a:lnTo>
                  <a:lnTo>
                    <a:pt x="409846" y="220913"/>
                  </a:lnTo>
                  <a:lnTo>
                    <a:pt x="368679" y="206176"/>
                  </a:lnTo>
                  <a:lnTo>
                    <a:pt x="331596" y="184993"/>
                  </a:lnTo>
                  <a:lnTo>
                    <a:pt x="298734" y="157408"/>
                  </a:lnTo>
                  <a:lnTo>
                    <a:pt x="271472" y="124776"/>
                  </a:lnTo>
                  <a:lnTo>
                    <a:pt x="250502" y="87586"/>
                  </a:lnTo>
                  <a:lnTo>
                    <a:pt x="235874" y="45954"/>
                  </a:lnTo>
                  <a:lnTo>
                    <a:pt x="22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7575380" y="5944834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263971" y="0"/>
                  </a:moveTo>
                  <a:lnTo>
                    <a:pt x="230883" y="0"/>
                  </a:lnTo>
                  <a:lnTo>
                    <a:pt x="224641" y="47788"/>
                  </a:lnTo>
                  <a:lnTo>
                    <a:pt x="211263" y="90824"/>
                  </a:lnTo>
                  <a:lnTo>
                    <a:pt x="190758" y="129108"/>
                  </a:lnTo>
                  <a:lnTo>
                    <a:pt x="163136" y="162644"/>
                  </a:lnTo>
                  <a:lnTo>
                    <a:pt x="129227" y="190623"/>
                  </a:lnTo>
                  <a:lnTo>
                    <a:pt x="90782" y="211281"/>
                  </a:lnTo>
                  <a:lnTo>
                    <a:pt x="47783" y="224620"/>
                  </a:lnTo>
                  <a:lnTo>
                    <a:pt x="209" y="230642"/>
                  </a:lnTo>
                  <a:lnTo>
                    <a:pt x="0" y="263447"/>
                  </a:lnTo>
                  <a:lnTo>
                    <a:pt x="47647" y="269555"/>
                  </a:lnTo>
                  <a:lnTo>
                    <a:pt x="90690" y="282920"/>
                  </a:lnTo>
                  <a:lnTo>
                    <a:pt x="129120" y="303545"/>
                  </a:lnTo>
                  <a:lnTo>
                    <a:pt x="162926" y="331434"/>
                  </a:lnTo>
                  <a:lnTo>
                    <a:pt x="190802" y="365250"/>
                  </a:lnTo>
                  <a:lnTo>
                    <a:pt x="211433" y="403669"/>
                  </a:lnTo>
                  <a:lnTo>
                    <a:pt x="224800" y="446692"/>
                  </a:lnTo>
                  <a:lnTo>
                    <a:pt x="230883" y="494320"/>
                  </a:lnTo>
                  <a:lnTo>
                    <a:pt x="263761" y="494079"/>
                  </a:lnTo>
                  <a:lnTo>
                    <a:pt x="269826" y="446471"/>
                  </a:lnTo>
                  <a:lnTo>
                    <a:pt x="283145" y="403494"/>
                  </a:lnTo>
                  <a:lnTo>
                    <a:pt x="286637" y="396982"/>
                  </a:lnTo>
                  <a:lnTo>
                    <a:pt x="247217" y="396982"/>
                  </a:lnTo>
                  <a:lnTo>
                    <a:pt x="222532" y="348467"/>
                  </a:lnTo>
                  <a:lnTo>
                    <a:pt x="188161" y="306147"/>
                  </a:lnTo>
                  <a:lnTo>
                    <a:pt x="145797" y="271735"/>
                  </a:lnTo>
                  <a:lnTo>
                    <a:pt x="97379" y="247123"/>
                  </a:lnTo>
                  <a:lnTo>
                    <a:pt x="122505" y="235946"/>
                  </a:lnTo>
                  <a:lnTo>
                    <a:pt x="168022" y="206361"/>
                  </a:lnTo>
                  <a:lnTo>
                    <a:pt x="206831" y="167510"/>
                  </a:lnTo>
                  <a:lnTo>
                    <a:pt x="236316" y="121821"/>
                  </a:lnTo>
                  <a:lnTo>
                    <a:pt x="247427" y="96593"/>
                  </a:lnTo>
                  <a:lnTo>
                    <a:pt x="286533" y="96593"/>
                  </a:lnTo>
                  <a:lnTo>
                    <a:pt x="283721" y="91303"/>
                  </a:lnTo>
                  <a:lnTo>
                    <a:pt x="270366" y="48148"/>
                  </a:lnTo>
                  <a:lnTo>
                    <a:pt x="263971" y="0"/>
                  </a:lnTo>
                  <a:close/>
                </a:path>
                <a:path w="494665" h="494664">
                  <a:moveTo>
                    <a:pt x="286533" y="96593"/>
                  </a:moveTo>
                  <a:lnTo>
                    <a:pt x="247427" y="96593"/>
                  </a:lnTo>
                  <a:lnTo>
                    <a:pt x="258457" y="121951"/>
                  </a:lnTo>
                  <a:lnTo>
                    <a:pt x="287743" y="167640"/>
                  </a:lnTo>
                  <a:lnTo>
                    <a:pt x="326441" y="206396"/>
                  </a:lnTo>
                  <a:lnTo>
                    <a:pt x="372014" y="235946"/>
                  </a:lnTo>
                  <a:lnTo>
                    <a:pt x="397160" y="247060"/>
                  </a:lnTo>
                  <a:lnTo>
                    <a:pt x="371991" y="258232"/>
                  </a:lnTo>
                  <a:lnTo>
                    <a:pt x="326559" y="287753"/>
                  </a:lnTo>
                  <a:lnTo>
                    <a:pt x="287795" y="326545"/>
                  </a:lnTo>
                  <a:lnTo>
                    <a:pt x="258315" y="371990"/>
                  </a:lnTo>
                  <a:lnTo>
                    <a:pt x="247217" y="396982"/>
                  </a:lnTo>
                  <a:lnTo>
                    <a:pt x="286637" y="396982"/>
                  </a:lnTo>
                  <a:lnTo>
                    <a:pt x="303709" y="365148"/>
                  </a:lnTo>
                  <a:lnTo>
                    <a:pt x="331508" y="331434"/>
                  </a:lnTo>
                  <a:lnTo>
                    <a:pt x="365298" y="303545"/>
                  </a:lnTo>
                  <a:lnTo>
                    <a:pt x="403691" y="282920"/>
                  </a:lnTo>
                  <a:lnTo>
                    <a:pt x="446699" y="269555"/>
                  </a:lnTo>
                  <a:lnTo>
                    <a:pt x="494330" y="263447"/>
                  </a:lnTo>
                  <a:lnTo>
                    <a:pt x="494539" y="230642"/>
                  </a:lnTo>
                  <a:lnTo>
                    <a:pt x="446753" y="224536"/>
                  </a:lnTo>
                  <a:lnTo>
                    <a:pt x="403600" y="211167"/>
                  </a:lnTo>
                  <a:lnTo>
                    <a:pt x="365080" y="190536"/>
                  </a:lnTo>
                  <a:lnTo>
                    <a:pt x="331194" y="162644"/>
                  </a:lnTo>
                  <a:lnTo>
                    <a:pt x="304007" y="129468"/>
                  </a:lnTo>
                  <a:lnTo>
                    <a:pt x="286533" y="96593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5890930" y="7237967"/>
              <a:ext cx="455295" cy="457200"/>
            </a:xfrm>
            <a:custGeom>
              <a:avLst/>
              <a:gdLst/>
              <a:ahLst/>
              <a:cxnLst/>
              <a:rect l="l" t="t" r="r" b="b"/>
              <a:pathLst>
                <a:path w="455294" h="457200">
                  <a:moveTo>
                    <a:pt x="227637" y="0"/>
                  </a:moveTo>
                  <a:lnTo>
                    <a:pt x="219330" y="45636"/>
                  </a:lnTo>
                  <a:lnTo>
                    <a:pt x="204640" y="87162"/>
                  </a:lnTo>
                  <a:lnTo>
                    <a:pt x="183490" y="124458"/>
                  </a:lnTo>
                  <a:lnTo>
                    <a:pt x="155911" y="157408"/>
                  </a:lnTo>
                  <a:lnTo>
                    <a:pt x="122965" y="185067"/>
                  </a:lnTo>
                  <a:lnTo>
                    <a:pt x="85926" y="206282"/>
                  </a:lnTo>
                  <a:lnTo>
                    <a:pt x="44902" y="221006"/>
                  </a:lnTo>
                  <a:lnTo>
                    <a:pt x="0" y="229186"/>
                  </a:lnTo>
                  <a:lnTo>
                    <a:pt x="44898" y="237456"/>
                  </a:lnTo>
                  <a:lnTo>
                    <a:pt x="85900" y="252197"/>
                  </a:lnTo>
                  <a:lnTo>
                    <a:pt x="122877" y="273365"/>
                  </a:lnTo>
                  <a:lnTo>
                    <a:pt x="155702" y="300912"/>
                  </a:lnTo>
                  <a:lnTo>
                    <a:pt x="183238" y="333778"/>
                  </a:lnTo>
                  <a:lnTo>
                    <a:pt x="204404" y="370779"/>
                  </a:lnTo>
                  <a:lnTo>
                    <a:pt x="219150" y="411800"/>
                  </a:lnTo>
                  <a:lnTo>
                    <a:pt x="227427" y="456729"/>
                  </a:lnTo>
                  <a:lnTo>
                    <a:pt x="235627" y="411752"/>
                  </a:lnTo>
                  <a:lnTo>
                    <a:pt x="250306" y="370712"/>
                  </a:lnTo>
                  <a:lnTo>
                    <a:pt x="271424" y="333726"/>
                  </a:lnTo>
                  <a:lnTo>
                    <a:pt x="298943" y="300912"/>
                  </a:lnTo>
                  <a:lnTo>
                    <a:pt x="331846" y="273320"/>
                  </a:lnTo>
                  <a:lnTo>
                    <a:pt x="368902" y="252131"/>
                  </a:lnTo>
                  <a:lnTo>
                    <a:pt x="409982" y="237392"/>
                  </a:lnTo>
                  <a:lnTo>
                    <a:pt x="454959" y="229155"/>
                  </a:lnTo>
                  <a:lnTo>
                    <a:pt x="409861" y="220911"/>
                  </a:lnTo>
                  <a:lnTo>
                    <a:pt x="368719" y="206173"/>
                  </a:lnTo>
                  <a:lnTo>
                    <a:pt x="331640" y="184988"/>
                  </a:lnTo>
                  <a:lnTo>
                    <a:pt x="298734" y="157408"/>
                  </a:lnTo>
                  <a:lnTo>
                    <a:pt x="271531" y="124775"/>
                  </a:lnTo>
                  <a:lnTo>
                    <a:pt x="250581" y="87582"/>
                  </a:lnTo>
                  <a:lnTo>
                    <a:pt x="235933" y="45950"/>
                  </a:lnTo>
                  <a:lnTo>
                    <a:pt x="227637" y="0"/>
                  </a:lnTo>
                  <a:close/>
                </a:path>
              </a:pathLst>
            </a:custGeom>
            <a:solidFill>
              <a:srgbClr val="F7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871139" y="7220083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63866" y="0"/>
                  </a:moveTo>
                  <a:lnTo>
                    <a:pt x="230778" y="0"/>
                  </a:lnTo>
                  <a:lnTo>
                    <a:pt x="224536" y="47794"/>
                  </a:lnTo>
                  <a:lnTo>
                    <a:pt x="211158" y="90833"/>
                  </a:lnTo>
                  <a:lnTo>
                    <a:pt x="190653" y="129119"/>
                  </a:lnTo>
                  <a:lnTo>
                    <a:pt x="163031" y="162654"/>
                  </a:lnTo>
                  <a:lnTo>
                    <a:pt x="129168" y="190629"/>
                  </a:lnTo>
                  <a:lnTo>
                    <a:pt x="90730" y="211286"/>
                  </a:lnTo>
                  <a:lnTo>
                    <a:pt x="47737" y="224625"/>
                  </a:lnTo>
                  <a:lnTo>
                    <a:pt x="209" y="230642"/>
                  </a:lnTo>
                  <a:lnTo>
                    <a:pt x="0" y="263457"/>
                  </a:lnTo>
                  <a:lnTo>
                    <a:pt x="47586" y="269561"/>
                  </a:lnTo>
                  <a:lnTo>
                    <a:pt x="90599" y="282927"/>
                  </a:lnTo>
                  <a:lnTo>
                    <a:pt x="129017" y="303554"/>
                  </a:lnTo>
                  <a:lnTo>
                    <a:pt x="162822" y="331445"/>
                  </a:lnTo>
                  <a:lnTo>
                    <a:pt x="190697" y="365261"/>
                  </a:lnTo>
                  <a:lnTo>
                    <a:pt x="211328" y="403680"/>
                  </a:lnTo>
                  <a:lnTo>
                    <a:pt x="224695" y="446702"/>
                  </a:lnTo>
                  <a:lnTo>
                    <a:pt x="230778" y="494330"/>
                  </a:lnTo>
                  <a:lnTo>
                    <a:pt x="263656" y="494089"/>
                  </a:lnTo>
                  <a:lnTo>
                    <a:pt x="269721" y="446481"/>
                  </a:lnTo>
                  <a:lnTo>
                    <a:pt x="283041" y="403504"/>
                  </a:lnTo>
                  <a:lnTo>
                    <a:pt x="286533" y="396993"/>
                  </a:lnTo>
                  <a:lnTo>
                    <a:pt x="247217" y="396993"/>
                  </a:lnTo>
                  <a:lnTo>
                    <a:pt x="222493" y="348477"/>
                  </a:lnTo>
                  <a:lnTo>
                    <a:pt x="188161" y="306158"/>
                  </a:lnTo>
                  <a:lnTo>
                    <a:pt x="145712" y="271745"/>
                  </a:lnTo>
                  <a:lnTo>
                    <a:pt x="97379" y="247133"/>
                  </a:lnTo>
                  <a:lnTo>
                    <a:pt x="122389" y="236014"/>
                  </a:lnTo>
                  <a:lnTo>
                    <a:pt x="167935" y="206370"/>
                  </a:lnTo>
                  <a:lnTo>
                    <a:pt x="206726" y="167521"/>
                  </a:lnTo>
                  <a:lnTo>
                    <a:pt x="236211" y="121832"/>
                  </a:lnTo>
                  <a:lnTo>
                    <a:pt x="247322" y="96604"/>
                  </a:lnTo>
                  <a:lnTo>
                    <a:pt x="286485" y="96604"/>
                  </a:lnTo>
                  <a:lnTo>
                    <a:pt x="283669" y="91308"/>
                  </a:lnTo>
                  <a:lnTo>
                    <a:pt x="270307" y="48152"/>
                  </a:lnTo>
                  <a:lnTo>
                    <a:pt x="263866" y="0"/>
                  </a:lnTo>
                  <a:close/>
                </a:path>
                <a:path w="494665" h="494665">
                  <a:moveTo>
                    <a:pt x="286485" y="96604"/>
                  </a:moveTo>
                  <a:lnTo>
                    <a:pt x="247322" y="96604"/>
                  </a:lnTo>
                  <a:lnTo>
                    <a:pt x="258352" y="121961"/>
                  </a:lnTo>
                  <a:lnTo>
                    <a:pt x="287638" y="167650"/>
                  </a:lnTo>
                  <a:lnTo>
                    <a:pt x="326353" y="206406"/>
                  </a:lnTo>
                  <a:lnTo>
                    <a:pt x="371953" y="235953"/>
                  </a:lnTo>
                  <a:lnTo>
                    <a:pt x="397055" y="247071"/>
                  </a:lnTo>
                  <a:lnTo>
                    <a:pt x="371928" y="258244"/>
                  </a:lnTo>
                  <a:lnTo>
                    <a:pt x="326464" y="287768"/>
                  </a:lnTo>
                  <a:lnTo>
                    <a:pt x="287692" y="326556"/>
                  </a:lnTo>
                  <a:lnTo>
                    <a:pt x="258255" y="372001"/>
                  </a:lnTo>
                  <a:lnTo>
                    <a:pt x="247217" y="396993"/>
                  </a:lnTo>
                  <a:lnTo>
                    <a:pt x="286533" y="396993"/>
                  </a:lnTo>
                  <a:lnTo>
                    <a:pt x="303604" y="365158"/>
                  </a:lnTo>
                  <a:lnTo>
                    <a:pt x="331403" y="331445"/>
                  </a:lnTo>
                  <a:lnTo>
                    <a:pt x="365208" y="303554"/>
                  </a:lnTo>
                  <a:lnTo>
                    <a:pt x="403626" y="282927"/>
                  </a:lnTo>
                  <a:lnTo>
                    <a:pt x="446638" y="269561"/>
                  </a:lnTo>
                  <a:lnTo>
                    <a:pt x="494225" y="263457"/>
                  </a:lnTo>
                  <a:lnTo>
                    <a:pt x="494539" y="230642"/>
                  </a:lnTo>
                  <a:lnTo>
                    <a:pt x="446694" y="224536"/>
                  </a:lnTo>
                  <a:lnTo>
                    <a:pt x="403521" y="211168"/>
                  </a:lnTo>
                  <a:lnTo>
                    <a:pt x="365021" y="190540"/>
                  </a:lnTo>
                  <a:lnTo>
                    <a:pt x="331194" y="162654"/>
                  </a:lnTo>
                  <a:lnTo>
                    <a:pt x="303961" y="129474"/>
                  </a:lnTo>
                  <a:lnTo>
                    <a:pt x="286485" y="96604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3445" y="7930794"/>
              <a:ext cx="240935" cy="24077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2901806" y="7372236"/>
              <a:ext cx="283845" cy="284480"/>
            </a:xfrm>
            <a:custGeom>
              <a:avLst/>
              <a:gdLst/>
              <a:ahLst/>
              <a:cxnLst/>
              <a:rect l="l" t="t" r="r" b="b"/>
              <a:pathLst>
                <a:path w="283844" h="284479">
                  <a:moveTo>
                    <a:pt x="141775" y="0"/>
                  </a:moveTo>
                  <a:lnTo>
                    <a:pt x="123019" y="50358"/>
                  </a:lnTo>
                  <a:lnTo>
                    <a:pt x="91620" y="92353"/>
                  </a:lnTo>
                  <a:lnTo>
                    <a:pt x="49736" y="123852"/>
                  </a:lnTo>
                  <a:lnTo>
                    <a:pt x="0" y="142613"/>
                  </a:lnTo>
                  <a:lnTo>
                    <a:pt x="25812" y="150418"/>
                  </a:lnTo>
                  <a:lnTo>
                    <a:pt x="71547" y="175526"/>
                  </a:lnTo>
                  <a:lnTo>
                    <a:pt x="108687" y="212656"/>
                  </a:lnTo>
                  <a:lnTo>
                    <a:pt x="133817" y="258451"/>
                  </a:lnTo>
                  <a:lnTo>
                    <a:pt x="141671" y="284284"/>
                  </a:lnTo>
                  <a:lnTo>
                    <a:pt x="149403" y="258422"/>
                  </a:lnTo>
                  <a:lnTo>
                    <a:pt x="174448" y="212626"/>
                  </a:lnTo>
                  <a:lnTo>
                    <a:pt x="211601" y="175494"/>
                  </a:lnTo>
                  <a:lnTo>
                    <a:pt x="257408" y="150362"/>
                  </a:lnTo>
                  <a:lnTo>
                    <a:pt x="283237" y="142561"/>
                  </a:lnTo>
                  <a:lnTo>
                    <a:pt x="257331" y="134777"/>
                  </a:lnTo>
                  <a:lnTo>
                    <a:pt x="211410" y="109654"/>
                  </a:lnTo>
                  <a:lnTo>
                    <a:pt x="174435" y="72591"/>
                  </a:lnTo>
                  <a:lnTo>
                    <a:pt x="149547" y="26364"/>
                  </a:lnTo>
                  <a:lnTo>
                    <a:pt x="14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859294" y="7330813"/>
              <a:ext cx="368935" cy="368300"/>
            </a:xfrm>
            <a:custGeom>
              <a:avLst/>
              <a:gdLst/>
              <a:ahLst/>
              <a:cxnLst/>
              <a:rect l="l" t="t" r="r" b="b"/>
              <a:pathLst>
                <a:path w="368934" h="368300">
                  <a:moveTo>
                    <a:pt x="196538" y="0"/>
                  </a:moveTo>
                  <a:lnTo>
                    <a:pt x="171931" y="0"/>
                  </a:lnTo>
                  <a:lnTo>
                    <a:pt x="167256" y="35596"/>
                  </a:lnTo>
                  <a:lnTo>
                    <a:pt x="157298" y="67652"/>
                  </a:lnTo>
                  <a:lnTo>
                    <a:pt x="121462" y="121137"/>
                  </a:lnTo>
                  <a:lnTo>
                    <a:pt x="67589" y="157359"/>
                  </a:lnTo>
                  <a:lnTo>
                    <a:pt x="209" y="171764"/>
                  </a:lnTo>
                  <a:lnTo>
                    <a:pt x="0" y="196213"/>
                  </a:lnTo>
                  <a:lnTo>
                    <a:pt x="67497" y="210709"/>
                  </a:lnTo>
                  <a:lnTo>
                    <a:pt x="121252" y="246840"/>
                  </a:lnTo>
                  <a:lnTo>
                    <a:pt x="157429" y="300642"/>
                  </a:lnTo>
                  <a:lnTo>
                    <a:pt x="171931" y="368156"/>
                  </a:lnTo>
                  <a:lnTo>
                    <a:pt x="196329" y="367978"/>
                  </a:lnTo>
                  <a:lnTo>
                    <a:pt x="200901" y="332519"/>
                  </a:lnTo>
                  <a:lnTo>
                    <a:pt x="210844" y="300510"/>
                  </a:lnTo>
                  <a:lnTo>
                    <a:pt x="225519" y="273122"/>
                  </a:lnTo>
                  <a:lnTo>
                    <a:pt x="184078" y="273122"/>
                  </a:lnTo>
                  <a:lnTo>
                    <a:pt x="157581" y="233424"/>
                  </a:lnTo>
                  <a:lnTo>
                    <a:pt x="122127" y="200635"/>
                  </a:lnTo>
                  <a:lnTo>
                    <a:pt x="95075" y="184057"/>
                  </a:lnTo>
                  <a:lnTo>
                    <a:pt x="109018" y="176248"/>
                  </a:lnTo>
                  <a:lnTo>
                    <a:pt x="146801" y="146424"/>
                  </a:lnTo>
                  <a:lnTo>
                    <a:pt x="176427" y="108717"/>
                  </a:lnTo>
                  <a:lnTo>
                    <a:pt x="184182" y="94740"/>
                  </a:lnTo>
                  <a:lnTo>
                    <a:pt x="225516" y="94740"/>
                  </a:lnTo>
                  <a:lnTo>
                    <a:pt x="211289" y="68005"/>
                  </a:lnTo>
                  <a:lnTo>
                    <a:pt x="201327" y="35864"/>
                  </a:lnTo>
                  <a:lnTo>
                    <a:pt x="196538" y="0"/>
                  </a:lnTo>
                  <a:close/>
                </a:path>
                <a:path w="368934" h="368300">
                  <a:moveTo>
                    <a:pt x="225516" y="94740"/>
                  </a:moveTo>
                  <a:lnTo>
                    <a:pt x="184182" y="94740"/>
                  </a:lnTo>
                  <a:lnTo>
                    <a:pt x="191875" y="108776"/>
                  </a:lnTo>
                  <a:lnTo>
                    <a:pt x="221354" y="146424"/>
                  </a:lnTo>
                  <a:lnTo>
                    <a:pt x="259264" y="176277"/>
                  </a:lnTo>
                  <a:lnTo>
                    <a:pt x="273185" y="184025"/>
                  </a:lnTo>
                  <a:lnTo>
                    <a:pt x="259193" y="191821"/>
                  </a:lnTo>
                  <a:lnTo>
                    <a:pt x="221563" y="221563"/>
                  </a:lnTo>
                  <a:lnTo>
                    <a:pt x="191829" y="259222"/>
                  </a:lnTo>
                  <a:lnTo>
                    <a:pt x="184078" y="273122"/>
                  </a:lnTo>
                  <a:lnTo>
                    <a:pt x="225519" y="273122"/>
                  </a:lnTo>
                  <a:lnTo>
                    <a:pt x="226146" y="271951"/>
                  </a:lnTo>
                  <a:lnTo>
                    <a:pt x="246798" y="246840"/>
                  </a:lnTo>
                  <a:lnTo>
                    <a:pt x="271989" y="226071"/>
                  </a:lnTo>
                  <a:lnTo>
                    <a:pt x="300606" y="210709"/>
                  </a:lnTo>
                  <a:lnTo>
                    <a:pt x="332658" y="200756"/>
                  </a:lnTo>
                  <a:lnTo>
                    <a:pt x="368156" y="196213"/>
                  </a:lnTo>
                  <a:lnTo>
                    <a:pt x="368365" y="171764"/>
                  </a:lnTo>
                  <a:lnTo>
                    <a:pt x="300540" y="157268"/>
                  </a:lnTo>
                  <a:lnTo>
                    <a:pt x="246694" y="121137"/>
                  </a:lnTo>
                  <a:lnTo>
                    <a:pt x="226414" y="96428"/>
                  </a:lnTo>
                  <a:lnTo>
                    <a:pt x="225516" y="94740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379420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382808" y="0"/>
                  </a:moveTo>
                  <a:lnTo>
                    <a:pt x="111089" y="271761"/>
                  </a:lnTo>
                  <a:lnTo>
                    <a:pt x="79349" y="307697"/>
                  </a:lnTo>
                  <a:lnTo>
                    <a:pt x="52899" y="346415"/>
                  </a:lnTo>
                  <a:lnTo>
                    <a:pt x="31739" y="387408"/>
                  </a:lnTo>
                  <a:lnTo>
                    <a:pt x="15869" y="430170"/>
                  </a:lnTo>
                  <a:lnTo>
                    <a:pt x="5289" y="474197"/>
                  </a:lnTo>
                  <a:lnTo>
                    <a:pt x="0" y="518981"/>
                  </a:lnTo>
                  <a:lnTo>
                    <a:pt x="0" y="564019"/>
                  </a:lnTo>
                  <a:lnTo>
                    <a:pt x="5289" y="608803"/>
                  </a:lnTo>
                  <a:lnTo>
                    <a:pt x="15869" y="652829"/>
                  </a:lnTo>
                  <a:lnTo>
                    <a:pt x="31739" y="695590"/>
                  </a:lnTo>
                  <a:lnTo>
                    <a:pt x="52899" y="736581"/>
                  </a:lnTo>
                  <a:lnTo>
                    <a:pt x="79349" y="775297"/>
                  </a:lnTo>
                  <a:lnTo>
                    <a:pt x="111089" y="811231"/>
                  </a:lnTo>
                  <a:lnTo>
                    <a:pt x="147286" y="843203"/>
                  </a:lnTo>
                  <a:lnTo>
                    <a:pt x="186287" y="869846"/>
                  </a:lnTo>
                  <a:lnTo>
                    <a:pt x="227581" y="891161"/>
                  </a:lnTo>
                  <a:lnTo>
                    <a:pt x="270660" y="907147"/>
                  </a:lnTo>
                  <a:lnTo>
                    <a:pt x="315014" y="917804"/>
                  </a:lnTo>
                  <a:lnTo>
                    <a:pt x="360134" y="923133"/>
                  </a:lnTo>
                  <a:lnTo>
                    <a:pt x="405510" y="923133"/>
                  </a:lnTo>
                  <a:lnTo>
                    <a:pt x="450633" y="917804"/>
                  </a:lnTo>
                  <a:lnTo>
                    <a:pt x="494994" y="907147"/>
                  </a:lnTo>
                  <a:lnTo>
                    <a:pt x="538084" y="891161"/>
                  </a:lnTo>
                  <a:lnTo>
                    <a:pt x="579393" y="869846"/>
                  </a:lnTo>
                  <a:lnTo>
                    <a:pt x="618412" y="843203"/>
                  </a:lnTo>
                  <a:lnTo>
                    <a:pt x="654632" y="811231"/>
                  </a:lnTo>
                  <a:lnTo>
                    <a:pt x="686350" y="775297"/>
                  </a:lnTo>
                  <a:lnTo>
                    <a:pt x="712781" y="736581"/>
                  </a:lnTo>
                  <a:lnTo>
                    <a:pt x="733926" y="695590"/>
                  </a:lnTo>
                  <a:lnTo>
                    <a:pt x="749785" y="652829"/>
                  </a:lnTo>
                  <a:lnTo>
                    <a:pt x="760357" y="608803"/>
                  </a:lnTo>
                  <a:lnTo>
                    <a:pt x="765644" y="564019"/>
                  </a:lnTo>
                  <a:lnTo>
                    <a:pt x="765644" y="518981"/>
                  </a:lnTo>
                  <a:lnTo>
                    <a:pt x="760357" y="474197"/>
                  </a:lnTo>
                  <a:lnTo>
                    <a:pt x="749785" y="430170"/>
                  </a:lnTo>
                  <a:lnTo>
                    <a:pt x="733926" y="387408"/>
                  </a:lnTo>
                  <a:lnTo>
                    <a:pt x="712781" y="346415"/>
                  </a:lnTo>
                  <a:lnTo>
                    <a:pt x="686350" y="307697"/>
                  </a:lnTo>
                  <a:lnTo>
                    <a:pt x="654632" y="271761"/>
                  </a:lnTo>
                  <a:lnTo>
                    <a:pt x="382808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379420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111089" y="811231"/>
                  </a:moveTo>
                  <a:lnTo>
                    <a:pt x="79349" y="775295"/>
                  </a:lnTo>
                  <a:lnTo>
                    <a:pt x="52899" y="736578"/>
                  </a:lnTo>
                  <a:lnTo>
                    <a:pt x="31739" y="695586"/>
                  </a:lnTo>
                  <a:lnTo>
                    <a:pt x="15869" y="652824"/>
                  </a:lnTo>
                  <a:lnTo>
                    <a:pt x="5289" y="608798"/>
                  </a:lnTo>
                  <a:lnTo>
                    <a:pt x="0" y="564014"/>
                  </a:lnTo>
                  <a:lnTo>
                    <a:pt x="0" y="518978"/>
                  </a:lnTo>
                  <a:lnTo>
                    <a:pt x="5289" y="474194"/>
                  </a:lnTo>
                  <a:lnTo>
                    <a:pt x="15869" y="430168"/>
                  </a:lnTo>
                  <a:lnTo>
                    <a:pt x="31739" y="387406"/>
                  </a:lnTo>
                  <a:lnTo>
                    <a:pt x="52899" y="346414"/>
                  </a:lnTo>
                  <a:lnTo>
                    <a:pt x="79349" y="307697"/>
                  </a:lnTo>
                  <a:lnTo>
                    <a:pt x="111089" y="271761"/>
                  </a:lnTo>
                  <a:lnTo>
                    <a:pt x="382808" y="0"/>
                  </a:lnTo>
                  <a:lnTo>
                    <a:pt x="654632" y="271761"/>
                  </a:lnTo>
                  <a:lnTo>
                    <a:pt x="686350" y="307697"/>
                  </a:lnTo>
                  <a:lnTo>
                    <a:pt x="712781" y="346414"/>
                  </a:lnTo>
                  <a:lnTo>
                    <a:pt x="733926" y="387406"/>
                  </a:lnTo>
                  <a:lnTo>
                    <a:pt x="749785" y="430168"/>
                  </a:lnTo>
                  <a:lnTo>
                    <a:pt x="760357" y="474194"/>
                  </a:lnTo>
                  <a:lnTo>
                    <a:pt x="765644" y="518978"/>
                  </a:lnTo>
                  <a:lnTo>
                    <a:pt x="765644" y="564014"/>
                  </a:lnTo>
                  <a:lnTo>
                    <a:pt x="760357" y="608798"/>
                  </a:lnTo>
                  <a:lnTo>
                    <a:pt x="749785" y="652824"/>
                  </a:lnTo>
                  <a:lnTo>
                    <a:pt x="733926" y="695586"/>
                  </a:lnTo>
                  <a:lnTo>
                    <a:pt x="712781" y="736578"/>
                  </a:lnTo>
                  <a:lnTo>
                    <a:pt x="686350" y="775295"/>
                  </a:lnTo>
                  <a:lnTo>
                    <a:pt x="654632" y="811231"/>
                  </a:lnTo>
                  <a:lnTo>
                    <a:pt x="618412" y="843203"/>
                  </a:lnTo>
                  <a:lnTo>
                    <a:pt x="579393" y="869846"/>
                  </a:lnTo>
                  <a:lnTo>
                    <a:pt x="538084" y="891161"/>
                  </a:lnTo>
                  <a:lnTo>
                    <a:pt x="494994" y="907147"/>
                  </a:lnTo>
                  <a:lnTo>
                    <a:pt x="450633" y="917804"/>
                  </a:lnTo>
                  <a:lnTo>
                    <a:pt x="405510" y="923133"/>
                  </a:lnTo>
                  <a:lnTo>
                    <a:pt x="360134" y="923133"/>
                  </a:lnTo>
                  <a:lnTo>
                    <a:pt x="315014" y="917804"/>
                  </a:lnTo>
                  <a:lnTo>
                    <a:pt x="270660" y="907147"/>
                  </a:lnTo>
                  <a:lnTo>
                    <a:pt x="227581" y="891161"/>
                  </a:lnTo>
                  <a:lnTo>
                    <a:pt x="186287" y="869846"/>
                  </a:lnTo>
                  <a:lnTo>
                    <a:pt x="147286" y="843203"/>
                  </a:lnTo>
                  <a:lnTo>
                    <a:pt x="111089" y="811231"/>
                  </a:lnTo>
                  <a:close/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2604537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5" h="364490">
                  <a:moveTo>
                    <a:pt x="157586" y="0"/>
                  </a:moveTo>
                  <a:lnTo>
                    <a:pt x="120729" y="117839"/>
                  </a:lnTo>
                  <a:lnTo>
                    <a:pt x="0" y="91023"/>
                  </a:lnTo>
                  <a:lnTo>
                    <a:pt x="83348" y="182046"/>
                  </a:lnTo>
                  <a:lnTo>
                    <a:pt x="0" y="273070"/>
                  </a:lnTo>
                  <a:lnTo>
                    <a:pt x="120729" y="246495"/>
                  </a:lnTo>
                  <a:lnTo>
                    <a:pt x="157586" y="364083"/>
                  </a:lnTo>
                  <a:lnTo>
                    <a:pt x="194758" y="246495"/>
                  </a:lnTo>
                  <a:lnTo>
                    <a:pt x="315383" y="273070"/>
                  </a:lnTo>
                  <a:lnTo>
                    <a:pt x="232139" y="182046"/>
                  </a:lnTo>
                  <a:lnTo>
                    <a:pt x="315383" y="91023"/>
                  </a:lnTo>
                  <a:lnTo>
                    <a:pt x="194758" y="117839"/>
                  </a:lnTo>
                  <a:lnTo>
                    <a:pt x="157586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604537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5" h="364490">
                  <a:moveTo>
                    <a:pt x="315383" y="91023"/>
                  </a:moveTo>
                  <a:lnTo>
                    <a:pt x="232139" y="182046"/>
                  </a:lnTo>
                  <a:lnTo>
                    <a:pt x="315383" y="273059"/>
                  </a:lnTo>
                  <a:lnTo>
                    <a:pt x="194758" y="246495"/>
                  </a:lnTo>
                  <a:lnTo>
                    <a:pt x="157586" y="364083"/>
                  </a:lnTo>
                  <a:lnTo>
                    <a:pt x="120729" y="246495"/>
                  </a:lnTo>
                  <a:lnTo>
                    <a:pt x="0" y="273059"/>
                  </a:lnTo>
                  <a:lnTo>
                    <a:pt x="83348" y="182046"/>
                  </a:lnTo>
                  <a:lnTo>
                    <a:pt x="0" y="91023"/>
                  </a:lnTo>
                  <a:lnTo>
                    <a:pt x="120729" y="117839"/>
                  </a:lnTo>
                  <a:lnTo>
                    <a:pt x="157586" y="0"/>
                  </a:lnTo>
                  <a:lnTo>
                    <a:pt x="194758" y="117839"/>
                  </a:lnTo>
                  <a:lnTo>
                    <a:pt x="315383" y="91023"/>
                  </a:lnTo>
                  <a:close/>
                </a:path>
              </a:pathLst>
            </a:custGeom>
            <a:ln w="3022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667727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382808" y="0"/>
                  </a:moveTo>
                  <a:lnTo>
                    <a:pt x="111089" y="271761"/>
                  </a:lnTo>
                  <a:lnTo>
                    <a:pt x="79349" y="307697"/>
                  </a:lnTo>
                  <a:lnTo>
                    <a:pt x="52899" y="346415"/>
                  </a:lnTo>
                  <a:lnTo>
                    <a:pt x="31739" y="387408"/>
                  </a:lnTo>
                  <a:lnTo>
                    <a:pt x="15869" y="430170"/>
                  </a:lnTo>
                  <a:lnTo>
                    <a:pt x="5289" y="474197"/>
                  </a:lnTo>
                  <a:lnTo>
                    <a:pt x="0" y="518981"/>
                  </a:lnTo>
                  <a:lnTo>
                    <a:pt x="0" y="564019"/>
                  </a:lnTo>
                  <a:lnTo>
                    <a:pt x="5289" y="608803"/>
                  </a:lnTo>
                  <a:lnTo>
                    <a:pt x="15869" y="652829"/>
                  </a:lnTo>
                  <a:lnTo>
                    <a:pt x="31739" y="695590"/>
                  </a:lnTo>
                  <a:lnTo>
                    <a:pt x="52899" y="736581"/>
                  </a:lnTo>
                  <a:lnTo>
                    <a:pt x="79349" y="775297"/>
                  </a:lnTo>
                  <a:lnTo>
                    <a:pt x="111089" y="811231"/>
                  </a:lnTo>
                  <a:lnTo>
                    <a:pt x="147286" y="843203"/>
                  </a:lnTo>
                  <a:lnTo>
                    <a:pt x="186287" y="869846"/>
                  </a:lnTo>
                  <a:lnTo>
                    <a:pt x="227581" y="891161"/>
                  </a:lnTo>
                  <a:lnTo>
                    <a:pt x="270660" y="907147"/>
                  </a:lnTo>
                  <a:lnTo>
                    <a:pt x="315014" y="917804"/>
                  </a:lnTo>
                  <a:lnTo>
                    <a:pt x="360134" y="923133"/>
                  </a:lnTo>
                  <a:lnTo>
                    <a:pt x="405510" y="923133"/>
                  </a:lnTo>
                  <a:lnTo>
                    <a:pt x="450633" y="917804"/>
                  </a:lnTo>
                  <a:lnTo>
                    <a:pt x="494994" y="907147"/>
                  </a:lnTo>
                  <a:lnTo>
                    <a:pt x="538084" y="891161"/>
                  </a:lnTo>
                  <a:lnTo>
                    <a:pt x="579393" y="869846"/>
                  </a:lnTo>
                  <a:lnTo>
                    <a:pt x="618412" y="843203"/>
                  </a:lnTo>
                  <a:lnTo>
                    <a:pt x="654632" y="811231"/>
                  </a:lnTo>
                  <a:lnTo>
                    <a:pt x="686372" y="775297"/>
                  </a:lnTo>
                  <a:lnTo>
                    <a:pt x="712822" y="736581"/>
                  </a:lnTo>
                  <a:lnTo>
                    <a:pt x="733982" y="695590"/>
                  </a:lnTo>
                  <a:lnTo>
                    <a:pt x="749852" y="652829"/>
                  </a:lnTo>
                  <a:lnTo>
                    <a:pt x="760432" y="608803"/>
                  </a:lnTo>
                  <a:lnTo>
                    <a:pt x="765722" y="564019"/>
                  </a:lnTo>
                  <a:lnTo>
                    <a:pt x="765722" y="518981"/>
                  </a:lnTo>
                  <a:lnTo>
                    <a:pt x="760432" y="474197"/>
                  </a:lnTo>
                  <a:lnTo>
                    <a:pt x="749852" y="430170"/>
                  </a:lnTo>
                  <a:lnTo>
                    <a:pt x="733982" y="387408"/>
                  </a:lnTo>
                  <a:lnTo>
                    <a:pt x="712822" y="346415"/>
                  </a:lnTo>
                  <a:lnTo>
                    <a:pt x="686372" y="307697"/>
                  </a:lnTo>
                  <a:lnTo>
                    <a:pt x="654632" y="271761"/>
                  </a:lnTo>
                  <a:lnTo>
                    <a:pt x="382808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4667727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111089" y="811231"/>
                  </a:moveTo>
                  <a:lnTo>
                    <a:pt x="79349" y="775295"/>
                  </a:lnTo>
                  <a:lnTo>
                    <a:pt x="52899" y="736578"/>
                  </a:lnTo>
                  <a:lnTo>
                    <a:pt x="31739" y="695586"/>
                  </a:lnTo>
                  <a:lnTo>
                    <a:pt x="15869" y="652824"/>
                  </a:lnTo>
                  <a:lnTo>
                    <a:pt x="5289" y="608798"/>
                  </a:lnTo>
                  <a:lnTo>
                    <a:pt x="0" y="564014"/>
                  </a:lnTo>
                  <a:lnTo>
                    <a:pt x="0" y="518978"/>
                  </a:lnTo>
                  <a:lnTo>
                    <a:pt x="5289" y="474194"/>
                  </a:lnTo>
                  <a:lnTo>
                    <a:pt x="15869" y="430168"/>
                  </a:lnTo>
                  <a:lnTo>
                    <a:pt x="31739" y="387406"/>
                  </a:lnTo>
                  <a:lnTo>
                    <a:pt x="52899" y="346414"/>
                  </a:lnTo>
                  <a:lnTo>
                    <a:pt x="79349" y="307697"/>
                  </a:lnTo>
                  <a:lnTo>
                    <a:pt x="111089" y="271761"/>
                  </a:lnTo>
                  <a:lnTo>
                    <a:pt x="382808" y="0"/>
                  </a:lnTo>
                  <a:lnTo>
                    <a:pt x="654632" y="271761"/>
                  </a:lnTo>
                  <a:lnTo>
                    <a:pt x="686350" y="307697"/>
                  </a:lnTo>
                  <a:lnTo>
                    <a:pt x="712781" y="346414"/>
                  </a:lnTo>
                  <a:lnTo>
                    <a:pt x="733926" y="387406"/>
                  </a:lnTo>
                  <a:lnTo>
                    <a:pt x="749785" y="430168"/>
                  </a:lnTo>
                  <a:lnTo>
                    <a:pt x="760357" y="474194"/>
                  </a:lnTo>
                  <a:lnTo>
                    <a:pt x="765644" y="518978"/>
                  </a:lnTo>
                  <a:lnTo>
                    <a:pt x="765644" y="564014"/>
                  </a:lnTo>
                  <a:lnTo>
                    <a:pt x="760357" y="608798"/>
                  </a:lnTo>
                  <a:lnTo>
                    <a:pt x="749785" y="652824"/>
                  </a:lnTo>
                  <a:lnTo>
                    <a:pt x="733926" y="695586"/>
                  </a:lnTo>
                  <a:lnTo>
                    <a:pt x="712781" y="736578"/>
                  </a:lnTo>
                  <a:lnTo>
                    <a:pt x="686350" y="775295"/>
                  </a:lnTo>
                  <a:lnTo>
                    <a:pt x="654632" y="811231"/>
                  </a:lnTo>
                  <a:lnTo>
                    <a:pt x="618412" y="843203"/>
                  </a:lnTo>
                  <a:lnTo>
                    <a:pt x="579393" y="869846"/>
                  </a:lnTo>
                  <a:lnTo>
                    <a:pt x="538084" y="891161"/>
                  </a:lnTo>
                  <a:lnTo>
                    <a:pt x="494994" y="907147"/>
                  </a:lnTo>
                  <a:lnTo>
                    <a:pt x="450633" y="917804"/>
                  </a:lnTo>
                  <a:lnTo>
                    <a:pt x="405510" y="923133"/>
                  </a:lnTo>
                  <a:lnTo>
                    <a:pt x="360134" y="923133"/>
                  </a:lnTo>
                  <a:lnTo>
                    <a:pt x="315014" y="917804"/>
                  </a:lnTo>
                  <a:lnTo>
                    <a:pt x="270660" y="907147"/>
                  </a:lnTo>
                  <a:lnTo>
                    <a:pt x="227581" y="891161"/>
                  </a:lnTo>
                  <a:lnTo>
                    <a:pt x="186287" y="869846"/>
                  </a:lnTo>
                  <a:lnTo>
                    <a:pt x="147286" y="843203"/>
                  </a:lnTo>
                  <a:lnTo>
                    <a:pt x="111089" y="811231"/>
                  </a:lnTo>
                  <a:close/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4892845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4" h="364490">
                  <a:moveTo>
                    <a:pt x="157586" y="0"/>
                  </a:moveTo>
                  <a:lnTo>
                    <a:pt x="120729" y="117839"/>
                  </a:lnTo>
                  <a:lnTo>
                    <a:pt x="0" y="91023"/>
                  </a:lnTo>
                  <a:lnTo>
                    <a:pt x="83348" y="182046"/>
                  </a:lnTo>
                  <a:lnTo>
                    <a:pt x="0" y="273070"/>
                  </a:lnTo>
                  <a:lnTo>
                    <a:pt x="120729" y="246495"/>
                  </a:lnTo>
                  <a:lnTo>
                    <a:pt x="157586" y="364083"/>
                  </a:lnTo>
                  <a:lnTo>
                    <a:pt x="194758" y="246495"/>
                  </a:lnTo>
                  <a:lnTo>
                    <a:pt x="315383" y="273070"/>
                  </a:lnTo>
                  <a:lnTo>
                    <a:pt x="232139" y="182046"/>
                  </a:lnTo>
                  <a:lnTo>
                    <a:pt x="315383" y="91023"/>
                  </a:lnTo>
                  <a:lnTo>
                    <a:pt x="194758" y="117839"/>
                  </a:lnTo>
                  <a:lnTo>
                    <a:pt x="157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4892845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4" h="364490">
                  <a:moveTo>
                    <a:pt x="315383" y="91023"/>
                  </a:moveTo>
                  <a:lnTo>
                    <a:pt x="232139" y="182046"/>
                  </a:lnTo>
                  <a:lnTo>
                    <a:pt x="315383" y="273059"/>
                  </a:lnTo>
                  <a:lnTo>
                    <a:pt x="194758" y="246495"/>
                  </a:lnTo>
                  <a:lnTo>
                    <a:pt x="157586" y="364083"/>
                  </a:lnTo>
                  <a:lnTo>
                    <a:pt x="120729" y="246495"/>
                  </a:lnTo>
                  <a:lnTo>
                    <a:pt x="0" y="273059"/>
                  </a:lnTo>
                  <a:lnTo>
                    <a:pt x="83348" y="182046"/>
                  </a:lnTo>
                  <a:lnTo>
                    <a:pt x="0" y="91023"/>
                  </a:lnTo>
                  <a:lnTo>
                    <a:pt x="120729" y="117839"/>
                  </a:lnTo>
                  <a:lnTo>
                    <a:pt x="157586" y="0"/>
                  </a:lnTo>
                  <a:lnTo>
                    <a:pt x="194758" y="117839"/>
                  </a:lnTo>
                  <a:lnTo>
                    <a:pt x="315383" y="91023"/>
                  </a:lnTo>
                  <a:close/>
                </a:path>
              </a:pathLst>
            </a:custGeom>
            <a:ln w="3022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2921" y="8133406"/>
              <a:ext cx="240935" cy="240778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1418082" y="10246274"/>
              <a:ext cx="7234555" cy="1062355"/>
            </a:xfrm>
            <a:custGeom>
              <a:avLst/>
              <a:gdLst/>
              <a:ahLst/>
              <a:cxnLst/>
              <a:rect l="l" t="t" r="r" b="b"/>
              <a:pathLst>
                <a:path w="7234555" h="1062354">
                  <a:moveTo>
                    <a:pt x="6936438" y="0"/>
                  </a:moveTo>
                  <a:lnTo>
                    <a:pt x="6888098" y="3899"/>
                  </a:lnTo>
                  <a:lnTo>
                    <a:pt x="6842249" y="15190"/>
                  </a:lnTo>
                  <a:lnTo>
                    <a:pt x="6799502" y="33257"/>
                  </a:lnTo>
                  <a:lnTo>
                    <a:pt x="6760470" y="57488"/>
                  </a:lnTo>
                  <a:lnTo>
                    <a:pt x="6725764" y="87269"/>
                  </a:lnTo>
                  <a:lnTo>
                    <a:pt x="6695995" y="121987"/>
                  </a:lnTo>
                  <a:lnTo>
                    <a:pt x="6671777" y="161028"/>
                  </a:lnTo>
                  <a:lnTo>
                    <a:pt x="6653721" y="203779"/>
                  </a:lnTo>
                  <a:lnTo>
                    <a:pt x="6642438" y="249626"/>
                  </a:lnTo>
                  <a:lnTo>
                    <a:pt x="6638541" y="297956"/>
                  </a:lnTo>
                  <a:lnTo>
                    <a:pt x="6636981" y="347767"/>
                  </a:lnTo>
                  <a:lnTo>
                    <a:pt x="6632364" y="396761"/>
                  </a:lnTo>
                  <a:lnTo>
                    <a:pt x="6624783" y="444844"/>
                  </a:lnTo>
                  <a:lnTo>
                    <a:pt x="6614332" y="491922"/>
                  </a:lnTo>
                  <a:lnTo>
                    <a:pt x="6601106" y="537902"/>
                  </a:lnTo>
                  <a:lnTo>
                    <a:pt x="6585197" y="582690"/>
                  </a:lnTo>
                  <a:lnTo>
                    <a:pt x="6566699" y="626194"/>
                  </a:lnTo>
                  <a:lnTo>
                    <a:pt x="6545707" y="668319"/>
                  </a:lnTo>
                  <a:lnTo>
                    <a:pt x="6522314" y="708972"/>
                  </a:lnTo>
                  <a:lnTo>
                    <a:pt x="6496613" y="748060"/>
                  </a:lnTo>
                  <a:lnTo>
                    <a:pt x="6468699" y="785489"/>
                  </a:lnTo>
                  <a:lnTo>
                    <a:pt x="6438665" y="821166"/>
                  </a:lnTo>
                  <a:lnTo>
                    <a:pt x="6406605" y="854998"/>
                  </a:lnTo>
                  <a:lnTo>
                    <a:pt x="6372613" y="886890"/>
                  </a:lnTo>
                  <a:lnTo>
                    <a:pt x="6336782" y="916750"/>
                  </a:lnTo>
                  <a:lnTo>
                    <a:pt x="6299207" y="944484"/>
                  </a:lnTo>
                  <a:lnTo>
                    <a:pt x="6259980" y="969998"/>
                  </a:lnTo>
                  <a:lnTo>
                    <a:pt x="6219197" y="993199"/>
                  </a:lnTo>
                  <a:lnTo>
                    <a:pt x="6176950" y="1013995"/>
                  </a:lnTo>
                  <a:lnTo>
                    <a:pt x="6133333" y="1032290"/>
                  </a:lnTo>
                  <a:lnTo>
                    <a:pt x="6088440" y="1047992"/>
                  </a:lnTo>
                  <a:lnTo>
                    <a:pt x="6042365" y="1061008"/>
                  </a:lnTo>
                  <a:lnTo>
                    <a:pt x="6036498" y="1062281"/>
                  </a:lnTo>
                  <a:lnTo>
                    <a:pt x="7003051" y="1062281"/>
                  </a:lnTo>
                  <a:lnTo>
                    <a:pt x="7043465" y="998253"/>
                  </a:lnTo>
                  <a:lnTo>
                    <a:pt x="7067027" y="956706"/>
                  </a:lnTo>
                  <a:lnTo>
                    <a:pt x="7089181" y="914286"/>
                  </a:lnTo>
                  <a:lnTo>
                    <a:pt x="7109895" y="871026"/>
                  </a:lnTo>
                  <a:lnTo>
                    <a:pt x="7129138" y="826958"/>
                  </a:lnTo>
                  <a:lnTo>
                    <a:pt x="7146876" y="782113"/>
                  </a:lnTo>
                  <a:lnTo>
                    <a:pt x="7163078" y="736524"/>
                  </a:lnTo>
                  <a:lnTo>
                    <a:pt x="7177712" y="690222"/>
                  </a:lnTo>
                  <a:lnTo>
                    <a:pt x="7190744" y="643238"/>
                  </a:lnTo>
                  <a:lnTo>
                    <a:pt x="7202143" y="595605"/>
                  </a:lnTo>
                  <a:lnTo>
                    <a:pt x="7211877" y="547355"/>
                  </a:lnTo>
                  <a:lnTo>
                    <a:pt x="7219914" y="498519"/>
                  </a:lnTo>
                  <a:lnTo>
                    <a:pt x="7226220" y="449130"/>
                  </a:lnTo>
                  <a:lnTo>
                    <a:pt x="7230765" y="399218"/>
                  </a:lnTo>
                  <a:lnTo>
                    <a:pt x="7233515" y="348816"/>
                  </a:lnTo>
                  <a:lnTo>
                    <a:pt x="7234439" y="297956"/>
                  </a:lnTo>
                  <a:lnTo>
                    <a:pt x="7230539" y="249626"/>
                  </a:lnTo>
                  <a:lnTo>
                    <a:pt x="7219249" y="203779"/>
                  </a:lnTo>
                  <a:lnTo>
                    <a:pt x="7201181" y="161028"/>
                  </a:lnTo>
                  <a:lnTo>
                    <a:pt x="7176948" y="121987"/>
                  </a:lnTo>
                  <a:lnTo>
                    <a:pt x="7147164" y="87269"/>
                  </a:lnTo>
                  <a:lnTo>
                    <a:pt x="7112442" y="57488"/>
                  </a:lnTo>
                  <a:lnTo>
                    <a:pt x="7073396" y="33257"/>
                  </a:lnTo>
                  <a:lnTo>
                    <a:pt x="7030637" y="15190"/>
                  </a:lnTo>
                  <a:lnTo>
                    <a:pt x="6984780" y="3899"/>
                  </a:lnTo>
                  <a:lnTo>
                    <a:pt x="6936438" y="0"/>
                  </a:lnTo>
                  <a:close/>
                </a:path>
                <a:path w="7234555" h="1062354">
                  <a:moveTo>
                    <a:pt x="4683941" y="0"/>
                  </a:moveTo>
                  <a:lnTo>
                    <a:pt x="4635598" y="3899"/>
                  </a:lnTo>
                  <a:lnTo>
                    <a:pt x="4589741" y="15190"/>
                  </a:lnTo>
                  <a:lnTo>
                    <a:pt x="4546983" y="33257"/>
                  </a:lnTo>
                  <a:lnTo>
                    <a:pt x="4507936" y="57488"/>
                  </a:lnTo>
                  <a:lnTo>
                    <a:pt x="4473214" y="87269"/>
                  </a:lnTo>
                  <a:lnTo>
                    <a:pt x="4443430" y="121987"/>
                  </a:lnTo>
                  <a:lnTo>
                    <a:pt x="4419198" y="161028"/>
                  </a:lnTo>
                  <a:lnTo>
                    <a:pt x="4401130" y="203779"/>
                  </a:lnTo>
                  <a:lnTo>
                    <a:pt x="4389839" y="249626"/>
                  </a:lnTo>
                  <a:lnTo>
                    <a:pt x="4385939" y="297956"/>
                  </a:lnTo>
                  <a:lnTo>
                    <a:pt x="4384380" y="347767"/>
                  </a:lnTo>
                  <a:lnTo>
                    <a:pt x="4379762" y="396761"/>
                  </a:lnTo>
                  <a:lnTo>
                    <a:pt x="4372181" y="444844"/>
                  </a:lnTo>
                  <a:lnTo>
                    <a:pt x="4361731" y="491922"/>
                  </a:lnTo>
                  <a:lnTo>
                    <a:pt x="4348504" y="537902"/>
                  </a:lnTo>
                  <a:lnTo>
                    <a:pt x="4332595" y="582690"/>
                  </a:lnTo>
                  <a:lnTo>
                    <a:pt x="4314098" y="626194"/>
                  </a:lnTo>
                  <a:lnTo>
                    <a:pt x="4293105" y="668319"/>
                  </a:lnTo>
                  <a:lnTo>
                    <a:pt x="4269712" y="708972"/>
                  </a:lnTo>
                  <a:lnTo>
                    <a:pt x="4244011" y="748060"/>
                  </a:lnTo>
                  <a:lnTo>
                    <a:pt x="4216097" y="785489"/>
                  </a:lnTo>
                  <a:lnTo>
                    <a:pt x="4186063" y="821166"/>
                  </a:lnTo>
                  <a:lnTo>
                    <a:pt x="4154003" y="854998"/>
                  </a:lnTo>
                  <a:lnTo>
                    <a:pt x="4120011" y="886890"/>
                  </a:lnTo>
                  <a:lnTo>
                    <a:pt x="4084181" y="916750"/>
                  </a:lnTo>
                  <a:lnTo>
                    <a:pt x="4046605" y="944484"/>
                  </a:lnTo>
                  <a:lnTo>
                    <a:pt x="4007379" y="969998"/>
                  </a:lnTo>
                  <a:lnTo>
                    <a:pt x="3966595" y="993199"/>
                  </a:lnTo>
                  <a:lnTo>
                    <a:pt x="3924348" y="1013995"/>
                  </a:lnTo>
                  <a:lnTo>
                    <a:pt x="3880731" y="1032290"/>
                  </a:lnTo>
                  <a:lnTo>
                    <a:pt x="3835839" y="1047992"/>
                  </a:lnTo>
                  <a:lnTo>
                    <a:pt x="3789764" y="1061008"/>
                  </a:lnTo>
                  <a:lnTo>
                    <a:pt x="3783896" y="1062281"/>
                  </a:lnTo>
                  <a:lnTo>
                    <a:pt x="5667231" y="1062281"/>
                  </a:lnTo>
                  <a:lnTo>
                    <a:pt x="5615291" y="1047992"/>
                  </a:lnTo>
                  <a:lnTo>
                    <a:pt x="5570402" y="1032290"/>
                  </a:lnTo>
                  <a:lnTo>
                    <a:pt x="5526789" y="1013995"/>
                  </a:lnTo>
                  <a:lnTo>
                    <a:pt x="5484546" y="993199"/>
                  </a:lnTo>
                  <a:lnTo>
                    <a:pt x="5443768" y="969998"/>
                  </a:lnTo>
                  <a:lnTo>
                    <a:pt x="5404547" y="944484"/>
                  </a:lnTo>
                  <a:lnTo>
                    <a:pt x="5366978" y="916750"/>
                  </a:lnTo>
                  <a:lnTo>
                    <a:pt x="5331153" y="886890"/>
                  </a:lnTo>
                  <a:lnTo>
                    <a:pt x="5297168" y="854998"/>
                  </a:lnTo>
                  <a:lnTo>
                    <a:pt x="5265114" y="821166"/>
                  </a:lnTo>
                  <a:lnTo>
                    <a:pt x="5235087" y="785489"/>
                  </a:lnTo>
                  <a:lnTo>
                    <a:pt x="5207179" y="748060"/>
                  </a:lnTo>
                  <a:lnTo>
                    <a:pt x="5181485" y="708972"/>
                  </a:lnTo>
                  <a:lnTo>
                    <a:pt x="5158097" y="668319"/>
                  </a:lnTo>
                  <a:lnTo>
                    <a:pt x="5137111" y="626194"/>
                  </a:lnTo>
                  <a:lnTo>
                    <a:pt x="5118618" y="582690"/>
                  </a:lnTo>
                  <a:lnTo>
                    <a:pt x="5102714" y="537902"/>
                  </a:lnTo>
                  <a:lnTo>
                    <a:pt x="5089491" y="491922"/>
                  </a:lnTo>
                  <a:lnTo>
                    <a:pt x="5079044" y="444844"/>
                  </a:lnTo>
                  <a:lnTo>
                    <a:pt x="5071466" y="396761"/>
                  </a:lnTo>
                  <a:lnTo>
                    <a:pt x="5066850" y="347767"/>
                  </a:lnTo>
                  <a:lnTo>
                    <a:pt x="5065290" y="297956"/>
                  </a:lnTo>
                  <a:lnTo>
                    <a:pt x="5061391" y="249626"/>
                  </a:lnTo>
                  <a:lnTo>
                    <a:pt x="5050100" y="203779"/>
                  </a:lnTo>
                  <a:lnTo>
                    <a:pt x="5032032" y="161028"/>
                  </a:lnTo>
                  <a:lnTo>
                    <a:pt x="5007799" y="121987"/>
                  </a:lnTo>
                  <a:lnTo>
                    <a:pt x="4978016" y="87269"/>
                  </a:lnTo>
                  <a:lnTo>
                    <a:pt x="4943294" y="57488"/>
                  </a:lnTo>
                  <a:lnTo>
                    <a:pt x="4904247" y="33257"/>
                  </a:lnTo>
                  <a:lnTo>
                    <a:pt x="4861489" y="15190"/>
                  </a:lnTo>
                  <a:lnTo>
                    <a:pt x="4815631" y="3899"/>
                  </a:lnTo>
                  <a:lnTo>
                    <a:pt x="4804022" y="2963"/>
                  </a:lnTo>
                  <a:lnTo>
                    <a:pt x="4725615" y="2963"/>
                  </a:lnTo>
                  <a:lnTo>
                    <a:pt x="4715349" y="1696"/>
                  </a:lnTo>
                  <a:lnTo>
                    <a:pt x="4704974" y="766"/>
                  </a:lnTo>
                  <a:lnTo>
                    <a:pt x="4694502" y="195"/>
                  </a:lnTo>
                  <a:lnTo>
                    <a:pt x="4683941" y="0"/>
                  </a:lnTo>
                  <a:close/>
                </a:path>
                <a:path w="7234555" h="1062354">
                  <a:moveTo>
                    <a:pt x="4767289" y="0"/>
                  </a:moveTo>
                  <a:lnTo>
                    <a:pt x="4756728" y="195"/>
                  </a:lnTo>
                  <a:lnTo>
                    <a:pt x="4746256" y="766"/>
                  </a:lnTo>
                  <a:lnTo>
                    <a:pt x="4735881" y="1696"/>
                  </a:lnTo>
                  <a:lnTo>
                    <a:pt x="4725615" y="2963"/>
                  </a:lnTo>
                  <a:lnTo>
                    <a:pt x="4804022" y="2963"/>
                  </a:lnTo>
                  <a:lnTo>
                    <a:pt x="4767289" y="0"/>
                  </a:lnTo>
                  <a:close/>
                </a:path>
                <a:path w="7234555" h="1062354">
                  <a:moveTo>
                    <a:pt x="2475107" y="0"/>
                  </a:moveTo>
                  <a:lnTo>
                    <a:pt x="2467045" y="0"/>
                  </a:lnTo>
                  <a:lnTo>
                    <a:pt x="2418731" y="3899"/>
                  </a:lnTo>
                  <a:lnTo>
                    <a:pt x="2372897" y="15190"/>
                  </a:lnTo>
                  <a:lnTo>
                    <a:pt x="2330156" y="33257"/>
                  </a:lnTo>
                  <a:lnTo>
                    <a:pt x="2291122" y="57488"/>
                  </a:lnTo>
                  <a:lnTo>
                    <a:pt x="2256410" y="87269"/>
                  </a:lnTo>
                  <a:lnTo>
                    <a:pt x="2226633" y="121987"/>
                  </a:lnTo>
                  <a:lnTo>
                    <a:pt x="2202404" y="161028"/>
                  </a:lnTo>
                  <a:lnTo>
                    <a:pt x="2184338" y="203779"/>
                  </a:lnTo>
                  <a:lnTo>
                    <a:pt x="2173048" y="249626"/>
                  </a:lnTo>
                  <a:lnTo>
                    <a:pt x="2169148" y="297956"/>
                  </a:lnTo>
                  <a:lnTo>
                    <a:pt x="2167588" y="347767"/>
                  </a:lnTo>
                  <a:lnTo>
                    <a:pt x="2162971" y="396761"/>
                  </a:lnTo>
                  <a:lnTo>
                    <a:pt x="2155390" y="444844"/>
                  </a:lnTo>
                  <a:lnTo>
                    <a:pt x="2144940" y="491922"/>
                  </a:lnTo>
                  <a:lnTo>
                    <a:pt x="2131713" y="537902"/>
                  </a:lnTo>
                  <a:lnTo>
                    <a:pt x="2115804" y="582690"/>
                  </a:lnTo>
                  <a:lnTo>
                    <a:pt x="2097306" y="626194"/>
                  </a:lnTo>
                  <a:lnTo>
                    <a:pt x="2076314" y="668319"/>
                  </a:lnTo>
                  <a:lnTo>
                    <a:pt x="2052921" y="708972"/>
                  </a:lnTo>
                  <a:lnTo>
                    <a:pt x="2027220" y="748060"/>
                  </a:lnTo>
                  <a:lnTo>
                    <a:pt x="1999306" y="785489"/>
                  </a:lnTo>
                  <a:lnTo>
                    <a:pt x="1969272" y="821166"/>
                  </a:lnTo>
                  <a:lnTo>
                    <a:pt x="1937212" y="854998"/>
                  </a:lnTo>
                  <a:lnTo>
                    <a:pt x="1903220" y="886890"/>
                  </a:lnTo>
                  <a:lnTo>
                    <a:pt x="1867389" y="916750"/>
                  </a:lnTo>
                  <a:lnTo>
                    <a:pt x="1829814" y="944484"/>
                  </a:lnTo>
                  <a:lnTo>
                    <a:pt x="1790588" y="969998"/>
                  </a:lnTo>
                  <a:lnTo>
                    <a:pt x="1749804" y="993199"/>
                  </a:lnTo>
                  <a:lnTo>
                    <a:pt x="1707557" y="1013995"/>
                  </a:lnTo>
                  <a:lnTo>
                    <a:pt x="1663940" y="1032290"/>
                  </a:lnTo>
                  <a:lnTo>
                    <a:pt x="1619047" y="1047992"/>
                  </a:lnTo>
                  <a:lnTo>
                    <a:pt x="1572972" y="1061008"/>
                  </a:lnTo>
                  <a:lnTo>
                    <a:pt x="1567105" y="1062281"/>
                  </a:lnTo>
                  <a:lnTo>
                    <a:pt x="3414732" y="1062281"/>
                  </a:lnTo>
                  <a:lnTo>
                    <a:pt x="3362790" y="1047992"/>
                  </a:lnTo>
                  <a:lnTo>
                    <a:pt x="3317897" y="1032290"/>
                  </a:lnTo>
                  <a:lnTo>
                    <a:pt x="3274280" y="1013995"/>
                  </a:lnTo>
                  <a:lnTo>
                    <a:pt x="3232033" y="993199"/>
                  </a:lnTo>
                  <a:lnTo>
                    <a:pt x="3191249" y="969998"/>
                  </a:lnTo>
                  <a:lnTo>
                    <a:pt x="3152023" y="944484"/>
                  </a:lnTo>
                  <a:lnTo>
                    <a:pt x="3114448" y="916750"/>
                  </a:lnTo>
                  <a:lnTo>
                    <a:pt x="3078617" y="886890"/>
                  </a:lnTo>
                  <a:lnTo>
                    <a:pt x="3044625" y="854998"/>
                  </a:lnTo>
                  <a:lnTo>
                    <a:pt x="3012565" y="821166"/>
                  </a:lnTo>
                  <a:lnTo>
                    <a:pt x="2982531" y="785489"/>
                  </a:lnTo>
                  <a:lnTo>
                    <a:pt x="2954617" y="748060"/>
                  </a:lnTo>
                  <a:lnTo>
                    <a:pt x="2928916" y="708972"/>
                  </a:lnTo>
                  <a:lnTo>
                    <a:pt x="2905523" y="668319"/>
                  </a:lnTo>
                  <a:lnTo>
                    <a:pt x="2884531" y="626194"/>
                  </a:lnTo>
                  <a:lnTo>
                    <a:pt x="2866033" y="582690"/>
                  </a:lnTo>
                  <a:lnTo>
                    <a:pt x="2850124" y="537902"/>
                  </a:lnTo>
                  <a:lnTo>
                    <a:pt x="2836897" y="491922"/>
                  </a:lnTo>
                  <a:lnTo>
                    <a:pt x="2826447" y="444844"/>
                  </a:lnTo>
                  <a:lnTo>
                    <a:pt x="2818866" y="396761"/>
                  </a:lnTo>
                  <a:lnTo>
                    <a:pt x="2814249" y="347767"/>
                  </a:lnTo>
                  <a:lnTo>
                    <a:pt x="2812689" y="297956"/>
                  </a:lnTo>
                  <a:lnTo>
                    <a:pt x="2808789" y="249626"/>
                  </a:lnTo>
                  <a:lnTo>
                    <a:pt x="2797499" y="203779"/>
                  </a:lnTo>
                  <a:lnTo>
                    <a:pt x="2779433" y="161028"/>
                  </a:lnTo>
                  <a:lnTo>
                    <a:pt x="2755205" y="121987"/>
                  </a:lnTo>
                  <a:lnTo>
                    <a:pt x="2725427" y="87269"/>
                  </a:lnTo>
                  <a:lnTo>
                    <a:pt x="2690715" y="57488"/>
                  </a:lnTo>
                  <a:lnTo>
                    <a:pt x="2651681" y="33257"/>
                  </a:lnTo>
                  <a:lnTo>
                    <a:pt x="2608940" y="15190"/>
                  </a:lnTo>
                  <a:lnTo>
                    <a:pt x="2563106" y="3899"/>
                  </a:lnTo>
                  <a:lnTo>
                    <a:pt x="2527635" y="1036"/>
                  </a:lnTo>
                  <a:lnTo>
                    <a:pt x="2490919" y="1036"/>
                  </a:lnTo>
                  <a:lnTo>
                    <a:pt x="2483065" y="397"/>
                  </a:lnTo>
                  <a:lnTo>
                    <a:pt x="2475107" y="0"/>
                  </a:lnTo>
                  <a:close/>
                </a:path>
                <a:path w="7234555" h="1062354">
                  <a:moveTo>
                    <a:pt x="2514792" y="0"/>
                  </a:moveTo>
                  <a:lnTo>
                    <a:pt x="2506730" y="0"/>
                  </a:lnTo>
                  <a:lnTo>
                    <a:pt x="2498772" y="397"/>
                  </a:lnTo>
                  <a:lnTo>
                    <a:pt x="2490919" y="1036"/>
                  </a:lnTo>
                  <a:lnTo>
                    <a:pt x="2527635" y="1036"/>
                  </a:lnTo>
                  <a:lnTo>
                    <a:pt x="2514792" y="0"/>
                  </a:lnTo>
                  <a:close/>
                </a:path>
                <a:path w="7234555" h="1062354">
                  <a:moveTo>
                    <a:pt x="298001" y="0"/>
                  </a:moveTo>
                  <a:lnTo>
                    <a:pt x="249659" y="3899"/>
                  </a:lnTo>
                  <a:lnTo>
                    <a:pt x="203801" y="15190"/>
                  </a:lnTo>
                  <a:lnTo>
                    <a:pt x="161043" y="33257"/>
                  </a:lnTo>
                  <a:lnTo>
                    <a:pt x="121996" y="57488"/>
                  </a:lnTo>
                  <a:lnTo>
                    <a:pt x="87274" y="87269"/>
                  </a:lnTo>
                  <a:lnTo>
                    <a:pt x="57491" y="121987"/>
                  </a:lnTo>
                  <a:lnTo>
                    <a:pt x="33258" y="161028"/>
                  </a:lnTo>
                  <a:lnTo>
                    <a:pt x="15190" y="203779"/>
                  </a:lnTo>
                  <a:lnTo>
                    <a:pt x="3899" y="249626"/>
                  </a:lnTo>
                  <a:lnTo>
                    <a:pt x="0" y="297956"/>
                  </a:lnTo>
                  <a:lnTo>
                    <a:pt x="923" y="348816"/>
                  </a:lnTo>
                  <a:lnTo>
                    <a:pt x="3674" y="399218"/>
                  </a:lnTo>
                  <a:lnTo>
                    <a:pt x="8219" y="449130"/>
                  </a:lnTo>
                  <a:lnTo>
                    <a:pt x="14525" y="498519"/>
                  </a:lnTo>
                  <a:lnTo>
                    <a:pt x="22562" y="547355"/>
                  </a:lnTo>
                  <a:lnTo>
                    <a:pt x="32296" y="595605"/>
                  </a:lnTo>
                  <a:lnTo>
                    <a:pt x="43695" y="643238"/>
                  </a:lnTo>
                  <a:lnTo>
                    <a:pt x="56727" y="690222"/>
                  </a:lnTo>
                  <a:lnTo>
                    <a:pt x="71360" y="736524"/>
                  </a:lnTo>
                  <a:lnTo>
                    <a:pt x="87562" y="782113"/>
                  </a:lnTo>
                  <a:lnTo>
                    <a:pt x="105301" y="826958"/>
                  </a:lnTo>
                  <a:lnTo>
                    <a:pt x="124543" y="871026"/>
                  </a:lnTo>
                  <a:lnTo>
                    <a:pt x="145258" y="914286"/>
                  </a:lnTo>
                  <a:lnTo>
                    <a:pt x="167412" y="956706"/>
                  </a:lnTo>
                  <a:lnTo>
                    <a:pt x="190974" y="998253"/>
                  </a:lnTo>
                  <a:lnTo>
                    <a:pt x="215911" y="1038897"/>
                  </a:lnTo>
                  <a:lnTo>
                    <a:pt x="231387" y="1062281"/>
                  </a:lnTo>
                  <a:lnTo>
                    <a:pt x="1197941" y="1062281"/>
                  </a:lnTo>
                  <a:lnTo>
                    <a:pt x="1192073" y="1061008"/>
                  </a:lnTo>
                  <a:lnTo>
                    <a:pt x="1145998" y="1047992"/>
                  </a:lnTo>
                  <a:lnTo>
                    <a:pt x="1101106" y="1032290"/>
                  </a:lnTo>
                  <a:lnTo>
                    <a:pt x="1057489" y="1013995"/>
                  </a:lnTo>
                  <a:lnTo>
                    <a:pt x="1015242" y="993199"/>
                  </a:lnTo>
                  <a:lnTo>
                    <a:pt x="974458" y="969998"/>
                  </a:lnTo>
                  <a:lnTo>
                    <a:pt x="935232" y="944484"/>
                  </a:lnTo>
                  <a:lnTo>
                    <a:pt x="897656" y="916750"/>
                  </a:lnTo>
                  <a:lnTo>
                    <a:pt x="861826" y="886890"/>
                  </a:lnTo>
                  <a:lnTo>
                    <a:pt x="827834" y="854998"/>
                  </a:lnTo>
                  <a:lnTo>
                    <a:pt x="795774" y="821166"/>
                  </a:lnTo>
                  <a:lnTo>
                    <a:pt x="765740" y="785489"/>
                  </a:lnTo>
                  <a:lnTo>
                    <a:pt x="737826" y="748060"/>
                  </a:lnTo>
                  <a:lnTo>
                    <a:pt x="712125" y="708972"/>
                  </a:lnTo>
                  <a:lnTo>
                    <a:pt x="688732" y="668319"/>
                  </a:lnTo>
                  <a:lnTo>
                    <a:pt x="667739" y="626194"/>
                  </a:lnTo>
                  <a:lnTo>
                    <a:pt x="649242" y="582690"/>
                  </a:lnTo>
                  <a:lnTo>
                    <a:pt x="633333" y="537902"/>
                  </a:lnTo>
                  <a:lnTo>
                    <a:pt x="620106" y="491922"/>
                  </a:lnTo>
                  <a:lnTo>
                    <a:pt x="609656" y="444844"/>
                  </a:lnTo>
                  <a:lnTo>
                    <a:pt x="602075" y="396761"/>
                  </a:lnTo>
                  <a:lnTo>
                    <a:pt x="597458" y="347767"/>
                  </a:lnTo>
                  <a:lnTo>
                    <a:pt x="595898" y="297956"/>
                  </a:lnTo>
                  <a:lnTo>
                    <a:pt x="591998" y="249626"/>
                  </a:lnTo>
                  <a:lnTo>
                    <a:pt x="580708" y="203779"/>
                  </a:lnTo>
                  <a:lnTo>
                    <a:pt x="562642" y="161028"/>
                  </a:lnTo>
                  <a:lnTo>
                    <a:pt x="538413" y="121987"/>
                  </a:lnTo>
                  <a:lnTo>
                    <a:pt x="508636" y="87269"/>
                  </a:lnTo>
                  <a:lnTo>
                    <a:pt x="473924" y="57488"/>
                  </a:lnTo>
                  <a:lnTo>
                    <a:pt x="434890" y="33257"/>
                  </a:lnTo>
                  <a:lnTo>
                    <a:pt x="392149" y="15190"/>
                  </a:lnTo>
                  <a:lnTo>
                    <a:pt x="346315" y="3899"/>
                  </a:lnTo>
                  <a:lnTo>
                    <a:pt x="29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1418082" y="10246274"/>
              <a:ext cx="7234555" cy="1062355"/>
            </a:xfrm>
            <a:custGeom>
              <a:avLst/>
              <a:gdLst/>
              <a:ahLst/>
              <a:cxnLst/>
              <a:rect l="l" t="t" r="r" b="b"/>
              <a:pathLst>
                <a:path w="7234555" h="1062354">
                  <a:moveTo>
                    <a:pt x="7003051" y="1062281"/>
                  </a:moveTo>
                  <a:lnTo>
                    <a:pt x="7043465" y="998253"/>
                  </a:lnTo>
                  <a:lnTo>
                    <a:pt x="7067027" y="956706"/>
                  </a:lnTo>
                  <a:lnTo>
                    <a:pt x="7089181" y="914286"/>
                  </a:lnTo>
                  <a:lnTo>
                    <a:pt x="7109896" y="871026"/>
                  </a:lnTo>
                  <a:lnTo>
                    <a:pt x="7129138" y="826958"/>
                  </a:lnTo>
                  <a:lnTo>
                    <a:pt x="7146876" y="782113"/>
                  </a:lnTo>
                  <a:lnTo>
                    <a:pt x="7163078" y="736524"/>
                  </a:lnTo>
                  <a:lnTo>
                    <a:pt x="7177712" y="690222"/>
                  </a:lnTo>
                  <a:lnTo>
                    <a:pt x="7190744" y="643238"/>
                  </a:lnTo>
                  <a:lnTo>
                    <a:pt x="7202143" y="595605"/>
                  </a:lnTo>
                  <a:lnTo>
                    <a:pt x="7211877" y="547355"/>
                  </a:lnTo>
                  <a:lnTo>
                    <a:pt x="7219914" y="498519"/>
                  </a:lnTo>
                  <a:lnTo>
                    <a:pt x="7226220" y="449130"/>
                  </a:lnTo>
                  <a:lnTo>
                    <a:pt x="7230765" y="399218"/>
                  </a:lnTo>
                  <a:lnTo>
                    <a:pt x="7233515" y="348816"/>
                  </a:lnTo>
                  <a:lnTo>
                    <a:pt x="7234439" y="297956"/>
                  </a:lnTo>
                  <a:lnTo>
                    <a:pt x="7230540" y="249626"/>
                  </a:lnTo>
                  <a:lnTo>
                    <a:pt x="7219249" y="203779"/>
                  </a:lnTo>
                  <a:lnTo>
                    <a:pt x="7201181" y="161028"/>
                  </a:lnTo>
                  <a:lnTo>
                    <a:pt x="7176948" y="121987"/>
                  </a:lnTo>
                  <a:lnTo>
                    <a:pt x="7147165" y="87269"/>
                  </a:lnTo>
                  <a:lnTo>
                    <a:pt x="7112443" y="57488"/>
                  </a:lnTo>
                  <a:lnTo>
                    <a:pt x="7073396" y="33257"/>
                  </a:lnTo>
                  <a:lnTo>
                    <a:pt x="7030637" y="15190"/>
                  </a:lnTo>
                  <a:lnTo>
                    <a:pt x="6984780" y="3899"/>
                  </a:lnTo>
                  <a:lnTo>
                    <a:pt x="6936438" y="0"/>
                  </a:lnTo>
                  <a:lnTo>
                    <a:pt x="6888096" y="3899"/>
                  </a:lnTo>
                  <a:lnTo>
                    <a:pt x="6842238" y="15190"/>
                  </a:lnTo>
                  <a:lnTo>
                    <a:pt x="6799480" y="33257"/>
                  </a:lnTo>
                  <a:lnTo>
                    <a:pt x="6760433" y="57488"/>
                  </a:lnTo>
                  <a:lnTo>
                    <a:pt x="6725711" y="87269"/>
                  </a:lnTo>
                  <a:lnTo>
                    <a:pt x="6695928" y="121987"/>
                  </a:lnTo>
                  <a:lnTo>
                    <a:pt x="6671695" y="161028"/>
                  </a:lnTo>
                  <a:lnTo>
                    <a:pt x="6653627" y="203779"/>
                  </a:lnTo>
                  <a:lnTo>
                    <a:pt x="6642336" y="249626"/>
                  </a:lnTo>
                  <a:lnTo>
                    <a:pt x="6638437" y="297956"/>
                  </a:lnTo>
                  <a:lnTo>
                    <a:pt x="6636877" y="347767"/>
                  </a:lnTo>
                  <a:lnTo>
                    <a:pt x="6632261" y="396761"/>
                  </a:lnTo>
                  <a:lnTo>
                    <a:pt x="6624683" y="444844"/>
                  </a:lnTo>
                  <a:lnTo>
                    <a:pt x="6614236" y="491922"/>
                  </a:lnTo>
                  <a:lnTo>
                    <a:pt x="6601013" y="537902"/>
                  </a:lnTo>
                  <a:lnTo>
                    <a:pt x="6585109" y="582690"/>
                  </a:lnTo>
                  <a:lnTo>
                    <a:pt x="6566616" y="626194"/>
                  </a:lnTo>
                  <a:lnTo>
                    <a:pt x="6545630" y="668319"/>
                  </a:lnTo>
                  <a:lnTo>
                    <a:pt x="6522242" y="708972"/>
                  </a:lnTo>
                  <a:lnTo>
                    <a:pt x="6496548" y="748060"/>
                  </a:lnTo>
                  <a:lnTo>
                    <a:pt x="6468640" y="785489"/>
                  </a:lnTo>
                  <a:lnTo>
                    <a:pt x="6438613" y="821166"/>
                  </a:lnTo>
                  <a:lnTo>
                    <a:pt x="6406559" y="854998"/>
                  </a:lnTo>
                  <a:lnTo>
                    <a:pt x="6372574" y="886890"/>
                  </a:lnTo>
                  <a:lnTo>
                    <a:pt x="6336749" y="916750"/>
                  </a:lnTo>
                  <a:lnTo>
                    <a:pt x="6299180" y="944484"/>
                  </a:lnTo>
                  <a:lnTo>
                    <a:pt x="6259959" y="969998"/>
                  </a:lnTo>
                  <a:lnTo>
                    <a:pt x="6219181" y="993200"/>
                  </a:lnTo>
                  <a:lnTo>
                    <a:pt x="6176938" y="1013995"/>
                  </a:lnTo>
                  <a:lnTo>
                    <a:pt x="6133325" y="1032290"/>
                  </a:lnTo>
                  <a:lnTo>
                    <a:pt x="6088436" y="1047992"/>
                  </a:lnTo>
                  <a:lnTo>
                    <a:pt x="6042363" y="1061008"/>
                  </a:lnTo>
                  <a:lnTo>
                    <a:pt x="6036496" y="1062281"/>
                  </a:lnTo>
                </a:path>
                <a:path w="7234555" h="1062354">
                  <a:moveTo>
                    <a:pt x="5667231" y="1062281"/>
                  </a:moveTo>
                  <a:lnTo>
                    <a:pt x="5615291" y="1047992"/>
                  </a:lnTo>
                  <a:lnTo>
                    <a:pt x="5570402" y="1032290"/>
                  </a:lnTo>
                  <a:lnTo>
                    <a:pt x="5526789" y="1013995"/>
                  </a:lnTo>
                  <a:lnTo>
                    <a:pt x="5484547" y="993200"/>
                  </a:lnTo>
                  <a:lnTo>
                    <a:pt x="5443768" y="969998"/>
                  </a:lnTo>
                  <a:lnTo>
                    <a:pt x="5404547" y="944484"/>
                  </a:lnTo>
                  <a:lnTo>
                    <a:pt x="5366978" y="916750"/>
                  </a:lnTo>
                  <a:lnTo>
                    <a:pt x="5331153" y="886890"/>
                  </a:lnTo>
                  <a:lnTo>
                    <a:pt x="5297168" y="854998"/>
                  </a:lnTo>
                  <a:lnTo>
                    <a:pt x="5265114" y="821166"/>
                  </a:lnTo>
                  <a:lnTo>
                    <a:pt x="5235087" y="785489"/>
                  </a:lnTo>
                  <a:lnTo>
                    <a:pt x="5207179" y="748060"/>
                  </a:lnTo>
                  <a:lnTo>
                    <a:pt x="5181485" y="708972"/>
                  </a:lnTo>
                  <a:lnTo>
                    <a:pt x="5158098" y="668319"/>
                  </a:lnTo>
                  <a:lnTo>
                    <a:pt x="5137111" y="626194"/>
                  </a:lnTo>
                  <a:lnTo>
                    <a:pt x="5118618" y="582690"/>
                  </a:lnTo>
                  <a:lnTo>
                    <a:pt x="5102714" y="537902"/>
                  </a:lnTo>
                  <a:lnTo>
                    <a:pt x="5089491" y="491922"/>
                  </a:lnTo>
                  <a:lnTo>
                    <a:pt x="5079044" y="444844"/>
                  </a:lnTo>
                  <a:lnTo>
                    <a:pt x="5071466" y="396761"/>
                  </a:lnTo>
                  <a:lnTo>
                    <a:pt x="5066850" y="347767"/>
                  </a:lnTo>
                  <a:lnTo>
                    <a:pt x="5065291" y="297956"/>
                  </a:lnTo>
                  <a:lnTo>
                    <a:pt x="5061391" y="249626"/>
                  </a:lnTo>
                  <a:lnTo>
                    <a:pt x="5050100" y="203779"/>
                  </a:lnTo>
                  <a:lnTo>
                    <a:pt x="5032032" y="161028"/>
                  </a:lnTo>
                  <a:lnTo>
                    <a:pt x="5007800" y="121987"/>
                  </a:lnTo>
                  <a:lnTo>
                    <a:pt x="4978016" y="87269"/>
                  </a:lnTo>
                  <a:lnTo>
                    <a:pt x="4943294" y="57488"/>
                  </a:lnTo>
                  <a:lnTo>
                    <a:pt x="4904247" y="33257"/>
                  </a:lnTo>
                  <a:lnTo>
                    <a:pt x="4861489" y="15190"/>
                  </a:lnTo>
                  <a:lnTo>
                    <a:pt x="4815632" y="3899"/>
                  </a:lnTo>
                  <a:lnTo>
                    <a:pt x="4767289" y="0"/>
                  </a:lnTo>
                  <a:lnTo>
                    <a:pt x="4756728" y="195"/>
                  </a:lnTo>
                  <a:lnTo>
                    <a:pt x="4746256" y="766"/>
                  </a:lnTo>
                  <a:lnTo>
                    <a:pt x="4735881" y="1696"/>
                  </a:lnTo>
                  <a:lnTo>
                    <a:pt x="4725615" y="2963"/>
                  </a:lnTo>
                  <a:lnTo>
                    <a:pt x="4715347" y="1696"/>
                  </a:lnTo>
                  <a:lnTo>
                    <a:pt x="4704961" y="766"/>
                  </a:lnTo>
                  <a:lnTo>
                    <a:pt x="4694458" y="195"/>
                  </a:lnTo>
                  <a:lnTo>
                    <a:pt x="4683836" y="0"/>
                  </a:lnTo>
                  <a:lnTo>
                    <a:pt x="4635522" y="3899"/>
                  </a:lnTo>
                  <a:lnTo>
                    <a:pt x="4589688" y="15190"/>
                  </a:lnTo>
                  <a:lnTo>
                    <a:pt x="4546947" y="33257"/>
                  </a:lnTo>
                  <a:lnTo>
                    <a:pt x="4507914" y="57488"/>
                  </a:lnTo>
                  <a:lnTo>
                    <a:pt x="4473201" y="87269"/>
                  </a:lnTo>
                  <a:lnTo>
                    <a:pt x="4443424" y="121987"/>
                  </a:lnTo>
                  <a:lnTo>
                    <a:pt x="4419195" y="161028"/>
                  </a:lnTo>
                  <a:lnTo>
                    <a:pt x="4401129" y="203779"/>
                  </a:lnTo>
                  <a:lnTo>
                    <a:pt x="4389839" y="249626"/>
                  </a:lnTo>
                  <a:lnTo>
                    <a:pt x="4385940" y="297956"/>
                  </a:lnTo>
                  <a:lnTo>
                    <a:pt x="4384380" y="347767"/>
                  </a:lnTo>
                  <a:lnTo>
                    <a:pt x="4379762" y="396761"/>
                  </a:lnTo>
                  <a:lnTo>
                    <a:pt x="4372182" y="444844"/>
                  </a:lnTo>
                  <a:lnTo>
                    <a:pt x="4361731" y="491922"/>
                  </a:lnTo>
                  <a:lnTo>
                    <a:pt x="4348504" y="537902"/>
                  </a:lnTo>
                  <a:lnTo>
                    <a:pt x="4332595" y="582690"/>
                  </a:lnTo>
                  <a:lnTo>
                    <a:pt x="4314098" y="626194"/>
                  </a:lnTo>
                  <a:lnTo>
                    <a:pt x="4293105" y="668319"/>
                  </a:lnTo>
                  <a:lnTo>
                    <a:pt x="4269712" y="708972"/>
                  </a:lnTo>
                  <a:lnTo>
                    <a:pt x="4244011" y="748060"/>
                  </a:lnTo>
                  <a:lnTo>
                    <a:pt x="4216097" y="785489"/>
                  </a:lnTo>
                  <a:lnTo>
                    <a:pt x="4186063" y="821166"/>
                  </a:lnTo>
                  <a:lnTo>
                    <a:pt x="4154003" y="854998"/>
                  </a:lnTo>
                  <a:lnTo>
                    <a:pt x="4120011" y="886890"/>
                  </a:lnTo>
                  <a:lnTo>
                    <a:pt x="4084181" y="916750"/>
                  </a:lnTo>
                  <a:lnTo>
                    <a:pt x="4046605" y="944484"/>
                  </a:lnTo>
                  <a:lnTo>
                    <a:pt x="4007379" y="969998"/>
                  </a:lnTo>
                  <a:lnTo>
                    <a:pt x="3966595" y="993200"/>
                  </a:lnTo>
                  <a:lnTo>
                    <a:pt x="3924348" y="1013995"/>
                  </a:lnTo>
                  <a:lnTo>
                    <a:pt x="3880731" y="1032290"/>
                  </a:lnTo>
                  <a:lnTo>
                    <a:pt x="3835839" y="1047992"/>
                  </a:lnTo>
                  <a:lnTo>
                    <a:pt x="3789764" y="1061008"/>
                  </a:lnTo>
                  <a:lnTo>
                    <a:pt x="3783896" y="1062281"/>
                  </a:lnTo>
                </a:path>
                <a:path w="7234555" h="1062354">
                  <a:moveTo>
                    <a:pt x="3414732" y="1062281"/>
                  </a:moveTo>
                  <a:lnTo>
                    <a:pt x="3362790" y="1047992"/>
                  </a:lnTo>
                  <a:lnTo>
                    <a:pt x="3317897" y="1032290"/>
                  </a:lnTo>
                  <a:lnTo>
                    <a:pt x="3274280" y="1013995"/>
                  </a:lnTo>
                  <a:lnTo>
                    <a:pt x="3232033" y="993200"/>
                  </a:lnTo>
                  <a:lnTo>
                    <a:pt x="3191250" y="969998"/>
                  </a:lnTo>
                  <a:lnTo>
                    <a:pt x="3152023" y="944484"/>
                  </a:lnTo>
                  <a:lnTo>
                    <a:pt x="3114448" y="916750"/>
                  </a:lnTo>
                  <a:lnTo>
                    <a:pt x="3078617" y="886890"/>
                  </a:lnTo>
                  <a:lnTo>
                    <a:pt x="3044625" y="854998"/>
                  </a:lnTo>
                  <a:lnTo>
                    <a:pt x="3012565" y="821166"/>
                  </a:lnTo>
                  <a:lnTo>
                    <a:pt x="2982531" y="785489"/>
                  </a:lnTo>
                  <a:lnTo>
                    <a:pt x="2954617" y="748060"/>
                  </a:lnTo>
                  <a:lnTo>
                    <a:pt x="2928916" y="708972"/>
                  </a:lnTo>
                  <a:lnTo>
                    <a:pt x="2905523" y="668319"/>
                  </a:lnTo>
                  <a:lnTo>
                    <a:pt x="2884531" y="626194"/>
                  </a:lnTo>
                  <a:lnTo>
                    <a:pt x="2866033" y="582690"/>
                  </a:lnTo>
                  <a:lnTo>
                    <a:pt x="2850124" y="537902"/>
                  </a:lnTo>
                  <a:lnTo>
                    <a:pt x="2836897" y="491922"/>
                  </a:lnTo>
                  <a:lnTo>
                    <a:pt x="2826447" y="444844"/>
                  </a:lnTo>
                  <a:lnTo>
                    <a:pt x="2818866" y="396761"/>
                  </a:lnTo>
                  <a:lnTo>
                    <a:pt x="2814249" y="347767"/>
                  </a:lnTo>
                  <a:lnTo>
                    <a:pt x="2812689" y="297956"/>
                  </a:lnTo>
                  <a:lnTo>
                    <a:pt x="2808789" y="249626"/>
                  </a:lnTo>
                  <a:lnTo>
                    <a:pt x="2797499" y="203779"/>
                  </a:lnTo>
                  <a:lnTo>
                    <a:pt x="2779433" y="161028"/>
                  </a:lnTo>
                  <a:lnTo>
                    <a:pt x="2755205" y="121987"/>
                  </a:lnTo>
                  <a:lnTo>
                    <a:pt x="2725427" y="87269"/>
                  </a:lnTo>
                  <a:lnTo>
                    <a:pt x="2690715" y="57488"/>
                  </a:lnTo>
                  <a:lnTo>
                    <a:pt x="2651681" y="33257"/>
                  </a:lnTo>
                  <a:lnTo>
                    <a:pt x="2608941" y="15190"/>
                  </a:lnTo>
                  <a:lnTo>
                    <a:pt x="2563106" y="3899"/>
                  </a:lnTo>
                  <a:lnTo>
                    <a:pt x="2514792" y="0"/>
                  </a:lnTo>
                  <a:lnTo>
                    <a:pt x="2506730" y="0"/>
                  </a:lnTo>
                  <a:lnTo>
                    <a:pt x="2498772" y="397"/>
                  </a:lnTo>
                  <a:lnTo>
                    <a:pt x="2490919" y="1036"/>
                  </a:lnTo>
                  <a:lnTo>
                    <a:pt x="2483065" y="397"/>
                  </a:lnTo>
                  <a:lnTo>
                    <a:pt x="2475108" y="0"/>
                  </a:lnTo>
                  <a:lnTo>
                    <a:pt x="2467045" y="0"/>
                  </a:lnTo>
                  <a:lnTo>
                    <a:pt x="2418731" y="3899"/>
                  </a:lnTo>
                  <a:lnTo>
                    <a:pt x="2372897" y="15190"/>
                  </a:lnTo>
                  <a:lnTo>
                    <a:pt x="2330156" y="33257"/>
                  </a:lnTo>
                  <a:lnTo>
                    <a:pt x="2291122" y="57488"/>
                  </a:lnTo>
                  <a:lnTo>
                    <a:pt x="2256410" y="87269"/>
                  </a:lnTo>
                  <a:lnTo>
                    <a:pt x="2226633" y="121987"/>
                  </a:lnTo>
                  <a:lnTo>
                    <a:pt x="2202404" y="161028"/>
                  </a:lnTo>
                  <a:lnTo>
                    <a:pt x="2184338" y="203779"/>
                  </a:lnTo>
                  <a:lnTo>
                    <a:pt x="2173048" y="249626"/>
                  </a:lnTo>
                  <a:lnTo>
                    <a:pt x="2169148" y="297956"/>
                  </a:lnTo>
                  <a:lnTo>
                    <a:pt x="2167588" y="347767"/>
                  </a:lnTo>
                  <a:lnTo>
                    <a:pt x="2162971" y="396761"/>
                  </a:lnTo>
                  <a:lnTo>
                    <a:pt x="2155390" y="444844"/>
                  </a:lnTo>
                  <a:lnTo>
                    <a:pt x="2144940" y="491922"/>
                  </a:lnTo>
                  <a:lnTo>
                    <a:pt x="2131713" y="537902"/>
                  </a:lnTo>
                  <a:lnTo>
                    <a:pt x="2115804" y="582690"/>
                  </a:lnTo>
                  <a:lnTo>
                    <a:pt x="2097306" y="626194"/>
                  </a:lnTo>
                  <a:lnTo>
                    <a:pt x="2076314" y="668319"/>
                  </a:lnTo>
                  <a:lnTo>
                    <a:pt x="2052921" y="708972"/>
                  </a:lnTo>
                  <a:lnTo>
                    <a:pt x="2027220" y="748060"/>
                  </a:lnTo>
                  <a:lnTo>
                    <a:pt x="1999306" y="785489"/>
                  </a:lnTo>
                  <a:lnTo>
                    <a:pt x="1969272" y="821166"/>
                  </a:lnTo>
                  <a:lnTo>
                    <a:pt x="1937212" y="854998"/>
                  </a:lnTo>
                  <a:lnTo>
                    <a:pt x="1903220" y="886890"/>
                  </a:lnTo>
                  <a:lnTo>
                    <a:pt x="1867389" y="916750"/>
                  </a:lnTo>
                  <a:lnTo>
                    <a:pt x="1829814" y="944484"/>
                  </a:lnTo>
                  <a:lnTo>
                    <a:pt x="1790588" y="969998"/>
                  </a:lnTo>
                  <a:lnTo>
                    <a:pt x="1749804" y="993200"/>
                  </a:lnTo>
                  <a:lnTo>
                    <a:pt x="1707557" y="1013995"/>
                  </a:lnTo>
                  <a:lnTo>
                    <a:pt x="1663940" y="1032290"/>
                  </a:lnTo>
                  <a:lnTo>
                    <a:pt x="1619047" y="1047992"/>
                  </a:lnTo>
                  <a:lnTo>
                    <a:pt x="1572972" y="1061008"/>
                  </a:lnTo>
                  <a:lnTo>
                    <a:pt x="1567105" y="1062281"/>
                  </a:lnTo>
                </a:path>
                <a:path w="7234555" h="1062354">
                  <a:moveTo>
                    <a:pt x="1197941" y="1062281"/>
                  </a:moveTo>
                  <a:lnTo>
                    <a:pt x="1145999" y="1047992"/>
                  </a:lnTo>
                  <a:lnTo>
                    <a:pt x="1101106" y="1032290"/>
                  </a:lnTo>
                  <a:lnTo>
                    <a:pt x="1057489" y="1013995"/>
                  </a:lnTo>
                  <a:lnTo>
                    <a:pt x="1015242" y="993200"/>
                  </a:lnTo>
                  <a:lnTo>
                    <a:pt x="974458" y="969998"/>
                  </a:lnTo>
                  <a:lnTo>
                    <a:pt x="935232" y="944484"/>
                  </a:lnTo>
                  <a:lnTo>
                    <a:pt x="897656" y="916750"/>
                  </a:lnTo>
                  <a:lnTo>
                    <a:pt x="861826" y="886890"/>
                  </a:lnTo>
                  <a:lnTo>
                    <a:pt x="827834" y="854998"/>
                  </a:lnTo>
                  <a:lnTo>
                    <a:pt x="795774" y="821166"/>
                  </a:lnTo>
                  <a:lnTo>
                    <a:pt x="765740" y="785489"/>
                  </a:lnTo>
                  <a:lnTo>
                    <a:pt x="737826" y="748060"/>
                  </a:lnTo>
                  <a:lnTo>
                    <a:pt x="712125" y="708972"/>
                  </a:lnTo>
                  <a:lnTo>
                    <a:pt x="688732" y="668319"/>
                  </a:lnTo>
                  <a:lnTo>
                    <a:pt x="667739" y="626194"/>
                  </a:lnTo>
                  <a:lnTo>
                    <a:pt x="649242" y="582690"/>
                  </a:lnTo>
                  <a:lnTo>
                    <a:pt x="633333" y="537902"/>
                  </a:lnTo>
                  <a:lnTo>
                    <a:pt x="620106" y="491922"/>
                  </a:lnTo>
                  <a:lnTo>
                    <a:pt x="609656" y="444844"/>
                  </a:lnTo>
                  <a:lnTo>
                    <a:pt x="602075" y="396761"/>
                  </a:lnTo>
                  <a:lnTo>
                    <a:pt x="597458" y="347767"/>
                  </a:lnTo>
                  <a:lnTo>
                    <a:pt x="595898" y="297956"/>
                  </a:lnTo>
                  <a:lnTo>
                    <a:pt x="591998" y="249626"/>
                  </a:lnTo>
                  <a:lnTo>
                    <a:pt x="580708" y="203779"/>
                  </a:lnTo>
                  <a:lnTo>
                    <a:pt x="562642" y="161028"/>
                  </a:lnTo>
                  <a:lnTo>
                    <a:pt x="538413" y="121987"/>
                  </a:lnTo>
                  <a:lnTo>
                    <a:pt x="508636" y="87269"/>
                  </a:lnTo>
                  <a:lnTo>
                    <a:pt x="473924" y="57488"/>
                  </a:lnTo>
                  <a:lnTo>
                    <a:pt x="434890" y="33257"/>
                  </a:lnTo>
                  <a:lnTo>
                    <a:pt x="392149" y="15190"/>
                  </a:lnTo>
                  <a:lnTo>
                    <a:pt x="346315" y="3899"/>
                  </a:lnTo>
                  <a:lnTo>
                    <a:pt x="298001" y="0"/>
                  </a:lnTo>
                  <a:lnTo>
                    <a:pt x="249659" y="3899"/>
                  </a:lnTo>
                  <a:lnTo>
                    <a:pt x="203801" y="15190"/>
                  </a:lnTo>
                  <a:lnTo>
                    <a:pt x="161043" y="33257"/>
                  </a:lnTo>
                  <a:lnTo>
                    <a:pt x="121996" y="57488"/>
                  </a:lnTo>
                  <a:lnTo>
                    <a:pt x="87274" y="87269"/>
                  </a:lnTo>
                  <a:lnTo>
                    <a:pt x="57491" y="121987"/>
                  </a:lnTo>
                  <a:lnTo>
                    <a:pt x="33258" y="161028"/>
                  </a:lnTo>
                  <a:lnTo>
                    <a:pt x="15190" y="203779"/>
                  </a:lnTo>
                  <a:lnTo>
                    <a:pt x="3899" y="249626"/>
                  </a:lnTo>
                  <a:lnTo>
                    <a:pt x="0" y="297956"/>
                  </a:lnTo>
                  <a:lnTo>
                    <a:pt x="923" y="348816"/>
                  </a:lnTo>
                  <a:lnTo>
                    <a:pt x="3674" y="399218"/>
                  </a:lnTo>
                  <a:lnTo>
                    <a:pt x="8218" y="449130"/>
                  </a:lnTo>
                  <a:lnTo>
                    <a:pt x="14524" y="498519"/>
                  </a:lnTo>
                  <a:lnTo>
                    <a:pt x="22559" y="547355"/>
                  </a:lnTo>
                  <a:lnTo>
                    <a:pt x="32291" y="595605"/>
                  </a:lnTo>
                  <a:lnTo>
                    <a:pt x="43687" y="643238"/>
                  </a:lnTo>
                  <a:lnTo>
                    <a:pt x="56716" y="690222"/>
                  </a:lnTo>
                  <a:lnTo>
                    <a:pt x="71345" y="736524"/>
                  </a:lnTo>
                  <a:lnTo>
                    <a:pt x="87541" y="782113"/>
                  </a:lnTo>
                  <a:lnTo>
                    <a:pt x="105272" y="826958"/>
                  </a:lnTo>
                  <a:lnTo>
                    <a:pt x="124506" y="871026"/>
                  </a:lnTo>
                  <a:lnTo>
                    <a:pt x="145211" y="914286"/>
                  </a:lnTo>
                  <a:lnTo>
                    <a:pt x="167354" y="956706"/>
                  </a:lnTo>
                  <a:lnTo>
                    <a:pt x="190902" y="998253"/>
                  </a:lnTo>
                  <a:lnTo>
                    <a:pt x="215824" y="1038897"/>
                  </a:lnTo>
                  <a:lnTo>
                    <a:pt x="231290" y="1062281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769127" y="9425399"/>
            <a:ext cx="6919595" cy="1131570"/>
          </a:xfrm>
          <a:prstGeom prst="rect">
            <a:avLst/>
          </a:prstGeom>
        </p:spPr>
        <p:txBody>
          <a:bodyPr wrap="square" lIns="0" tIns="62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dirty="0" sz="3300" spc="-150" b="1">
                <a:solidFill>
                  <a:srgbClr val="44201F"/>
                </a:solidFill>
                <a:latin typeface="Arial"/>
                <a:cs typeface="Arial"/>
              </a:rPr>
              <a:t>Chiara</a:t>
            </a:r>
            <a:r>
              <a:rPr dirty="0" sz="3300" spc="-70" b="1">
                <a:solidFill>
                  <a:srgbClr val="44201F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4201F"/>
                </a:solidFill>
                <a:latin typeface="Arial"/>
                <a:cs typeface="Arial"/>
              </a:rPr>
              <a:t>Aliotta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dirty="0" sz="3300" spc="-20">
                <a:solidFill>
                  <a:srgbClr val="44201F"/>
                </a:solidFill>
                <a:latin typeface="Gill Sans MT"/>
                <a:cs typeface="Gill Sans MT"/>
              </a:rPr>
              <a:t>Brand</a:t>
            </a:r>
            <a:r>
              <a:rPr dirty="0" sz="3300" spc="-175">
                <a:solidFill>
                  <a:srgbClr val="44201F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4201F"/>
                </a:solidFill>
                <a:latin typeface="Gill Sans MT"/>
                <a:cs typeface="Gill Sans MT"/>
              </a:rPr>
              <a:t>Designer</a:t>
            </a:r>
            <a:r>
              <a:rPr dirty="0" sz="3300" spc="-175">
                <a:solidFill>
                  <a:srgbClr val="44201F"/>
                </a:solidFill>
                <a:latin typeface="Gill Sans MT"/>
                <a:cs typeface="Gill Sans MT"/>
              </a:rPr>
              <a:t> </a:t>
            </a:r>
            <a:r>
              <a:rPr dirty="0" sz="3300" spc="110">
                <a:solidFill>
                  <a:srgbClr val="44201F"/>
                </a:solidFill>
                <a:latin typeface="Gill Sans MT"/>
                <a:cs typeface="Gill Sans MT"/>
              </a:rPr>
              <a:t>and</a:t>
            </a:r>
            <a:r>
              <a:rPr dirty="0" sz="3300" spc="-175">
                <a:solidFill>
                  <a:srgbClr val="44201F"/>
                </a:solidFill>
                <a:latin typeface="Gill Sans MT"/>
                <a:cs typeface="Gill Sans MT"/>
              </a:rPr>
              <a:t> </a:t>
            </a:r>
            <a:r>
              <a:rPr dirty="0" sz="3300" spc="70">
                <a:solidFill>
                  <a:srgbClr val="44201F"/>
                </a:solidFill>
                <a:latin typeface="Gill Sans MT"/>
                <a:cs typeface="Gill Sans MT"/>
              </a:rPr>
              <a:t>Strategic</a:t>
            </a:r>
            <a:r>
              <a:rPr dirty="0" sz="3300" spc="-170">
                <a:solidFill>
                  <a:srgbClr val="44201F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4201F"/>
                </a:solidFill>
                <a:latin typeface="Gill Sans MT"/>
                <a:cs typeface="Gill Sans MT"/>
              </a:rPr>
              <a:t>Storyteller</a:t>
            </a:r>
            <a:endParaRPr sz="3300">
              <a:latin typeface="Gill Sans MT"/>
              <a:cs typeface="Gill Sans MT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6922" y="940788"/>
            <a:ext cx="3162312" cy="5270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B0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1900265" y="5307053"/>
            <a:ext cx="5112385" cy="5112385"/>
            <a:chOff x="11900265" y="5307053"/>
            <a:chExt cx="5112385" cy="5112385"/>
          </a:xfrm>
        </p:grpSpPr>
        <p:sp>
          <p:nvSpPr>
            <p:cNvPr id="4" name="object 4" descr=""/>
            <p:cNvSpPr/>
            <p:nvPr/>
          </p:nvSpPr>
          <p:spPr>
            <a:xfrm>
              <a:off x="11900265" y="5307053"/>
              <a:ext cx="5112385" cy="5112385"/>
            </a:xfrm>
            <a:custGeom>
              <a:avLst/>
              <a:gdLst/>
              <a:ahLst/>
              <a:cxnLst/>
              <a:rect l="l" t="t" r="r" b="b"/>
              <a:pathLst>
                <a:path w="5112384" h="5112384">
                  <a:moveTo>
                    <a:pt x="2556047" y="0"/>
                  </a:moveTo>
                  <a:lnTo>
                    <a:pt x="0" y="2556016"/>
                  </a:lnTo>
                  <a:lnTo>
                    <a:pt x="2556047" y="5112046"/>
                  </a:lnTo>
                  <a:lnTo>
                    <a:pt x="5112095" y="2556016"/>
                  </a:lnTo>
                  <a:lnTo>
                    <a:pt x="2556047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715918" y="5680298"/>
              <a:ext cx="1480820" cy="740410"/>
            </a:xfrm>
            <a:custGeom>
              <a:avLst/>
              <a:gdLst/>
              <a:ahLst/>
              <a:cxnLst/>
              <a:rect l="l" t="t" r="r" b="b"/>
              <a:pathLst>
                <a:path w="1480819" h="740410">
                  <a:moveTo>
                    <a:pt x="740396" y="0"/>
                  </a:moveTo>
                  <a:lnTo>
                    <a:pt x="0" y="740406"/>
                  </a:lnTo>
                  <a:lnTo>
                    <a:pt x="1480792" y="740406"/>
                  </a:lnTo>
                  <a:lnTo>
                    <a:pt x="740396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247074" y="5971096"/>
            <a:ext cx="43751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25" b="1">
                <a:solidFill>
                  <a:srgbClr val="F8DFDB"/>
                </a:solidFill>
                <a:latin typeface="Arial"/>
                <a:cs typeface="Arial"/>
              </a:rPr>
              <a:t>05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08477" y="7173044"/>
            <a:ext cx="3096260" cy="1012825"/>
          </a:xfrm>
          <a:prstGeom prst="rect">
            <a:avLst/>
          </a:prstGeom>
        </p:spPr>
        <p:txBody>
          <a:bodyPr wrap="square" lIns="0" tIns="149225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1175"/>
              </a:spcBef>
              <a:tabLst>
                <a:tab pos="741045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CONTEXT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94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6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rhythm</a:t>
            </a:r>
            <a:r>
              <a:rPr dirty="0" sz="2300" spc="6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9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dirty="0" sz="2300" spc="6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6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story.</a:t>
            </a:r>
            <a:endParaRPr sz="2300">
              <a:latin typeface="Gill Sans MT"/>
              <a:cs typeface="Gill Sans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5122053" y="3098251"/>
            <a:ext cx="4982210" cy="5112385"/>
            <a:chOff x="15122053" y="3098251"/>
            <a:chExt cx="4982210" cy="5112385"/>
          </a:xfrm>
        </p:grpSpPr>
        <p:sp>
          <p:nvSpPr>
            <p:cNvPr id="9" name="object 9" descr=""/>
            <p:cNvSpPr/>
            <p:nvPr/>
          </p:nvSpPr>
          <p:spPr>
            <a:xfrm>
              <a:off x="15122053" y="3098251"/>
              <a:ext cx="4982210" cy="5112385"/>
            </a:xfrm>
            <a:custGeom>
              <a:avLst/>
              <a:gdLst/>
              <a:ahLst/>
              <a:cxnLst/>
              <a:rect l="l" t="t" r="r" b="b"/>
              <a:pathLst>
                <a:path w="4982209" h="5112384">
                  <a:moveTo>
                    <a:pt x="2556047" y="0"/>
                  </a:moveTo>
                  <a:lnTo>
                    <a:pt x="0" y="2556026"/>
                  </a:lnTo>
                  <a:lnTo>
                    <a:pt x="2556047" y="5112053"/>
                  </a:lnTo>
                  <a:lnTo>
                    <a:pt x="4982047" y="2686074"/>
                  </a:lnTo>
                  <a:lnTo>
                    <a:pt x="4982047" y="2425979"/>
                  </a:lnTo>
                  <a:lnTo>
                    <a:pt x="2556047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937705" y="3471496"/>
              <a:ext cx="1480820" cy="740410"/>
            </a:xfrm>
            <a:custGeom>
              <a:avLst/>
              <a:gdLst/>
              <a:ahLst/>
              <a:cxnLst/>
              <a:rect l="l" t="t" r="r" b="b"/>
              <a:pathLst>
                <a:path w="1480819" h="740410">
                  <a:moveTo>
                    <a:pt x="740396" y="0"/>
                  </a:moveTo>
                  <a:lnTo>
                    <a:pt x="0" y="740406"/>
                  </a:lnTo>
                  <a:lnTo>
                    <a:pt x="1480792" y="740406"/>
                  </a:lnTo>
                  <a:lnTo>
                    <a:pt x="740396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7472212" y="3762305"/>
            <a:ext cx="4311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00" b="1">
                <a:solidFill>
                  <a:srgbClr val="F8DFDB"/>
                </a:solidFill>
                <a:latin typeface="Arial"/>
                <a:cs typeface="Arial"/>
              </a:rPr>
              <a:t>06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249473" y="4995063"/>
            <a:ext cx="2876550" cy="7797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722630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55" b="1">
                <a:solidFill>
                  <a:srgbClr val="F8DFDB"/>
                </a:solidFill>
                <a:latin typeface="Arial"/>
                <a:cs typeface="Arial"/>
              </a:rPr>
              <a:t>EMOTIONS</a:t>
            </a:r>
            <a:endParaRPr sz="2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  <a:tabLst>
                <a:tab pos="292735" algn="l"/>
                <a:tab pos="1284605" algn="l"/>
                <a:tab pos="1842770" algn="l"/>
              </a:tabLst>
            </a:pPr>
            <a:r>
              <a:rPr dirty="0" sz="2450" spc="-50" b="1">
                <a:solidFill>
                  <a:srgbClr val="F8DFDB"/>
                </a:solidFill>
                <a:latin typeface="Arial"/>
                <a:cs typeface="Arial"/>
              </a:rPr>
              <a:t>+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20" b="1">
                <a:solidFill>
                  <a:srgbClr val="F8DFDB"/>
                </a:solidFill>
                <a:latin typeface="Arial"/>
                <a:cs typeface="Arial"/>
              </a:rPr>
              <a:t>TONE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OF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VOICE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6031209" y="5914082"/>
            <a:ext cx="3294379" cy="733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471805" marR="5080" indent="-45974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Gill Sans MT"/>
                <a:cs typeface="Gill Sans MT"/>
              </a:rPr>
              <a:t>emotional</a:t>
            </a:r>
            <a:r>
              <a:rPr dirty="0" sz="2300" spc="-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Gill Sans MT"/>
                <a:cs typeface="Gill Sans MT"/>
              </a:rPr>
              <a:t>connection </a:t>
            </a:r>
            <a:r>
              <a:rPr dirty="0" sz="2300" spc="70">
                <a:solidFill>
                  <a:srgbClr val="FFFFFF"/>
                </a:solidFill>
                <a:latin typeface="Gill Sans MT"/>
                <a:cs typeface="Gill Sans MT"/>
              </a:rPr>
              <a:t>with</a:t>
            </a:r>
            <a:r>
              <a:rPr dirty="0" sz="23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ill Sans MT"/>
                <a:cs typeface="Gill Sans MT"/>
              </a:rPr>
              <a:t>audience.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0" y="2409"/>
            <a:ext cx="9045575" cy="10033000"/>
          </a:xfrm>
          <a:custGeom>
            <a:avLst/>
            <a:gdLst/>
            <a:ahLst/>
            <a:cxnLst/>
            <a:rect l="l" t="t" r="r" b="b"/>
            <a:pathLst>
              <a:path w="9045575" h="10033000">
                <a:moveTo>
                  <a:pt x="3354736" y="10020299"/>
                </a:moveTo>
                <a:lnTo>
                  <a:pt x="2510530" y="10020299"/>
                </a:lnTo>
                <a:lnTo>
                  <a:pt x="2557380" y="10032999"/>
                </a:lnTo>
                <a:lnTo>
                  <a:pt x="3307886" y="10032999"/>
                </a:lnTo>
                <a:lnTo>
                  <a:pt x="3354736" y="10020299"/>
                </a:lnTo>
                <a:close/>
              </a:path>
              <a:path w="9045575" h="10033000">
                <a:moveTo>
                  <a:pt x="3495157" y="10007599"/>
                </a:moveTo>
                <a:lnTo>
                  <a:pt x="2370110" y="10007599"/>
                </a:lnTo>
                <a:lnTo>
                  <a:pt x="2416893" y="10020299"/>
                </a:lnTo>
                <a:lnTo>
                  <a:pt x="3448374" y="10020299"/>
                </a:lnTo>
                <a:lnTo>
                  <a:pt x="3495157" y="10007599"/>
                </a:lnTo>
                <a:close/>
              </a:path>
              <a:path w="9045575" h="10033000">
                <a:moveTo>
                  <a:pt x="3635337" y="9994899"/>
                </a:moveTo>
                <a:lnTo>
                  <a:pt x="2229929" y="9994899"/>
                </a:lnTo>
                <a:lnTo>
                  <a:pt x="2276626" y="10007599"/>
                </a:lnTo>
                <a:lnTo>
                  <a:pt x="3588641" y="10007599"/>
                </a:lnTo>
                <a:lnTo>
                  <a:pt x="3635337" y="9994899"/>
                </a:lnTo>
                <a:close/>
              </a:path>
              <a:path w="9045575" h="10033000">
                <a:moveTo>
                  <a:pt x="3728627" y="9982199"/>
                </a:moveTo>
                <a:lnTo>
                  <a:pt x="2136639" y="9982199"/>
                </a:lnTo>
                <a:lnTo>
                  <a:pt x="2183266" y="9994899"/>
                </a:lnTo>
                <a:lnTo>
                  <a:pt x="3682000" y="9994899"/>
                </a:lnTo>
                <a:lnTo>
                  <a:pt x="3728627" y="9982199"/>
                </a:lnTo>
                <a:close/>
              </a:path>
              <a:path w="9045575" h="10033000">
                <a:moveTo>
                  <a:pt x="3821767" y="9969499"/>
                </a:moveTo>
                <a:lnTo>
                  <a:pt x="2043500" y="9969499"/>
                </a:lnTo>
                <a:lnTo>
                  <a:pt x="2090049" y="9982199"/>
                </a:lnTo>
                <a:lnTo>
                  <a:pt x="3775217" y="9982199"/>
                </a:lnTo>
                <a:lnTo>
                  <a:pt x="3821767" y="9969499"/>
                </a:lnTo>
                <a:close/>
              </a:path>
              <a:path w="9045575" h="10033000">
                <a:moveTo>
                  <a:pt x="3914737" y="9956799"/>
                </a:moveTo>
                <a:lnTo>
                  <a:pt x="1950530" y="9956799"/>
                </a:lnTo>
                <a:lnTo>
                  <a:pt x="1996993" y="9969499"/>
                </a:lnTo>
                <a:lnTo>
                  <a:pt x="3868274" y="9969499"/>
                </a:lnTo>
                <a:lnTo>
                  <a:pt x="3914737" y="9956799"/>
                </a:lnTo>
                <a:close/>
              </a:path>
              <a:path w="9045575" h="10033000">
                <a:moveTo>
                  <a:pt x="4053836" y="9931399"/>
                </a:moveTo>
                <a:lnTo>
                  <a:pt x="1811431" y="9931399"/>
                </a:lnTo>
                <a:lnTo>
                  <a:pt x="1904114" y="9956799"/>
                </a:lnTo>
                <a:lnTo>
                  <a:pt x="3961153" y="9956799"/>
                </a:lnTo>
                <a:lnTo>
                  <a:pt x="4053836" y="9931399"/>
                </a:lnTo>
                <a:close/>
              </a:path>
              <a:path w="9045575" h="10033000">
                <a:moveTo>
                  <a:pt x="4238543" y="9893299"/>
                </a:moveTo>
                <a:lnTo>
                  <a:pt x="1626723" y="9893299"/>
                </a:lnTo>
                <a:lnTo>
                  <a:pt x="1765168" y="9931399"/>
                </a:lnTo>
                <a:lnTo>
                  <a:pt x="4100098" y="9931399"/>
                </a:lnTo>
                <a:lnTo>
                  <a:pt x="4238543" y="9893299"/>
                </a:lnTo>
                <a:close/>
              </a:path>
              <a:path w="9045575" h="10033000">
                <a:moveTo>
                  <a:pt x="7620791" y="0"/>
                </a:moveTo>
                <a:lnTo>
                  <a:pt x="0" y="0"/>
                </a:lnTo>
                <a:lnTo>
                  <a:pt x="0" y="9296399"/>
                </a:lnTo>
                <a:lnTo>
                  <a:pt x="26291" y="9309099"/>
                </a:lnTo>
                <a:lnTo>
                  <a:pt x="68736" y="9334499"/>
                </a:lnTo>
                <a:lnTo>
                  <a:pt x="111321" y="9347199"/>
                </a:lnTo>
                <a:lnTo>
                  <a:pt x="196903" y="9397999"/>
                </a:lnTo>
                <a:lnTo>
                  <a:pt x="239895" y="9410699"/>
                </a:lnTo>
                <a:lnTo>
                  <a:pt x="326271" y="9461499"/>
                </a:lnTo>
                <a:lnTo>
                  <a:pt x="369650" y="9474199"/>
                </a:lnTo>
                <a:lnTo>
                  <a:pt x="413154" y="9499599"/>
                </a:lnTo>
                <a:lnTo>
                  <a:pt x="456780" y="9512299"/>
                </a:lnTo>
                <a:lnTo>
                  <a:pt x="500527" y="9537699"/>
                </a:lnTo>
                <a:lnTo>
                  <a:pt x="544391" y="9550399"/>
                </a:lnTo>
                <a:lnTo>
                  <a:pt x="588371" y="9575799"/>
                </a:lnTo>
                <a:lnTo>
                  <a:pt x="632464" y="9588499"/>
                </a:lnTo>
                <a:lnTo>
                  <a:pt x="676669" y="9613899"/>
                </a:lnTo>
                <a:lnTo>
                  <a:pt x="765403" y="9639299"/>
                </a:lnTo>
                <a:lnTo>
                  <a:pt x="809928" y="9664699"/>
                </a:lnTo>
                <a:lnTo>
                  <a:pt x="944108" y="9702799"/>
                </a:lnTo>
                <a:lnTo>
                  <a:pt x="989030" y="9728199"/>
                </a:lnTo>
                <a:lnTo>
                  <a:pt x="1580696" y="9893299"/>
                </a:lnTo>
                <a:lnTo>
                  <a:pt x="4284570" y="9893299"/>
                </a:lnTo>
                <a:lnTo>
                  <a:pt x="4876237" y="9728199"/>
                </a:lnTo>
                <a:lnTo>
                  <a:pt x="4921158" y="9702799"/>
                </a:lnTo>
                <a:lnTo>
                  <a:pt x="5055338" y="9664699"/>
                </a:lnTo>
                <a:lnTo>
                  <a:pt x="5099863" y="9639299"/>
                </a:lnTo>
                <a:lnTo>
                  <a:pt x="5188597" y="9613899"/>
                </a:lnTo>
                <a:lnTo>
                  <a:pt x="5232802" y="9588499"/>
                </a:lnTo>
                <a:lnTo>
                  <a:pt x="5276895" y="9575799"/>
                </a:lnTo>
                <a:lnTo>
                  <a:pt x="5320875" y="9550399"/>
                </a:lnTo>
                <a:lnTo>
                  <a:pt x="5364740" y="9537699"/>
                </a:lnTo>
                <a:lnTo>
                  <a:pt x="5408486" y="9512299"/>
                </a:lnTo>
                <a:lnTo>
                  <a:pt x="5452112" y="9499599"/>
                </a:lnTo>
                <a:lnTo>
                  <a:pt x="5495616" y="9474199"/>
                </a:lnTo>
                <a:lnTo>
                  <a:pt x="5538995" y="9461499"/>
                </a:lnTo>
                <a:lnTo>
                  <a:pt x="5625371" y="9410699"/>
                </a:lnTo>
                <a:lnTo>
                  <a:pt x="5668364" y="9397999"/>
                </a:lnTo>
                <a:lnTo>
                  <a:pt x="5753945" y="9347199"/>
                </a:lnTo>
                <a:lnTo>
                  <a:pt x="5796530" y="9334499"/>
                </a:lnTo>
                <a:lnTo>
                  <a:pt x="6131978" y="9131299"/>
                </a:lnTo>
                <a:lnTo>
                  <a:pt x="6417241" y="8953499"/>
                </a:lnTo>
                <a:lnTo>
                  <a:pt x="6457317" y="8928099"/>
                </a:lnTo>
                <a:lnTo>
                  <a:pt x="6497217" y="8889999"/>
                </a:lnTo>
                <a:lnTo>
                  <a:pt x="6576480" y="8839199"/>
                </a:lnTo>
                <a:lnTo>
                  <a:pt x="6615839" y="8801099"/>
                </a:lnTo>
                <a:lnTo>
                  <a:pt x="6694002" y="8750299"/>
                </a:lnTo>
                <a:lnTo>
                  <a:pt x="6732800" y="8712199"/>
                </a:lnTo>
                <a:lnTo>
                  <a:pt x="6771407" y="8686799"/>
                </a:lnTo>
                <a:lnTo>
                  <a:pt x="6809821" y="8648699"/>
                </a:lnTo>
                <a:lnTo>
                  <a:pt x="6848039" y="8623299"/>
                </a:lnTo>
                <a:lnTo>
                  <a:pt x="6886059" y="8585199"/>
                </a:lnTo>
                <a:lnTo>
                  <a:pt x="6923879" y="8559799"/>
                </a:lnTo>
                <a:lnTo>
                  <a:pt x="6961496" y="8521699"/>
                </a:lnTo>
                <a:lnTo>
                  <a:pt x="6998908" y="8496299"/>
                </a:lnTo>
                <a:lnTo>
                  <a:pt x="7073110" y="8420099"/>
                </a:lnTo>
                <a:lnTo>
                  <a:pt x="7109896" y="8394699"/>
                </a:lnTo>
                <a:lnTo>
                  <a:pt x="7218961" y="8280399"/>
                </a:lnTo>
                <a:lnTo>
                  <a:pt x="7254878" y="8254999"/>
                </a:lnTo>
                <a:lnTo>
                  <a:pt x="7290506" y="8216899"/>
                </a:lnTo>
                <a:lnTo>
                  <a:pt x="7325776" y="8178799"/>
                </a:lnTo>
                <a:lnTo>
                  <a:pt x="7360687" y="8140699"/>
                </a:lnTo>
                <a:lnTo>
                  <a:pt x="7395240" y="8102599"/>
                </a:lnTo>
                <a:lnTo>
                  <a:pt x="7429436" y="8064499"/>
                </a:lnTo>
                <a:lnTo>
                  <a:pt x="7463273" y="8026399"/>
                </a:lnTo>
                <a:lnTo>
                  <a:pt x="7496752" y="7988299"/>
                </a:lnTo>
                <a:lnTo>
                  <a:pt x="7529874" y="7950199"/>
                </a:lnTo>
                <a:lnTo>
                  <a:pt x="7562637" y="7912099"/>
                </a:lnTo>
                <a:lnTo>
                  <a:pt x="7595042" y="7873999"/>
                </a:lnTo>
                <a:lnTo>
                  <a:pt x="7627089" y="7835899"/>
                </a:lnTo>
                <a:lnTo>
                  <a:pt x="7658777" y="7797799"/>
                </a:lnTo>
                <a:lnTo>
                  <a:pt x="7690108" y="7759699"/>
                </a:lnTo>
                <a:lnTo>
                  <a:pt x="7721081" y="7721599"/>
                </a:lnTo>
                <a:lnTo>
                  <a:pt x="7751696" y="7683499"/>
                </a:lnTo>
                <a:lnTo>
                  <a:pt x="7781952" y="7645399"/>
                </a:lnTo>
                <a:lnTo>
                  <a:pt x="7811851" y="7607299"/>
                </a:lnTo>
                <a:lnTo>
                  <a:pt x="7841391" y="7569199"/>
                </a:lnTo>
                <a:lnTo>
                  <a:pt x="7870574" y="7531099"/>
                </a:lnTo>
                <a:lnTo>
                  <a:pt x="7899398" y="7492999"/>
                </a:lnTo>
                <a:lnTo>
                  <a:pt x="7927865" y="7454899"/>
                </a:lnTo>
                <a:lnTo>
                  <a:pt x="7955973" y="7416799"/>
                </a:lnTo>
                <a:lnTo>
                  <a:pt x="7983723" y="7365999"/>
                </a:lnTo>
                <a:lnTo>
                  <a:pt x="8011115" y="7327899"/>
                </a:lnTo>
                <a:lnTo>
                  <a:pt x="8038149" y="7289799"/>
                </a:lnTo>
                <a:lnTo>
                  <a:pt x="8064825" y="7251699"/>
                </a:lnTo>
                <a:lnTo>
                  <a:pt x="8091143" y="7213599"/>
                </a:lnTo>
                <a:lnTo>
                  <a:pt x="8117103" y="7162799"/>
                </a:lnTo>
                <a:lnTo>
                  <a:pt x="8142704" y="7124699"/>
                </a:lnTo>
                <a:lnTo>
                  <a:pt x="8167948" y="7086599"/>
                </a:lnTo>
                <a:lnTo>
                  <a:pt x="8192834" y="7048499"/>
                </a:lnTo>
                <a:lnTo>
                  <a:pt x="8217361" y="6997699"/>
                </a:lnTo>
                <a:lnTo>
                  <a:pt x="8241531" y="6959599"/>
                </a:lnTo>
                <a:lnTo>
                  <a:pt x="8265342" y="6921499"/>
                </a:lnTo>
                <a:lnTo>
                  <a:pt x="8288796" y="6870699"/>
                </a:lnTo>
                <a:lnTo>
                  <a:pt x="8311891" y="6832599"/>
                </a:lnTo>
                <a:lnTo>
                  <a:pt x="8334628" y="6794499"/>
                </a:lnTo>
                <a:lnTo>
                  <a:pt x="8357007" y="6743699"/>
                </a:lnTo>
                <a:lnTo>
                  <a:pt x="8379028" y="6705599"/>
                </a:lnTo>
                <a:lnTo>
                  <a:pt x="8400691" y="6667499"/>
                </a:lnTo>
                <a:lnTo>
                  <a:pt x="8421996" y="6616699"/>
                </a:lnTo>
                <a:lnTo>
                  <a:pt x="8442943" y="6578599"/>
                </a:lnTo>
                <a:lnTo>
                  <a:pt x="8463532" y="6527799"/>
                </a:lnTo>
                <a:lnTo>
                  <a:pt x="8483763" y="6489699"/>
                </a:lnTo>
                <a:lnTo>
                  <a:pt x="8503636" y="6451599"/>
                </a:lnTo>
                <a:lnTo>
                  <a:pt x="8523150" y="6400799"/>
                </a:lnTo>
                <a:lnTo>
                  <a:pt x="8542307" y="6362699"/>
                </a:lnTo>
                <a:lnTo>
                  <a:pt x="8561105" y="6311899"/>
                </a:lnTo>
                <a:lnTo>
                  <a:pt x="8579546" y="6273799"/>
                </a:lnTo>
                <a:lnTo>
                  <a:pt x="8597628" y="6222999"/>
                </a:lnTo>
                <a:lnTo>
                  <a:pt x="8615352" y="6184899"/>
                </a:lnTo>
                <a:lnTo>
                  <a:pt x="8632719" y="6134099"/>
                </a:lnTo>
                <a:lnTo>
                  <a:pt x="8649727" y="6095999"/>
                </a:lnTo>
                <a:lnTo>
                  <a:pt x="8666377" y="6045199"/>
                </a:lnTo>
                <a:lnTo>
                  <a:pt x="8682669" y="6007099"/>
                </a:lnTo>
                <a:lnTo>
                  <a:pt x="8698603" y="5956299"/>
                </a:lnTo>
                <a:lnTo>
                  <a:pt x="8714179" y="5918199"/>
                </a:lnTo>
                <a:lnTo>
                  <a:pt x="8729397" y="5867399"/>
                </a:lnTo>
                <a:lnTo>
                  <a:pt x="8744256" y="5829299"/>
                </a:lnTo>
                <a:lnTo>
                  <a:pt x="8758758" y="5778499"/>
                </a:lnTo>
                <a:lnTo>
                  <a:pt x="8772902" y="5740399"/>
                </a:lnTo>
                <a:lnTo>
                  <a:pt x="8786687" y="5689599"/>
                </a:lnTo>
                <a:lnTo>
                  <a:pt x="8800115" y="5638799"/>
                </a:lnTo>
                <a:lnTo>
                  <a:pt x="8813184" y="5600699"/>
                </a:lnTo>
                <a:lnTo>
                  <a:pt x="8825896" y="5549899"/>
                </a:lnTo>
                <a:lnTo>
                  <a:pt x="8838249" y="5511799"/>
                </a:lnTo>
                <a:lnTo>
                  <a:pt x="8850244" y="5460999"/>
                </a:lnTo>
                <a:lnTo>
                  <a:pt x="8861881" y="5410199"/>
                </a:lnTo>
                <a:lnTo>
                  <a:pt x="8873160" y="5372099"/>
                </a:lnTo>
                <a:lnTo>
                  <a:pt x="8884081" y="5321299"/>
                </a:lnTo>
                <a:lnTo>
                  <a:pt x="8894644" y="5283199"/>
                </a:lnTo>
                <a:lnTo>
                  <a:pt x="8904849" y="5232399"/>
                </a:lnTo>
                <a:lnTo>
                  <a:pt x="8914696" y="5181599"/>
                </a:lnTo>
                <a:lnTo>
                  <a:pt x="8924185" y="5143499"/>
                </a:lnTo>
                <a:lnTo>
                  <a:pt x="8933316" y="5092699"/>
                </a:lnTo>
                <a:lnTo>
                  <a:pt x="8942088" y="5041899"/>
                </a:lnTo>
                <a:lnTo>
                  <a:pt x="8950503" y="5003799"/>
                </a:lnTo>
                <a:lnTo>
                  <a:pt x="8958559" y="4952999"/>
                </a:lnTo>
                <a:lnTo>
                  <a:pt x="8966258" y="4914899"/>
                </a:lnTo>
                <a:lnTo>
                  <a:pt x="8973598" y="4864099"/>
                </a:lnTo>
                <a:lnTo>
                  <a:pt x="8980580" y="4813299"/>
                </a:lnTo>
                <a:lnTo>
                  <a:pt x="8987205" y="4775199"/>
                </a:lnTo>
                <a:lnTo>
                  <a:pt x="8993471" y="4724399"/>
                </a:lnTo>
                <a:lnTo>
                  <a:pt x="8999379" y="4673599"/>
                </a:lnTo>
                <a:lnTo>
                  <a:pt x="9004929" y="4635499"/>
                </a:lnTo>
                <a:lnTo>
                  <a:pt x="9010121" y="4584699"/>
                </a:lnTo>
                <a:lnTo>
                  <a:pt x="9014955" y="4533899"/>
                </a:lnTo>
                <a:lnTo>
                  <a:pt x="9019431" y="4483099"/>
                </a:lnTo>
                <a:lnTo>
                  <a:pt x="9023548" y="4444999"/>
                </a:lnTo>
                <a:lnTo>
                  <a:pt x="9027308" y="4394199"/>
                </a:lnTo>
                <a:lnTo>
                  <a:pt x="9030710" y="4343399"/>
                </a:lnTo>
                <a:lnTo>
                  <a:pt x="9033753" y="4305299"/>
                </a:lnTo>
                <a:lnTo>
                  <a:pt x="9036439" y="4254499"/>
                </a:lnTo>
                <a:lnTo>
                  <a:pt x="9038766" y="4203699"/>
                </a:lnTo>
                <a:lnTo>
                  <a:pt x="9040736" y="4165599"/>
                </a:lnTo>
                <a:lnTo>
                  <a:pt x="9042347" y="4114799"/>
                </a:lnTo>
                <a:lnTo>
                  <a:pt x="9043600" y="4063999"/>
                </a:lnTo>
                <a:lnTo>
                  <a:pt x="9044495" y="4025899"/>
                </a:lnTo>
                <a:lnTo>
                  <a:pt x="9045032" y="3975099"/>
                </a:lnTo>
                <a:lnTo>
                  <a:pt x="9045211" y="3924299"/>
                </a:lnTo>
                <a:lnTo>
                  <a:pt x="9045032" y="3886199"/>
                </a:lnTo>
                <a:lnTo>
                  <a:pt x="9044495" y="3835399"/>
                </a:lnTo>
                <a:lnTo>
                  <a:pt x="9043600" y="3784599"/>
                </a:lnTo>
                <a:lnTo>
                  <a:pt x="9042347" y="3733799"/>
                </a:lnTo>
                <a:lnTo>
                  <a:pt x="9040736" y="3695699"/>
                </a:lnTo>
                <a:lnTo>
                  <a:pt x="9038766" y="3644899"/>
                </a:lnTo>
                <a:lnTo>
                  <a:pt x="9036439" y="3594099"/>
                </a:lnTo>
                <a:lnTo>
                  <a:pt x="9033753" y="3555999"/>
                </a:lnTo>
                <a:lnTo>
                  <a:pt x="9030710" y="3505199"/>
                </a:lnTo>
                <a:lnTo>
                  <a:pt x="9027308" y="3454399"/>
                </a:lnTo>
                <a:lnTo>
                  <a:pt x="9023548" y="3416299"/>
                </a:lnTo>
                <a:lnTo>
                  <a:pt x="9019431" y="3365499"/>
                </a:lnTo>
                <a:lnTo>
                  <a:pt x="9014955" y="3314699"/>
                </a:lnTo>
                <a:lnTo>
                  <a:pt x="9010121" y="3276599"/>
                </a:lnTo>
                <a:lnTo>
                  <a:pt x="9004929" y="3225799"/>
                </a:lnTo>
                <a:lnTo>
                  <a:pt x="8999379" y="3174999"/>
                </a:lnTo>
                <a:lnTo>
                  <a:pt x="8993471" y="3136899"/>
                </a:lnTo>
                <a:lnTo>
                  <a:pt x="8987205" y="3086099"/>
                </a:lnTo>
                <a:lnTo>
                  <a:pt x="8980580" y="3035299"/>
                </a:lnTo>
                <a:lnTo>
                  <a:pt x="8973598" y="2997199"/>
                </a:lnTo>
                <a:lnTo>
                  <a:pt x="8966258" y="2946399"/>
                </a:lnTo>
                <a:lnTo>
                  <a:pt x="8958559" y="2895599"/>
                </a:lnTo>
                <a:lnTo>
                  <a:pt x="8950503" y="2857499"/>
                </a:lnTo>
                <a:lnTo>
                  <a:pt x="8942088" y="2806699"/>
                </a:lnTo>
                <a:lnTo>
                  <a:pt x="8933316" y="2755899"/>
                </a:lnTo>
                <a:lnTo>
                  <a:pt x="8924185" y="2717799"/>
                </a:lnTo>
                <a:lnTo>
                  <a:pt x="8914696" y="2666999"/>
                </a:lnTo>
                <a:lnTo>
                  <a:pt x="8904849" y="2616199"/>
                </a:lnTo>
                <a:lnTo>
                  <a:pt x="8894644" y="2578099"/>
                </a:lnTo>
                <a:lnTo>
                  <a:pt x="8884081" y="2527299"/>
                </a:lnTo>
                <a:lnTo>
                  <a:pt x="8873160" y="2489199"/>
                </a:lnTo>
                <a:lnTo>
                  <a:pt x="8861881" y="2438399"/>
                </a:lnTo>
                <a:lnTo>
                  <a:pt x="8850244" y="2387599"/>
                </a:lnTo>
                <a:lnTo>
                  <a:pt x="8838249" y="2349499"/>
                </a:lnTo>
                <a:lnTo>
                  <a:pt x="8825896" y="2298699"/>
                </a:lnTo>
                <a:lnTo>
                  <a:pt x="8813184" y="2260599"/>
                </a:lnTo>
                <a:lnTo>
                  <a:pt x="8800115" y="2209799"/>
                </a:lnTo>
                <a:lnTo>
                  <a:pt x="8786687" y="2158999"/>
                </a:lnTo>
                <a:lnTo>
                  <a:pt x="8772902" y="2120899"/>
                </a:lnTo>
                <a:lnTo>
                  <a:pt x="8758758" y="2070099"/>
                </a:lnTo>
                <a:lnTo>
                  <a:pt x="8744256" y="2031999"/>
                </a:lnTo>
                <a:lnTo>
                  <a:pt x="8729397" y="1981199"/>
                </a:lnTo>
                <a:lnTo>
                  <a:pt x="8714179" y="1943099"/>
                </a:lnTo>
                <a:lnTo>
                  <a:pt x="8698603" y="1892299"/>
                </a:lnTo>
                <a:lnTo>
                  <a:pt x="8682669" y="1854199"/>
                </a:lnTo>
                <a:lnTo>
                  <a:pt x="8666377" y="1803399"/>
                </a:lnTo>
                <a:lnTo>
                  <a:pt x="8649727" y="1765299"/>
                </a:lnTo>
                <a:lnTo>
                  <a:pt x="8632719" y="1714499"/>
                </a:lnTo>
                <a:lnTo>
                  <a:pt x="8615352" y="1676399"/>
                </a:lnTo>
                <a:lnTo>
                  <a:pt x="8597628" y="1625599"/>
                </a:lnTo>
                <a:lnTo>
                  <a:pt x="8579546" y="1587499"/>
                </a:lnTo>
                <a:lnTo>
                  <a:pt x="8561105" y="1536699"/>
                </a:lnTo>
                <a:lnTo>
                  <a:pt x="8542307" y="1498599"/>
                </a:lnTo>
                <a:lnTo>
                  <a:pt x="8523150" y="1447799"/>
                </a:lnTo>
                <a:lnTo>
                  <a:pt x="8503636" y="1409699"/>
                </a:lnTo>
                <a:lnTo>
                  <a:pt x="8483763" y="1358899"/>
                </a:lnTo>
                <a:lnTo>
                  <a:pt x="8463532" y="1320799"/>
                </a:lnTo>
                <a:lnTo>
                  <a:pt x="8442943" y="1282699"/>
                </a:lnTo>
                <a:lnTo>
                  <a:pt x="8421996" y="1231899"/>
                </a:lnTo>
                <a:lnTo>
                  <a:pt x="8400691" y="1193799"/>
                </a:lnTo>
                <a:lnTo>
                  <a:pt x="8379028" y="1142999"/>
                </a:lnTo>
                <a:lnTo>
                  <a:pt x="8357007" y="1104899"/>
                </a:lnTo>
                <a:lnTo>
                  <a:pt x="8334628" y="1066799"/>
                </a:lnTo>
                <a:lnTo>
                  <a:pt x="8311891" y="1015999"/>
                </a:lnTo>
                <a:lnTo>
                  <a:pt x="8288796" y="977899"/>
                </a:lnTo>
                <a:lnTo>
                  <a:pt x="8265342" y="939799"/>
                </a:lnTo>
                <a:lnTo>
                  <a:pt x="8241531" y="888999"/>
                </a:lnTo>
                <a:lnTo>
                  <a:pt x="8217361" y="850899"/>
                </a:lnTo>
                <a:lnTo>
                  <a:pt x="8192834" y="812799"/>
                </a:lnTo>
                <a:lnTo>
                  <a:pt x="8167948" y="774699"/>
                </a:lnTo>
                <a:lnTo>
                  <a:pt x="8142704" y="723899"/>
                </a:lnTo>
                <a:lnTo>
                  <a:pt x="8117103" y="685799"/>
                </a:lnTo>
                <a:lnTo>
                  <a:pt x="8091143" y="647699"/>
                </a:lnTo>
                <a:lnTo>
                  <a:pt x="8064825" y="609599"/>
                </a:lnTo>
                <a:lnTo>
                  <a:pt x="8038149" y="558799"/>
                </a:lnTo>
                <a:lnTo>
                  <a:pt x="8011115" y="520699"/>
                </a:lnTo>
                <a:lnTo>
                  <a:pt x="7983723" y="482599"/>
                </a:lnTo>
                <a:lnTo>
                  <a:pt x="7955973" y="444499"/>
                </a:lnTo>
                <a:lnTo>
                  <a:pt x="7927865" y="406399"/>
                </a:lnTo>
                <a:lnTo>
                  <a:pt x="7899398" y="368299"/>
                </a:lnTo>
                <a:lnTo>
                  <a:pt x="7870574" y="317499"/>
                </a:lnTo>
                <a:lnTo>
                  <a:pt x="7841391" y="279399"/>
                </a:lnTo>
                <a:lnTo>
                  <a:pt x="7811851" y="241299"/>
                </a:lnTo>
                <a:lnTo>
                  <a:pt x="7781952" y="203199"/>
                </a:lnTo>
                <a:lnTo>
                  <a:pt x="7751696" y="165099"/>
                </a:lnTo>
                <a:lnTo>
                  <a:pt x="7721081" y="126999"/>
                </a:lnTo>
                <a:lnTo>
                  <a:pt x="7690108" y="88899"/>
                </a:lnTo>
                <a:lnTo>
                  <a:pt x="7658777" y="50799"/>
                </a:lnTo>
                <a:lnTo>
                  <a:pt x="7627089" y="12699"/>
                </a:lnTo>
                <a:lnTo>
                  <a:pt x="7620791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50018" y="589574"/>
            <a:ext cx="4570095" cy="1554480"/>
          </a:xfrm>
          <a:prstGeom prst="rect"/>
        </p:spPr>
        <p:txBody>
          <a:bodyPr wrap="square" lIns="0" tIns="4445" rIns="0" bIns="0" rtlCol="0" vert="horz">
            <a:spAutoFit/>
          </a:bodyPr>
          <a:lstStyle/>
          <a:p>
            <a:pPr marL="12700" marR="5080">
              <a:lnSpc>
                <a:spcPts val="6100"/>
              </a:lnSpc>
              <a:spcBef>
                <a:spcPts val="3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645">
                <a:solidFill>
                  <a:srgbClr val="FC221C"/>
                </a:solidFill>
              </a:rPr>
              <a:t>Fundamentals </a:t>
            </a:r>
            <a:r>
              <a:rPr dirty="0" spc="-275">
                <a:solidFill>
                  <a:srgbClr val="FC221C"/>
                </a:solidFill>
              </a:rPr>
              <a:t>of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470">
                <a:solidFill>
                  <a:srgbClr val="FC221C"/>
                </a:solidFill>
              </a:rPr>
              <a:t>Storytelling</a:t>
            </a:r>
          </a:p>
        </p:txBody>
      </p:sp>
      <p:grpSp>
        <p:nvGrpSpPr>
          <p:cNvPr id="16" name="object 16" descr=""/>
          <p:cNvGrpSpPr/>
          <p:nvPr/>
        </p:nvGrpSpPr>
        <p:grpSpPr>
          <a:xfrm>
            <a:off x="3705332" y="1483169"/>
            <a:ext cx="5112385" cy="5112385"/>
            <a:chOff x="3705332" y="1483169"/>
            <a:chExt cx="5112385" cy="5112385"/>
          </a:xfrm>
        </p:grpSpPr>
        <p:sp>
          <p:nvSpPr>
            <p:cNvPr id="17" name="object 17" descr=""/>
            <p:cNvSpPr/>
            <p:nvPr/>
          </p:nvSpPr>
          <p:spPr>
            <a:xfrm>
              <a:off x="3705332" y="1483169"/>
              <a:ext cx="5112385" cy="5112385"/>
            </a:xfrm>
            <a:custGeom>
              <a:avLst/>
              <a:gdLst/>
              <a:ahLst/>
              <a:cxnLst/>
              <a:rect l="l" t="t" r="r" b="b"/>
              <a:pathLst>
                <a:path w="5112384" h="5112384">
                  <a:moveTo>
                    <a:pt x="2556026" y="0"/>
                  </a:moveTo>
                  <a:lnTo>
                    <a:pt x="0" y="2556026"/>
                  </a:lnTo>
                  <a:lnTo>
                    <a:pt x="2556026" y="5112053"/>
                  </a:lnTo>
                  <a:lnTo>
                    <a:pt x="5112053" y="2556026"/>
                  </a:lnTo>
                  <a:lnTo>
                    <a:pt x="2556026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520963" y="1888161"/>
              <a:ext cx="1480820" cy="740410"/>
            </a:xfrm>
            <a:custGeom>
              <a:avLst/>
              <a:gdLst/>
              <a:ahLst/>
              <a:cxnLst/>
              <a:rect l="l" t="t" r="r" b="b"/>
              <a:pathLst>
                <a:path w="1480820" h="740410">
                  <a:moveTo>
                    <a:pt x="740396" y="0"/>
                  </a:moveTo>
                  <a:lnTo>
                    <a:pt x="0" y="740396"/>
                  </a:lnTo>
                  <a:lnTo>
                    <a:pt x="1480803" y="740396"/>
                  </a:lnTo>
                  <a:lnTo>
                    <a:pt x="740396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056884" y="2178960"/>
            <a:ext cx="42799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85" b="1">
                <a:solidFill>
                  <a:srgbClr val="F8DFDB"/>
                </a:solidFill>
                <a:latin typeface="Arial"/>
                <a:cs typeface="Arial"/>
              </a:rPr>
              <a:t>02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835655" y="2954581"/>
            <a:ext cx="2851785" cy="2338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120"/>
              </a:spcBef>
              <a:tabLst>
                <a:tab pos="741045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PURPOSE</a:t>
            </a:r>
            <a:endParaRPr sz="2450">
              <a:latin typeface="Arial"/>
              <a:cs typeface="Arial"/>
            </a:endParaRPr>
          </a:p>
          <a:p>
            <a:pPr algn="ctr" marL="18415">
              <a:lnSpc>
                <a:spcPct val="100000"/>
              </a:lnSpc>
              <a:spcBef>
                <a:spcPts val="30"/>
              </a:spcBef>
              <a:tabLst>
                <a:tab pos="311785" algn="l"/>
              </a:tabLst>
            </a:pPr>
            <a:r>
              <a:rPr dirty="0" sz="2450" spc="-50" b="1">
                <a:solidFill>
                  <a:srgbClr val="F8DFDB"/>
                </a:solidFill>
                <a:latin typeface="Arial"/>
                <a:cs typeface="Arial"/>
              </a:rPr>
              <a:t>+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RESOLUTIONS</a:t>
            </a:r>
            <a:endParaRPr sz="2450">
              <a:latin typeface="Arial"/>
              <a:cs typeface="Arial"/>
            </a:endParaRPr>
          </a:p>
          <a:p>
            <a:pPr algn="ctr" marL="306705" marR="299085">
              <a:lnSpc>
                <a:spcPct val="101600"/>
              </a:lnSpc>
              <a:spcBef>
                <a:spcPts val="1060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ill Sans MT"/>
                <a:cs typeface="Gill Sans MT"/>
              </a:rPr>
              <a:t>main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 reason </a:t>
            </a:r>
            <a:r>
              <a:rPr dirty="0" sz="2300" spc="90">
                <a:solidFill>
                  <a:srgbClr val="FFFFFF"/>
                </a:solidFill>
                <a:latin typeface="Gill Sans MT"/>
                <a:cs typeface="Gill Sans MT"/>
              </a:rPr>
              <a:t>behind</a:t>
            </a:r>
            <a:r>
              <a:rPr dirty="0" sz="23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your</a:t>
            </a:r>
            <a:r>
              <a:rPr dirty="0" sz="23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story</a:t>
            </a:r>
            <a:endParaRPr sz="2300">
              <a:latin typeface="Gill Sans MT"/>
              <a:cs typeface="Gill Sans MT"/>
            </a:endParaRPr>
          </a:p>
          <a:p>
            <a:pPr algn="ctr" marL="12700" marR="5080">
              <a:lnSpc>
                <a:spcPct val="101600"/>
              </a:lnSpc>
            </a:pPr>
            <a:r>
              <a:rPr dirty="0" sz="2300" spc="120">
                <a:solidFill>
                  <a:srgbClr val="FFFFFF"/>
                </a:solidFill>
                <a:latin typeface="Gill Sans MT"/>
                <a:cs typeface="Gill Sans MT"/>
              </a:rPr>
              <a:t>and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 your </a:t>
            </a:r>
            <a:r>
              <a:rPr dirty="0" sz="2300" spc="45">
                <a:solidFill>
                  <a:srgbClr val="FFFFFF"/>
                </a:solidFill>
                <a:latin typeface="Gill Sans MT"/>
                <a:cs typeface="Gill Sans MT"/>
              </a:rPr>
              <a:t>protagonist’s </a:t>
            </a:r>
            <a:r>
              <a:rPr dirty="0" sz="2300" spc="40">
                <a:solidFill>
                  <a:srgbClr val="FFFFFF"/>
                </a:solidFill>
                <a:latin typeface="Gill Sans MT"/>
                <a:cs typeface="Gill Sans MT"/>
              </a:rPr>
              <a:t>transformation.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0" y="3098250"/>
            <a:ext cx="4982210" cy="5112385"/>
          </a:xfrm>
          <a:custGeom>
            <a:avLst/>
            <a:gdLst/>
            <a:ahLst/>
            <a:cxnLst/>
            <a:rect l="l" t="t" r="r" b="b"/>
            <a:pathLst>
              <a:path w="4982210" h="5112384">
                <a:moveTo>
                  <a:pt x="2426010" y="0"/>
                </a:moveTo>
                <a:lnTo>
                  <a:pt x="0" y="2426012"/>
                </a:lnTo>
                <a:lnTo>
                  <a:pt x="0" y="2686042"/>
                </a:lnTo>
                <a:lnTo>
                  <a:pt x="2426010" y="5112054"/>
                </a:lnTo>
                <a:lnTo>
                  <a:pt x="4982037" y="2556027"/>
                </a:lnTo>
                <a:lnTo>
                  <a:pt x="2426010" y="0"/>
                </a:lnTo>
                <a:close/>
              </a:path>
            </a:pathLst>
          </a:custGeom>
          <a:solidFill>
            <a:srgbClr val="00A4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067738" y="4889095"/>
            <a:ext cx="2717165" cy="1380490"/>
          </a:xfrm>
          <a:prstGeom prst="rect">
            <a:avLst/>
          </a:prstGeom>
        </p:spPr>
        <p:txBody>
          <a:bodyPr wrap="square" lIns="0" tIns="154940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1220"/>
              </a:spcBef>
              <a:tabLst>
                <a:tab pos="741045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AUDIENCE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ct val="101600"/>
              </a:lnSpc>
              <a:spcBef>
                <a:spcPts val="994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ill Sans MT"/>
                <a:cs typeface="Gill Sans MT"/>
              </a:rPr>
              <a:t>main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Gill Sans MT"/>
                <a:cs typeface="Gill Sans MT"/>
              </a:rPr>
              <a:t>protagonist </a:t>
            </a:r>
            <a:r>
              <a:rPr dirty="0" sz="2300" spc="9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 your </a:t>
            </a:r>
            <a:r>
              <a:rPr dirty="0" sz="2300" spc="-10">
                <a:solidFill>
                  <a:srgbClr val="FFFFFF"/>
                </a:solidFill>
                <a:latin typeface="Gill Sans MT"/>
                <a:cs typeface="Gill Sans MT"/>
              </a:rPr>
              <a:t>story.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1685603" y="3471495"/>
            <a:ext cx="1480820" cy="740410"/>
          </a:xfrm>
          <a:custGeom>
            <a:avLst/>
            <a:gdLst/>
            <a:ahLst/>
            <a:cxnLst/>
            <a:rect l="l" t="t" r="r" b="b"/>
            <a:pathLst>
              <a:path w="1480820" h="740410">
                <a:moveTo>
                  <a:pt x="740406" y="0"/>
                </a:moveTo>
                <a:lnTo>
                  <a:pt x="0" y="740406"/>
                </a:lnTo>
                <a:lnTo>
                  <a:pt x="1480813" y="740406"/>
                </a:lnTo>
                <a:lnTo>
                  <a:pt x="740406" y="0"/>
                </a:lnTo>
                <a:close/>
              </a:path>
            </a:pathLst>
          </a:custGeom>
          <a:solidFill>
            <a:srgbClr val="0065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2238969" y="3762305"/>
            <a:ext cx="3930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50" b="1">
                <a:solidFill>
                  <a:srgbClr val="F8DFDB"/>
                </a:solidFill>
                <a:latin typeface="Arial"/>
                <a:cs typeface="Arial"/>
              </a:rPr>
              <a:t>01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6037868" y="4633649"/>
            <a:ext cx="5112385" cy="5112385"/>
            <a:chOff x="6037868" y="4633649"/>
            <a:chExt cx="5112385" cy="5112385"/>
          </a:xfrm>
        </p:grpSpPr>
        <p:sp>
          <p:nvSpPr>
            <p:cNvPr id="26" name="object 26" descr=""/>
            <p:cNvSpPr/>
            <p:nvPr/>
          </p:nvSpPr>
          <p:spPr>
            <a:xfrm>
              <a:off x="6037868" y="4633649"/>
              <a:ext cx="5112385" cy="5112385"/>
            </a:xfrm>
            <a:custGeom>
              <a:avLst/>
              <a:gdLst/>
              <a:ahLst/>
              <a:cxnLst/>
              <a:rect l="l" t="t" r="r" b="b"/>
              <a:pathLst>
                <a:path w="5112384" h="5112384">
                  <a:moveTo>
                    <a:pt x="2556037" y="0"/>
                  </a:moveTo>
                  <a:lnTo>
                    <a:pt x="0" y="2556026"/>
                  </a:lnTo>
                  <a:lnTo>
                    <a:pt x="2556037" y="5112053"/>
                  </a:lnTo>
                  <a:lnTo>
                    <a:pt x="5112053" y="2556026"/>
                  </a:lnTo>
                  <a:lnTo>
                    <a:pt x="2556037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853499" y="5038631"/>
              <a:ext cx="1480820" cy="740410"/>
            </a:xfrm>
            <a:custGeom>
              <a:avLst/>
              <a:gdLst/>
              <a:ahLst/>
              <a:cxnLst/>
              <a:rect l="l" t="t" r="r" b="b"/>
              <a:pathLst>
                <a:path w="1480820" h="740410">
                  <a:moveTo>
                    <a:pt x="740406" y="0"/>
                  </a:moveTo>
                  <a:lnTo>
                    <a:pt x="0" y="740396"/>
                  </a:lnTo>
                  <a:lnTo>
                    <a:pt x="1480803" y="740396"/>
                  </a:lnTo>
                  <a:lnTo>
                    <a:pt x="740406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8387065" y="5329430"/>
            <a:ext cx="43307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00" b="1">
                <a:solidFill>
                  <a:srgbClr val="F8DFDB"/>
                </a:solidFill>
                <a:latin typeface="Arial"/>
                <a:cs typeface="Arial"/>
              </a:rPr>
              <a:t>03</a:t>
            </a:r>
            <a:endParaRPr sz="24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978207" y="6475118"/>
            <a:ext cx="3231515" cy="131318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ctr" marL="18415">
              <a:lnSpc>
                <a:spcPct val="100000"/>
              </a:lnSpc>
              <a:spcBef>
                <a:spcPts val="950"/>
              </a:spcBef>
              <a:tabLst>
                <a:tab pos="741045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CHARACTERS</a:t>
            </a:r>
            <a:endParaRPr sz="2450">
              <a:latin typeface="Arial"/>
              <a:cs typeface="Arial"/>
            </a:endParaRPr>
          </a:p>
          <a:p>
            <a:pPr algn="ctr" marL="12700" marR="5080">
              <a:lnSpc>
                <a:spcPct val="101600"/>
              </a:lnSpc>
              <a:spcBef>
                <a:spcPts val="740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Gill Sans MT"/>
                <a:cs typeface="Gill Sans MT"/>
              </a:rPr>
              <a:t>components</a:t>
            </a:r>
            <a:r>
              <a:rPr dirty="0" sz="2300" spc="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114">
                <a:solidFill>
                  <a:srgbClr val="FFFFFF"/>
                </a:solidFill>
                <a:latin typeface="Gill Sans MT"/>
                <a:cs typeface="Gill Sans MT"/>
              </a:rPr>
              <a:t>that</a:t>
            </a:r>
            <a:r>
              <a:rPr dirty="0" sz="23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75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user</a:t>
            </a:r>
            <a:r>
              <a:rPr dirty="0" sz="2300" spc="10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160">
                <a:solidFill>
                  <a:srgbClr val="FFFFFF"/>
                </a:solidFill>
                <a:latin typeface="Gill Sans MT"/>
                <a:cs typeface="Gill Sans MT"/>
              </a:rPr>
              <a:t>engages</a:t>
            </a:r>
            <a:r>
              <a:rPr dirty="0" sz="2300" spc="10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50">
                <a:solidFill>
                  <a:srgbClr val="FFFFFF"/>
                </a:solidFill>
                <a:latin typeface="Gill Sans MT"/>
                <a:cs typeface="Gill Sans MT"/>
              </a:rPr>
              <a:t>with.</a:t>
            </a:r>
            <a:endParaRPr sz="2300">
              <a:latin typeface="Gill Sans MT"/>
              <a:cs typeface="Gill Sans MT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9344291" y="2396167"/>
            <a:ext cx="5112385" cy="5112385"/>
            <a:chOff x="9344291" y="2396167"/>
            <a:chExt cx="5112385" cy="5112385"/>
          </a:xfrm>
        </p:grpSpPr>
        <p:sp>
          <p:nvSpPr>
            <p:cNvPr id="31" name="object 31" descr=""/>
            <p:cNvSpPr/>
            <p:nvPr/>
          </p:nvSpPr>
          <p:spPr>
            <a:xfrm>
              <a:off x="9344291" y="2396167"/>
              <a:ext cx="5112385" cy="5112385"/>
            </a:xfrm>
            <a:custGeom>
              <a:avLst/>
              <a:gdLst/>
              <a:ahLst/>
              <a:cxnLst/>
              <a:rect l="l" t="t" r="r" b="b"/>
              <a:pathLst>
                <a:path w="5112384" h="5112384">
                  <a:moveTo>
                    <a:pt x="2556079" y="0"/>
                  </a:moveTo>
                  <a:lnTo>
                    <a:pt x="0" y="2556026"/>
                  </a:lnTo>
                  <a:lnTo>
                    <a:pt x="2556079" y="5112053"/>
                  </a:lnTo>
                  <a:lnTo>
                    <a:pt x="5112022" y="2556026"/>
                  </a:lnTo>
                  <a:lnTo>
                    <a:pt x="2556079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1159870" y="2769423"/>
              <a:ext cx="1481455" cy="740410"/>
            </a:xfrm>
            <a:custGeom>
              <a:avLst/>
              <a:gdLst/>
              <a:ahLst/>
              <a:cxnLst/>
              <a:rect l="l" t="t" r="r" b="b"/>
              <a:pathLst>
                <a:path w="1481454" h="740410">
                  <a:moveTo>
                    <a:pt x="740501" y="0"/>
                  </a:moveTo>
                  <a:lnTo>
                    <a:pt x="0" y="740396"/>
                  </a:lnTo>
                  <a:lnTo>
                    <a:pt x="1480897" y="740396"/>
                  </a:lnTo>
                  <a:lnTo>
                    <a:pt x="740501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1689875" y="3060222"/>
            <a:ext cx="44005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225" b="1">
                <a:solidFill>
                  <a:srgbClr val="F8DFDB"/>
                </a:solidFill>
                <a:latin typeface="Arial"/>
                <a:cs typeface="Arial"/>
              </a:rPr>
              <a:t>04</a:t>
            </a:r>
            <a:endParaRPr sz="24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329707" y="4492199"/>
            <a:ext cx="31603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35330" algn="l"/>
              </a:tabLst>
            </a:pPr>
            <a:r>
              <a:rPr dirty="0" sz="2450" spc="-25" b="1">
                <a:solidFill>
                  <a:srgbClr val="F8DFDB"/>
                </a:solidFill>
                <a:latin typeface="Arial"/>
                <a:cs typeface="Arial"/>
              </a:rPr>
              <a:t>THE</a:t>
            </a:r>
            <a:r>
              <a:rPr dirty="0" sz="2450" b="1">
                <a:solidFill>
                  <a:srgbClr val="F8DFDB"/>
                </a:solidFill>
                <a:latin typeface="Arial"/>
                <a:cs typeface="Arial"/>
              </a:rPr>
              <a:t>	</a:t>
            </a:r>
            <a:r>
              <a:rPr dirty="0" sz="2450" spc="-10" b="1">
                <a:solidFill>
                  <a:srgbClr val="F8DFDB"/>
                </a:solidFill>
                <a:latin typeface="Arial"/>
                <a:cs typeface="Arial"/>
              </a:rPr>
              <a:t>INTERACTIONS</a:t>
            </a:r>
            <a:endParaRPr sz="24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680168" y="5107259"/>
            <a:ext cx="2440940" cy="733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00965" marR="5080" indent="-8890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85">
                <a:solidFill>
                  <a:srgbClr val="FFFFFF"/>
                </a:solidFill>
                <a:latin typeface="Gill Sans MT"/>
                <a:cs typeface="Gill Sans MT"/>
              </a:rPr>
              <a:t>interfaces</a:t>
            </a:r>
            <a:r>
              <a:rPr dirty="0" sz="2300" spc="1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95">
                <a:solidFill>
                  <a:srgbClr val="FFFFFF"/>
                </a:solidFill>
                <a:latin typeface="Gill Sans MT"/>
                <a:cs typeface="Gill Sans MT"/>
              </a:rPr>
              <a:t>that </a:t>
            </a:r>
            <a:r>
              <a:rPr dirty="0" sz="2300">
                <a:solidFill>
                  <a:srgbClr val="FFFFFF"/>
                </a:solidFill>
                <a:latin typeface="Gill Sans MT"/>
                <a:cs typeface="Gill Sans MT"/>
              </a:rPr>
              <a:t>propel</a:t>
            </a:r>
            <a:r>
              <a:rPr dirty="0" sz="2300" spc="9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10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dirty="0" sz="2300" spc="95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dirty="0" sz="2300" spc="60">
                <a:solidFill>
                  <a:srgbClr val="FFFFFF"/>
                </a:solidFill>
                <a:latin typeface="Gill Sans MT"/>
                <a:cs typeface="Gill Sans MT"/>
              </a:rPr>
              <a:t>action.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7995920" cy="11308715"/>
          </a:xfrm>
          <a:custGeom>
            <a:avLst/>
            <a:gdLst/>
            <a:ahLst/>
            <a:cxnLst/>
            <a:rect l="l" t="t" r="r" b="b"/>
            <a:pathLst>
              <a:path w="7995920" h="11308715">
                <a:moveTo>
                  <a:pt x="0" y="11308556"/>
                </a:moveTo>
                <a:lnTo>
                  <a:pt x="7995630" y="11308556"/>
                </a:lnTo>
                <a:lnTo>
                  <a:pt x="7995630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7995630" y="-27171"/>
            <a:ext cx="12136120" cy="11336020"/>
            <a:chOff x="7995630" y="-27171"/>
            <a:chExt cx="12136120" cy="11336020"/>
          </a:xfrm>
        </p:grpSpPr>
        <p:sp>
          <p:nvSpPr>
            <p:cNvPr id="4" name="object 4" descr=""/>
            <p:cNvSpPr/>
            <p:nvPr/>
          </p:nvSpPr>
          <p:spPr>
            <a:xfrm>
              <a:off x="20048457" y="0"/>
              <a:ext cx="55880" cy="11308715"/>
            </a:xfrm>
            <a:custGeom>
              <a:avLst/>
              <a:gdLst/>
              <a:ahLst/>
              <a:cxnLst/>
              <a:rect l="l" t="t" r="r" b="b"/>
              <a:pathLst>
                <a:path w="55880" h="11308715">
                  <a:moveTo>
                    <a:pt x="0" y="11308556"/>
                  </a:moveTo>
                  <a:lnTo>
                    <a:pt x="55642" y="11308556"/>
                  </a:lnTo>
                  <a:lnTo>
                    <a:pt x="55642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95630" y="6944"/>
              <a:ext cx="12052935" cy="11294745"/>
            </a:xfrm>
            <a:custGeom>
              <a:avLst/>
              <a:gdLst/>
              <a:ahLst/>
              <a:cxnLst/>
              <a:rect l="l" t="t" r="r" b="b"/>
              <a:pathLst>
                <a:path w="12052935" h="11294745">
                  <a:moveTo>
                    <a:pt x="12052826" y="0"/>
                  </a:moveTo>
                  <a:lnTo>
                    <a:pt x="0" y="0"/>
                  </a:lnTo>
                  <a:lnTo>
                    <a:pt x="0" y="11294629"/>
                  </a:lnTo>
                  <a:lnTo>
                    <a:pt x="12052826" y="11294629"/>
                  </a:lnTo>
                  <a:lnTo>
                    <a:pt x="12052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5076" y="-27171"/>
              <a:ext cx="4676153" cy="481939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5702557" y="554093"/>
              <a:ext cx="1259205" cy="2232025"/>
            </a:xfrm>
            <a:custGeom>
              <a:avLst/>
              <a:gdLst/>
              <a:ahLst/>
              <a:cxnLst/>
              <a:rect l="l" t="t" r="r" b="b"/>
              <a:pathLst>
                <a:path w="1259205" h="2232025">
                  <a:moveTo>
                    <a:pt x="548177" y="0"/>
                  </a:moveTo>
                  <a:lnTo>
                    <a:pt x="312798" y="99226"/>
                  </a:lnTo>
                  <a:lnTo>
                    <a:pt x="104" y="373857"/>
                  </a:lnTo>
                  <a:lnTo>
                    <a:pt x="0" y="2231968"/>
                  </a:lnTo>
                  <a:lnTo>
                    <a:pt x="483617" y="2031098"/>
                  </a:lnTo>
                  <a:lnTo>
                    <a:pt x="775971" y="1943792"/>
                  </a:lnTo>
                  <a:lnTo>
                    <a:pt x="995094" y="1951735"/>
                  </a:lnTo>
                  <a:lnTo>
                    <a:pt x="1259019" y="2036613"/>
                  </a:lnTo>
                  <a:lnTo>
                    <a:pt x="1259123" y="300100"/>
                  </a:lnTo>
                  <a:lnTo>
                    <a:pt x="824274" y="69262"/>
                  </a:lnTo>
                  <a:lnTo>
                    <a:pt x="548177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702557" y="554093"/>
              <a:ext cx="1259205" cy="2232025"/>
            </a:xfrm>
            <a:custGeom>
              <a:avLst/>
              <a:gdLst/>
              <a:ahLst/>
              <a:cxnLst/>
              <a:rect l="l" t="t" r="r" b="b"/>
              <a:pathLst>
                <a:path w="1259205" h="2232025">
                  <a:moveTo>
                    <a:pt x="104" y="373857"/>
                  </a:moveTo>
                  <a:lnTo>
                    <a:pt x="0" y="2231968"/>
                  </a:lnTo>
                  <a:lnTo>
                    <a:pt x="483617" y="2031098"/>
                  </a:lnTo>
                  <a:lnTo>
                    <a:pt x="775971" y="1943792"/>
                  </a:lnTo>
                  <a:lnTo>
                    <a:pt x="995094" y="1951735"/>
                  </a:lnTo>
                  <a:lnTo>
                    <a:pt x="1259019" y="2036613"/>
                  </a:lnTo>
                  <a:lnTo>
                    <a:pt x="1259123" y="300100"/>
                  </a:lnTo>
                  <a:lnTo>
                    <a:pt x="824274" y="69262"/>
                  </a:lnTo>
                  <a:lnTo>
                    <a:pt x="548177" y="0"/>
                  </a:lnTo>
                  <a:lnTo>
                    <a:pt x="312798" y="99226"/>
                  </a:lnTo>
                  <a:lnTo>
                    <a:pt x="104" y="373857"/>
                  </a:lnTo>
                  <a:close/>
                </a:path>
              </a:pathLst>
            </a:custGeom>
            <a:ln w="39465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604550" y="363588"/>
              <a:ext cx="1357630" cy="2227580"/>
            </a:xfrm>
            <a:custGeom>
              <a:avLst/>
              <a:gdLst/>
              <a:ahLst/>
              <a:cxnLst/>
              <a:rect l="l" t="t" r="r" b="b"/>
              <a:pathLst>
                <a:path w="1357630" h="2227580">
                  <a:moveTo>
                    <a:pt x="560336" y="0"/>
                  </a:moveTo>
                  <a:lnTo>
                    <a:pt x="314226" y="94946"/>
                  </a:lnTo>
                  <a:lnTo>
                    <a:pt x="0" y="368954"/>
                  </a:lnTo>
                  <a:lnTo>
                    <a:pt x="0" y="2227118"/>
                  </a:lnTo>
                  <a:lnTo>
                    <a:pt x="540338" y="2139199"/>
                  </a:lnTo>
                  <a:lnTo>
                    <a:pt x="861819" y="2109893"/>
                  </a:lnTo>
                  <a:lnTo>
                    <a:pt x="1091673" y="2139199"/>
                  </a:lnTo>
                  <a:lnTo>
                    <a:pt x="1357131" y="2227118"/>
                  </a:lnTo>
                  <a:lnTo>
                    <a:pt x="1357131" y="334296"/>
                  </a:lnTo>
                  <a:lnTo>
                    <a:pt x="865561" y="80866"/>
                  </a:lnTo>
                  <a:lnTo>
                    <a:pt x="560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604550" y="363588"/>
              <a:ext cx="1357630" cy="2227580"/>
            </a:xfrm>
            <a:custGeom>
              <a:avLst/>
              <a:gdLst/>
              <a:ahLst/>
              <a:cxnLst/>
              <a:rect l="l" t="t" r="r" b="b"/>
              <a:pathLst>
                <a:path w="1357630" h="2227580">
                  <a:moveTo>
                    <a:pt x="0" y="368954"/>
                  </a:moveTo>
                  <a:lnTo>
                    <a:pt x="0" y="2227118"/>
                  </a:lnTo>
                  <a:lnTo>
                    <a:pt x="540338" y="2139199"/>
                  </a:lnTo>
                  <a:lnTo>
                    <a:pt x="861819" y="2109893"/>
                  </a:lnTo>
                  <a:lnTo>
                    <a:pt x="1091673" y="2139199"/>
                  </a:lnTo>
                  <a:lnTo>
                    <a:pt x="1357131" y="2227118"/>
                  </a:lnTo>
                  <a:lnTo>
                    <a:pt x="1357131" y="334296"/>
                  </a:lnTo>
                  <a:lnTo>
                    <a:pt x="865561" y="80866"/>
                  </a:lnTo>
                  <a:lnTo>
                    <a:pt x="560336" y="0"/>
                  </a:lnTo>
                  <a:lnTo>
                    <a:pt x="314226" y="94946"/>
                  </a:lnTo>
                  <a:lnTo>
                    <a:pt x="0" y="368954"/>
                  </a:lnTo>
                  <a:close/>
                </a:path>
              </a:pathLst>
            </a:custGeom>
            <a:ln w="39465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6961577" y="554093"/>
              <a:ext cx="1259205" cy="2232025"/>
            </a:xfrm>
            <a:custGeom>
              <a:avLst/>
              <a:gdLst/>
              <a:ahLst/>
              <a:cxnLst/>
              <a:rect l="l" t="t" r="r" b="b"/>
              <a:pathLst>
                <a:path w="1259205" h="2232025">
                  <a:moveTo>
                    <a:pt x="710946" y="0"/>
                  </a:moveTo>
                  <a:lnTo>
                    <a:pt x="434849" y="69262"/>
                  </a:lnTo>
                  <a:lnTo>
                    <a:pt x="0" y="300100"/>
                  </a:lnTo>
                  <a:lnTo>
                    <a:pt x="104" y="2036613"/>
                  </a:lnTo>
                  <a:lnTo>
                    <a:pt x="263971" y="1951735"/>
                  </a:lnTo>
                  <a:lnTo>
                    <a:pt x="483074" y="1943792"/>
                  </a:lnTo>
                  <a:lnTo>
                    <a:pt x="775447" y="2031098"/>
                  </a:lnTo>
                  <a:lnTo>
                    <a:pt x="1259123" y="2231968"/>
                  </a:lnTo>
                  <a:lnTo>
                    <a:pt x="1259019" y="373857"/>
                  </a:lnTo>
                  <a:lnTo>
                    <a:pt x="946325" y="99226"/>
                  </a:lnTo>
                  <a:lnTo>
                    <a:pt x="710946" y="0"/>
                  </a:lnTo>
                  <a:close/>
                </a:path>
              </a:pathLst>
            </a:custGeom>
            <a:solidFill>
              <a:srgbClr val="0B63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961577" y="554093"/>
              <a:ext cx="1259205" cy="2232025"/>
            </a:xfrm>
            <a:custGeom>
              <a:avLst/>
              <a:gdLst/>
              <a:ahLst/>
              <a:cxnLst/>
              <a:rect l="l" t="t" r="r" b="b"/>
              <a:pathLst>
                <a:path w="1259205" h="2232025">
                  <a:moveTo>
                    <a:pt x="1259019" y="373857"/>
                  </a:moveTo>
                  <a:lnTo>
                    <a:pt x="1259123" y="2231968"/>
                  </a:lnTo>
                  <a:lnTo>
                    <a:pt x="775447" y="2031098"/>
                  </a:lnTo>
                  <a:lnTo>
                    <a:pt x="483074" y="1943792"/>
                  </a:lnTo>
                  <a:lnTo>
                    <a:pt x="263971" y="1951735"/>
                  </a:lnTo>
                  <a:lnTo>
                    <a:pt x="104" y="2036613"/>
                  </a:lnTo>
                  <a:lnTo>
                    <a:pt x="0" y="300100"/>
                  </a:lnTo>
                  <a:lnTo>
                    <a:pt x="434849" y="69262"/>
                  </a:lnTo>
                  <a:lnTo>
                    <a:pt x="710946" y="0"/>
                  </a:lnTo>
                  <a:lnTo>
                    <a:pt x="946325" y="99226"/>
                  </a:lnTo>
                  <a:lnTo>
                    <a:pt x="1259019" y="373857"/>
                  </a:lnTo>
                  <a:close/>
                </a:path>
              </a:pathLst>
            </a:custGeom>
            <a:ln w="39465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961682" y="363588"/>
              <a:ext cx="1357630" cy="2227580"/>
            </a:xfrm>
            <a:custGeom>
              <a:avLst/>
              <a:gdLst/>
              <a:ahLst/>
              <a:cxnLst/>
              <a:rect l="l" t="t" r="r" b="b"/>
              <a:pathLst>
                <a:path w="1357630" h="2227580">
                  <a:moveTo>
                    <a:pt x="796703" y="0"/>
                  </a:moveTo>
                  <a:lnTo>
                    <a:pt x="491509" y="80866"/>
                  </a:lnTo>
                  <a:lnTo>
                    <a:pt x="0" y="334296"/>
                  </a:lnTo>
                  <a:lnTo>
                    <a:pt x="0" y="2227118"/>
                  </a:lnTo>
                  <a:lnTo>
                    <a:pt x="265397" y="2139199"/>
                  </a:lnTo>
                  <a:lnTo>
                    <a:pt x="495220" y="2109893"/>
                  </a:lnTo>
                  <a:lnTo>
                    <a:pt x="816689" y="2139199"/>
                  </a:lnTo>
                  <a:lnTo>
                    <a:pt x="1357026" y="2227118"/>
                  </a:lnTo>
                  <a:lnTo>
                    <a:pt x="1357026" y="368954"/>
                  </a:lnTo>
                  <a:lnTo>
                    <a:pt x="1042802" y="94946"/>
                  </a:lnTo>
                  <a:lnTo>
                    <a:pt x="796703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961682" y="363588"/>
              <a:ext cx="1357630" cy="2227580"/>
            </a:xfrm>
            <a:custGeom>
              <a:avLst/>
              <a:gdLst/>
              <a:ahLst/>
              <a:cxnLst/>
              <a:rect l="l" t="t" r="r" b="b"/>
              <a:pathLst>
                <a:path w="1357630" h="2227580">
                  <a:moveTo>
                    <a:pt x="1357026" y="368954"/>
                  </a:moveTo>
                  <a:lnTo>
                    <a:pt x="1357026" y="2227118"/>
                  </a:lnTo>
                  <a:lnTo>
                    <a:pt x="816689" y="2139199"/>
                  </a:lnTo>
                  <a:lnTo>
                    <a:pt x="495220" y="2109893"/>
                  </a:lnTo>
                  <a:lnTo>
                    <a:pt x="265397" y="2139199"/>
                  </a:lnTo>
                  <a:lnTo>
                    <a:pt x="0" y="2227118"/>
                  </a:lnTo>
                  <a:lnTo>
                    <a:pt x="0" y="334296"/>
                  </a:lnTo>
                  <a:lnTo>
                    <a:pt x="491509" y="80866"/>
                  </a:lnTo>
                  <a:lnTo>
                    <a:pt x="796703" y="0"/>
                  </a:lnTo>
                  <a:lnTo>
                    <a:pt x="1042802" y="94946"/>
                  </a:lnTo>
                  <a:lnTo>
                    <a:pt x="1357026" y="368954"/>
                  </a:lnTo>
                  <a:close/>
                </a:path>
              </a:pathLst>
            </a:custGeom>
            <a:ln w="39465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0874" y="988472"/>
              <a:ext cx="155702" cy="1503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8032" y="1858372"/>
              <a:ext cx="239573" cy="23121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9831" y="1494907"/>
              <a:ext cx="239678" cy="23122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45233" y="1453306"/>
              <a:ext cx="239573" cy="23122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3013" y="740815"/>
              <a:ext cx="231092" cy="23960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847205" y="2040524"/>
              <a:ext cx="239573" cy="23122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7993587" y="456111"/>
              <a:ext cx="291465" cy="292735"/>
            </a:xfrm>
            <a:custGeom>
              <a:avLst/>
              <a:gdLst/>
              <a:ahLst/>
              <a:cxnLst/>
              <a:rect l="l" t="t" r="r" b="b"/>
              <a:pathLst>
                <a:path w="291465" h="292734">
                  <a:moveTo>
                    <a:pt x="145650" y="0"/>
                  </a:moveTo>
                  <a:lnTo>
                    <a:pt x="125860" y="51320"/>
                  </a:lnTo>
                  <a:lnTo>
                    <a:pt x="93505" y="94237"/>
                  </a:lnTo>
                  <a:lnTo>
                    <a:pt x="50679" y="126736"/>
                  </a:lnTo>
                  <a:lnTo>
                    <a:pt x="0" y="146592"/>
                  </a:lnTo>
                  <a:lnTo>
                    <a:pt x="26283" y="154872"/>
                  </a:lnTo>
                  <a:lnTo>
                    <a:pt x="72960" y="180974"/>
                  </a:lnTo>
                  <a:lnTo>
                    <a:pt x="111058" y="219073"/>
                  </a:lnTo>
                  <a:lnTo>
                    <a:pt x="137160" y="265793"/>
                  </a:lnTo>
                  <a:lnTo>
                    <a:pt x="145440" y="292137"/>
                  </a:lnTo>
                  <a:lnTo>
                    <a:pt x="153763" y="265778"/>
                  </a:lnTo>
                  <a:lnTo>
                    <a:pt x="179793" y="219029"/>
                  </a:lnTo>
                  <a:lnTo>
                    <a:pt x="217892" y="180928"/>
                  </a:lnTo>
                  <a:lnTo>
                    <a:pt x="264684" y="154813"/>
                  </a:lnTo>
                  <a:lnTo>
                    <a:pt x="290985" y="146487"/>
                  </a:lnTo>
                  <a:lnTo>
                    <a:pt x="264609" y="138161"/>
                  </a:lnTo>
                  <a:lnTo>
                    <a:pt x="217745" y="112046"/>
                  </a:lnTo>
                  <a:lnTo>
                    <a:pt x="179767" y="74006"/>
                  </a:lnTo>
                  <a:lnTo>
                    <a:pt x="153894" y="26828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945526" y="409202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206590" y="0"/>
                  </a:moveTo>
                  <a:lnTo>
                    <a:pt x="180727" y="0"/>
                  </a:lnTo>
                  <a:lnTo>
                    <a:pt x="175819" y="37417"/>
                  </a:lnTo>
                  <a:lnTo>
                    <a:pt x="165335" y="71123"/>
                  </a:lnTo>
                  <a:lnTo>
                    <a:pt x="127640" y="127325"/>
                  </a:lnTo>
                  <a:lnTo>
                    <a:pt x="71031" y="165387"/>
                  </a:lnTo>
                  <a:lnTo>
                    <a:pt x="209" y="180518"/>
                  </a:lnTo>
                  <a:lnTo>
                    <a:pt x="0" y="206276"/>
                  </a:lnTo>
                  <a:lnTo>
                    <a:pt x="70992" y="221485"/>
                  </a:lnTo>
                  <a:lnTo>
                    <a:pt x="127535" y="259468"/>
                  </a:lnTo>
                  <a:lnTo>
                    <a:pt x="165479" y="315998"/>
                  </a:lnTo>
                  <a:lnTo>
                    <a:pt x="180727" y="386899"/>
                  </a:lnTo>
                  <a:lnTo>
                    <a:pt x="206381" y="386689"/>
                  </a:lnTo>
                  <a:lnTo>
                    <a:pt x="211171" y="349465"/>
                  </a:lnTo>
                  <a:lnTo>
                    <a:pt x="221616" y="315854"/>
                  </a:lnTo>
                  <a:lnTo>
                    <a:pt x="237715" y="285855"/>
                  </a:lnTo>
                  <a:lnTo>
                    <a:pt x="239528" y="283656"/>
                  </a:lnTo>
                  <a:lnTo>
                    <a:pt x="193501" y="283656"/>
                  </a:lnTo>
                  <a:lnTo>
                    <a:pt x="166277" y="243781"/>
                  </a:lnTo>
                  <a:lnTo>
                    <a:pt x="130526" y="210530"/>
                  </a:lnTo>
                  <a:lnTo>
                    <a:pt x="103242" y="193501"/>
                  </a:lnTo>
                  <a:lnTo>
                    <a:pt x="117330" y="185390"/>
                  </a:lnTo>
                  <a:lnTo>
                    <a:pt x="155387" y="154969"/>
                  </a:lnTo>
                  <a:lnTo>
                    <a:pt x="185573" y="117067"/>
                  </a:lnTo>
                  <a:lnTo>
                    <a:pt x="193606" y="103033"/>
                  </a:lnTo>
                  <a:lnTo>
                    <a:pt x="239321" y="103033"/>
                  </a:lnTo>
                  <a:lnTo>
                    <a:pt x="237939" y="101349"/>
                  </a:lnTo>
                  <a:lnTo>
                    <a:pt x="222048" y="71476"/>
                  </a:lnTo>
                  <a:lnTo>
                    <a:pt x="211595" y="37696"/>
                  </a:lnTo>
                  <a:lnTo>
                    <a:pt x="206590" y="0"/>
                  </a:lnTo>
                  <a:close/>
                </a:path>
                <a:path w="387350" h="387350">
                  <a:moveTo>
                    <a:pt x="239321" y="103033"/>
                  </a:moveTo>
                  <a:lnTo>
                    <a:pt x="193606" y="103033"/>
                  </a:lnTo>
                  <a:lnTo>
                    <a:pt x="201577" y="117111"/>
                  </a:lnTo>
                  <a:lnTo>
                    <a:pt x="231615" y="154969"/>
                  </a:lnTo>
                  <a:lnTo>
                    <a:pt x="269786" y="185434"/>
                  </a:lnTo>
                  <a:lnTo>
                    <a:pt x="283760" y="193397"/>
                  </a:lnTo>
                  <a:lnTo>
                    <a:pt x="269719" y="201492"/>
                  </a:lnTo>
                  <a:lnTo>
                    <a:pt x="231720" y="231825"/>
                  </a:lnTo>
                  <a:lnTo>
                    <a:pt x="201465" y="269741"/>
                  </a:lnTo>
                  <a:lnTo>
                    <a:pt x="193501" y="283656"/>
                  </a:lnTo>
                  <a:lnTo>
                    <a:pt x="239528" y="283656"/>
                  </a:lnTo>
                  <a:lnTo>
                    <a:pt x="259468" y="259468"/>
                  </a:lnTo>
                  <a:lnTo>
                    <a:pt x="285917" y="237640"/>
                  </a:lnTo>
                  <a:lnTo>
                    <a:pt x="315958" y="221485"/>
                  </a:lnTo>
                  <a:lnTo>
                    <a:pt x="349613" y="211024"/>
                  </a:lnTo>
                  <a:lnTo>
                    <a:pt x="386899" y="206276"/>
                  </a:lnTo>
                  <a:lnTo>
                    <a:pt x="387108" y="180518"/>
                  </a:lnTo>
                  <a:lnTo>
                    <a:pt x="349668" y="175770"/>
                  </a:lnTo>
                  <a:lnTo>
                    <a:pt x="315880" y="165309"/>
                  </a:lnTo>
                  <a:lnTo>
                    <a:pt x="285743" y="149154"/>
                  </a:lnTo>
                  <a:lnTo>
                    <a:pt x="259259" y="127325"/>
                  </a:lnTo>
                  <a:lnTo>
                    <a:pt x="239321" y="103033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314864" y="3909420"/>
              <a:ext cx="291465" cy="292100"/>
            </a:xfrm>
            <a:custGeom>
              <a:avLst/>
              <a:gdLst/>
              <a:ahLst/>
              <a:cxnLst/>
              <a:rect l="l" t="t" r="r" b="b"/>
              <a:pathLst>
                <a:path w="291465" h="292100">
                  <a:moveTo>
                    <a:pt x="145650" y="0"/>
                  </a:moveTo>
                  <a:lnTo>
                    <a:pt x="125807" y="51270"/>
                  </a:lnTo>
                  <a:lnTo>
                    <a:pt x="93400" y="94217"/>
                  </a:lnTo>
                  <a:lnTo>
                    <a:pt x="50587" y="126695"/>
                  </a:lnTo>
                  <a:lnTo>
                    <a:pt x="0" y="146498"/>
                  </a:lnTo>
                  <a:lnTo>
                    <a:pt x="26239" y="154807"/>
                  </a:lnTo>
                  <a:lnTo>
                    <a:pt x="72946" y="180897"/>
                  </a:lnTo>
                  <a:lnTo>
                    <a:pt x="111043" y="218995"/>
                  </a:lnTo>
                  <a:lnTo>
                    <a:pt x="137116" y="265727"/>
                  </a:lnTo>
                  <a:lnTo>
                    <a:pt x="145440" y="292022"/>
                  </a:lnTo>
                  <a:lnTo>
                    <a:pt x="153719" y="265697"/>
                  </a:lnTo>
                  <a:lnTo>
                    <a:pt x="179778" y="218966"/>
                  </a:lnTo>
                  <a:lnTo>
                    <a:pt x="217848" y="180870"/>
                  </a:lnTo>
                  <a:lnTo>
                    <a:pt x="264669" y="154748"/>
                  </a:lnTo>
                  <a:lnTo>
                    <a:pt x="290985" y="146435"/>
                  </a:lnTo>
                  <a:lnTo>
                    <a:pt x="264607" y="138124"/>
                  </a:lnTo>
                  <a:lnTo>
                    <a:pt x="217701" y="111992"/>
                  </a:lnTo>
                  <a:lnTo>
                    <a:pt x="179722" y="73965"/>
                  </a:lnTo>
                  <a:lnTo>
                    <a:pt x="153892" y="26813"/>
                  </a:lnTo>
                  <a:lnTo>
                    <a:pt x="145650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266803" y="3862500"/>
              <a:ext cx="387350" cy="387350"/>
            </a:xfrm>
            <a:custGeom>
              <a:avLst/>
              <a:gdLst/>
              <a:ahLst/>
              <a:cxnLst/>
              <a:rect l="l" t="t" r="r" b="b"/>
              <a:pathLst>
                <a:path w="387350" h="387350">
                  <a:moveTo>
                    <a:pt x="206590" y="0"/>
                  </a:moveTo>
                  <a:lnTo>
                    <a:pt x="180727" y="0"/>
                  </a:lnTo>
                  <a:lnTo>
                    <a:pt x="175819" y="37404"/>
                  </a:lnTo>
                  <a:lnTo>
                    <a:pt x="165335" y="71089"/>
                  </a:lnTo>
                  <a:lnTo>
                    <a:pt x="127640" y="127305"/>
                  </a:lnTo>
                  <a:lnTo>
                    <a:pt x="71031" y="165361"/>
                  </a:lnTo>
                  <a:lnTo>
                    <a:pt x="209" y="180518"/>
                  </a:lnTo>
                  <a:lnTo>
                    <a:pt x="0" y="206192"/>
                  </a:lnTo>
                  <a:lnTo>
                    <a:pt x="70953" y="221435"/>
                  </a:lnTo>
                  <a:lnTo>
                    <a:pt x="127535" y="259405"/>
                  </a:lnTo>
                  <a:lnTo>
                    <a:pt x="165479" y="315936"/>
                  </a:lnTo>
                  <a:lnTo>
                    <a:pt x="180727" y="386878"/>
                  </a:lnTo>
                  <a:lnTo>
                    <a:pt x="206381" y="386700"/>
                  </a:lnTo>
                  <a:lnTo>
                    <a:pt x="211155" y="349439"/>
                  </a:lnTo>
                  <a:lnTo>
                    <a:pt x="221563" y="315800"/>
                  </a:lnTo>
                  <a:lnTo>
                    <a:pt x="237626" y="285787"/>
                  </a:lnTo>
                  <a:lnTo>
                    <a:pt x="239400" y="283635"/>
                  </a:lnTo>
                  <a:lnTo>
                    <a:pt x="193501" y="283635"/>
                  </a:lnTo>
                  <a:lnTo>
                    <a:pt x="166285" y="243722"/>
                  </a:lnTo>
                  <a:lnTo>
                    <a:pt x="130471" y="210483"/>
                  </a:lnTo>
                  <a:lnTo>
                    <a:pt x="103242" y="193418"/>
                  </a:lnTo>
                  <a:lnTo>
                    <a:pt x="117261" y="185353"/>
                  </a:lnTo>
                  <a:lnTo>
                    <a:pt x="155292" y="154958"/>
                  </a:lnTo>
                  <a:lnTo>
                    <a:pt x="185557" y="116995"/>
                  </a:lnTo>
                  <a:lnTo>
                    <a:pt x="193606" y="102981"/>
                  </a:lnTo>
                  <a:lnTo>
                    <a:pt x="239289" y="102981"/>
                  </a:lnTo>
                  <a:lnTo>
                    <a:pt x="237939" y="101336"/>
                  </a:lnTo>
                  <a:lnTo>
                    <a:pt x="222048" y="71462"/>
                  </a:lnTo>
                  <a:lnTo>
                    <a:pt x="211595" y="37683"/>
                  </a:lnTo>
                  <a:lnTo>
                    <a:pt x="206590" y="0"/>
                  </a:lnTo>
                  <a:close/>
                </a:path>
                <a:path w="387350" h="387350">
                  <a:moveTo>
                    <a:pt x="239289" y="102981"/>
                  </a:moveTo>
                  <a:lnTo>
                    <a:pt x="193606" y="102981"/>
                  </a:lnTo>
                  <a:lnTo>
                    <a:pt x="201517" y="117052"/>
                  </a:lnTo>
                  <a:lnTo>
                    <a:pt x="231522" y="154969"/>
                  </a:lnTo>
                  <a:lnTo>
                    <a:pt x="269711" y="185381"/>
                  </a:lnTo>
                  <a:lnTo>
                    <a:pt x="283656" y="193386"/>
                  </a:lnTo>
                  <a:lnTo>
                    <a:pt x="269656" y="201441"/>
                  </a:lnTo>
                  <a:lnTo>
                    <a:pt x="231720" y="231741"/>
                  </a:lnTo>
                  <a:lnTo>
                    <a:pt x="201487" y="269681"/>
                  </a:lnTo>
                  <a:lnTo>
                    <a:pt x="193501" y="283635"/>
                  </a:lnTo>
                  <a:lnTo>
                    <a:pt x="239400" y="283635"/>
                  </a:lnTo>
                  <a:lnTo>
                    <a:pt x="259363" y="259405"/>
                  </a:lnTo>
                  <a:lnTo>
                    <a:pt x="285828" y="237579"/>
                  </a:lnTo>
                  <a:lnTo>
                    <a:pt x="315906" y="221435"/>
                  </a:lnTo>
                  <a:lnTo>
                    <a:pt x="349596" y="210973"/>
                  </a:lnTo>
                  <a:lnTo>
                    <a:pt x="386899" y="206192"/>
                  </a:lnTo>
                  <a:lnTo>
                    <a:pt x="387108" y="180518"/>
                  </a:lnTo>
                  <a:lnTo>
                    <a:pt x="349668" y="175737"/>
                  </a:lnTo>
                  <a:lnTo>
                    <a:pt x="315880" y="165275"/>
                  </a:lnTo>
                  <a:lnTo>
                    <a:pt x="285743" y="149130"/>
                  </a:lnTo>
                  <a:lnTo>
                    <a:pt x="259259" y="127305"/>
                  </a:lnTo>
                  <a:lnTo>
                    <a:pt x="239289" y="102981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5601828" y="214234"/>
              <a:ext cx="488315" cy="490855"/>
            </a:xfrm>
            <a:custGeom>
              <a:avLst/>
              <a:gdLst/>
              <a:ahLst/>
              <a:cxnLst/>
              <a:rect l="l" t="t" r="r" b="b"/>
              <a:pathLst>
                <a:path w="488315" h="490855">
                  <a:moveTo>
                    <a:pt x="244076" y="0"/>
                  </a:moveTo>
                  <a:lnTo>
                    <a:pt x="235092" y="48885"/>
                  </a:lnTo>
                  <a:lnTo>
                    <a:pt x="219168" y="93374"/>
                  </a:lnTo>
                  <a:lnTo>
                    <a:pt x="196353" y="133346"/>
                  </a:lnTo>
                  <a:lnTo>
                    <a:pt x="166696" y="168685"/>
                  </a:lnTo>
                  <a:lnTo>
                    <a:pt x="131417" y="198359"/>
                  </a:lnTo>
                  <a:lnTo>
                    <a:pt x="91790" y="221210"/>
                  </a:lnTo>
                  <a:lnTo>
                    <a:pt x="47941" y="237170"/>
                  </a:lnTo>
                  <a:lnTo>
                    <a:pt x="0" y="246170"/>
                  </a:lnTo>
                  <a:lnTo>
                    <a:pt x="47982" y="255273"/>
                  </a:lnTo>
                  <a:lnTo>
                    <a:pt x="91803" y="271248"/>
                  </a:lnTo>
                  <a:lnTo>
                    <a:pt x="131344" y="294055"/>
                  </a:lnTo>
                  <a:lnTo>
                    <a:pt x="166487" y="323655"/>
                  </a:lnTo>
                  <a:lnTo>
                    <a:pt x="196086" y="358815"/>
                  </a:lnTo>
                  <a:lnTo>
                    <a:pt x="218893" y="398404"/>
                  </a:lnTo>
                  <a:lnTo>
                    <a:pt x="234868" y="442291"/>
                  </a:lnTo>
                  <a:lnTo>
                    <a:pt x="243971" y="490351"/>
                  </a:lnTo>
                  <a:lnTo>
                    <a:pt x="252996" y="442291"/>
                  </a:lnTo>
                  <a:lnTo>
                    <a:pt x="268892" y="398404"/>
                  </a:lnTo>
                  <a:lnTo>
                    <a:pt x="291620" y="358815"/>
                  </a:lnTo>
                  <a:lnTo>
                    <a:pt x="321142" y="323655"/>
                  </a:lnTo>
                  <a:lnTo>
                    <a:pt x="356379" y="293996"/>
                  </a:lnTo>
                  <a:lnTo>
                    <a:pt x="396035" y="271169"/>
                  </a:lnTo>
                  <a:lnTo>
                    <a:pt x="439970" y="255214"/>
                  </a:lnTo>
                  <a:lnTo>
                    <a:pt x="488047" y="246170"/>
                  </a:lnTo>
                  <a:lnTo>
                    <a:pt x="439849" y="237067"/>
                  </a:lnTo>
                  <a:lnTo>
                    <a:pt x="395851" y="221092"/>
                  </a:lnTo>
                  <a:lnTo>
                    <a:pt x="356173" y="198285"/>
                  </a:lnTo>
                  <a:lnTo>
                    <a:pt x="320932" y="168685"/>
                  </a:lnTo>
                  <a:lnTo>
                    <a:pt x="291666" y="133641"/>
                  </a:lnTo>
                  <a:lnTo>
                    <a:pt x="269075" y="93766"/>
                  </a:lnTo>
                  <a:lnTo>
                    <a:pt x="253199" y="49180"/>
                  </a:lnTo>
                  <a:lnTo>
                    <a:pt x="244076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578268" y="193188"/>
              <a:ext cx="535305" cy="535305"/>
            </a:xfrm>
            <a:custGeom>
              <a:avLst/>
              <a:gdLst/>
              <a:ahLst/>
              <a:cxnLst/>
              <a:rect l="l" t="t" r="r" b="b"/>
              <a:pathLst>
                <a:path w="535305" h="535305">
                  <a:moveTo>
                    <a:pt x="285541" y="0"/>
                  </a:moveTo>
                  <a:lnTo>
                    <a:pt x="249730" y="0"/>
                  </a:lnTo>
                  <a:lnTo>
                    <a:pt x="242975" y="51693"/>
                  </a:lnTo>
                  <a:lnTo>
                    <a:pt x="228513" y="98243"/>
                  </a:lnTo>
                  <a:lnTo>
                    <a:pt x="206336" y="139648"/>
                  </a:lnTo>
                  <a:lnTo>
                    <a:pt x="176434" y="175910"/>
                  </a:lnTo>
                  <a:lnTo>
                    <a:pt x="139799" y="206184"/>
                  </a:lnTo>
                  <a:lnTo>
                    <a:pt x="98216" y="228527"/>
                  </a:lnTo>
                  <a:lnTo>
                    <a:pt x="51686" y="242937"/>
                  </a:lnTo>
                  <a:lnTo>
                    <a:pt x="209" y="249416"/>
                  </a:lnTo>
                  <a:lnTo>
                    <a:pt x="0" y="284912"/>
                  </a:lnTo>
                  <a:lnTo>
                    <a:pt x="51536" y="291569"/>
                  </a:lnTo>
                  <a:lnTo>
                    <a:pt x="98086" y="306050"/>
                  </a:lnTo>
                  <a:lnTo>
                    <a:pt x="139648" y="328365"/>
                  </a:lnTo>
                  <a:lnTo>
                    <a:pt x="176224" y="358523"/>
                  </a:lnTo>
                  <a:lnTo>
                    <a:pt x="206381" y="395099"/>
                  </a:lnTo>
                  <a:lnTo>
                    <a:pt x="228684" y="436662"/>
                  </a:lnTo>
                  <a:lnTo>
                    <a:pt x="243133" y="483211"/>
                  </a:lnTo>
                  <a:lnTo>
                    <a:pt x="249730" y="534748"/>
                  </a:lnTo>
                  <a:lnTo>
                    <a:pt x="285226" y="534433"/>
                  </a:lnTo>
                  <a:lnTo>
                    <a:pt x="291820" y="482917"/>
                  </a:lnTo>
                  <a:lnTo>
                    <a:pt x="306247" y="436426"/>
                  </a:lnTo>
                  <a:lnTo>
                    <a:pt x="310684" y="428154"/>
                  </a:lnTo>
                  <a:lnTo>
                    <a:pt x="267426" y="428154"/>
                  </a:lnTo>
                  <a:lnTo>
                    <a:pt x="240830" y="376218"/>
                  </a:lnTo>
                  <a:lnTo>
                    <a:pt x="203868" y="330879"/>
                  </a:lnTo>
                  <a:lnTo>
                    <a:pt x="158489" y="293917"/>
                  </a:lnTo>
                  <a:lnTo>
                    <a:pt x="106593" y="267321"/>
                  </a:lnTo>
                  <a:lnTo>
                    <a:pt x="133447" y="255222"/>
                  </a:lnTo>
                  <a:lnTo>
                    <a:pt x="182177" y="223381"/>
                  </a:lnTo>
                  <a:lnTo>
                    <a:pt x="223888" y="181689"/>
                  </a:lnTo>
                  <a:lnTo>
                    <a:pt x="255645" y="132698"/>
                  </a:lnTo>
                  <a:lnTo>
                    <a:pt x="267635" y="105651"/>
                  </a:lnTo>
                  <a:lnTo>
                    <a:pt x="310577" y="105651"/>
                  </a:lnTo>
                  <a:lnTo>
                    <a:pt x="306888" y="98714"/>
                  </a:lnTo>
                  <a:lnTo>
                    <a:pt x="292450" y="52046"/>
                  </a:lnTo>
                  <a:lnTo>
                    <a:pt x="285541" y="0"/>
                  </a:lnTo>
                  <a:close/>
                </a:path>
                <a:path w="535305" h="535305">
                  <a:moveTo>
                    <a:pt x="310577" y="105651"/>
                  </a:moveTo>
                  <a:lnTo>
                    <a:pt x="267635" y="105651"/>
                  </a:lnTo>
                  <a:lnTo>
                    <a:pt x="279531" y="132816"/>
                  </a:lnTo>
                  <a:lnTo>
                    <a:pt x="311058" y="181807"/>
                  </a:lnTo>
                  <a:lnTo>
                    <a:pt x="352578" y="223383"/>
                  </a:lnTo>
                  <a:lnTo>
                    <a:pt x="401551" y="255267"/>
                  </a:lnTo>
                  <a:lnTo>
                    <a:pt x="428363" y="267216"/>
                  </a:lnTo>
                  <a:lnTo>
                    <a:pt x="401573" y="279211"/>
                  </a:lnTo>
                  <a:lnTo>
                    <a:pt x="352715" y="311112"/>
                  </a:lnTo>
                  <a:lnTo>
                    <a:pt x="311173" y="352705"/>
                  </a:lnTo>
                  <a:lnTo>
                    <a:pt x="279417" y="401381"/>
                  </a:lnTo>
                  <a:lnTo>
                    <a:pt x="267426" y="428154"/>
                  </a:lnTo>
                  <a:lnTo>
                    <a:pt x="310684" y="428154"/>
                  </a:lnTo>
                  <a:lnTo>
                    <a:pt x="328488" y="394961"/>
                  </a:lnTo>
                  <a:lnTo>
                    <a:pt x="358523" y="358523"/>
                  </a:lnTo>
                  <a:lnTo>
                    <a:pt x="395099" y="328365"/>
                  </a:lnTo>
                  <a:lnTo>
                    <a:pt x="436662" y="306050"/>
                  </a:lnTo>
                  <a:lnTo>
                    <a:pt x="483211" y="291569"/>
                  </a:lnTo>
                  <a:lnTo>
                    <a:pt x="534748" y="284912"/>
                  </a:lnTo>
                  <a:lnTo>
                    <a:pt x="535062" y="249416"/>
                  </a:lnTo>
                  <a:lnTo>
                    <a:pt x="483311" y="242819"/>
                  </a:lnTo>
                  <a:lnTo>
                    <a:pt x="436596" y="228370"/>
                  </a:lnTo>
                  <a:lnTo>
                    <a:pt x="394927" y="206067"/>
                  </a:lnTo>
                  <a:lnTo>
                    <a:pt x="358313" y="175910"/>
                  </a:lnTo>
                  <a:lnTo>
                    <a:pt x="328846" y="140002"/>
                  </a:lnTo>
                  <a:lnTo>
                    <a:pt x="310577" y="105651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6091132" y="2969490"/>
              <a:ext cx="497840" cy="499745"/>
            </a:xfrm>
            <a:custGeom>
              <a:avLst/>
              <a:gdLst/>
              <a:ahLst/>
              <a:cxnLst/>
              <a:rect l="l" t="t" r="r" b="b"/>
              <a:pathLst>
                <a:path w="497840" h="499745">
                  <a:moveTo>
                    <a:pt x="248997" y="0"/>
                  </a:moveTo>
                  <a:lnTo>
                    <a:pt x="239909" y="49934"/>
                  </a:lnTo>
                  <a:lnTo>
                    <a:pt x="223828" y="95364"/>
                  </a:lnTo>
                  <a:lnTo>
                    <a:pt x="200699" y="136163"/>
                  </a:lnTo>
                  <a:lnTo>
                    <a:pt x="170570" y="172204"/>
                  </a:lnTo>
                  <a:lnTo>
                    <a:pt x="134524" y="202471"/>
                  </a:lnTo>
                  <a:lnTo>
                    <a:pt x="94002" y="225686"/>
                  </a:lnTo>
                  <a:lnTo>
                    <a:pt x="49121" y="241798"/>
                  </a:lnTo>
                  <a:lnTo>
                    <a:pt x="0" y="250756"/>
                  </a:lnTo>
                  <a:lnTo>
                    <a:pt x="49101" y="259802"/>
                  </a:lnTo>
                  <a:lnTo>
                    <a:pt x="93923" y="275928"/>
                  </a:lnTo>
                  <a:lnTo>
                    <a:pt x="134348" y="299083"/>
                  </a:lnTo>
                  <a:lnTo>
                    <a:pt x="170256" y="329215"/>
                  </a:lnTo>
                  <a:lnTo>
                    <a:pt x="200402" y="365165"/>
                  </a:lnTo>
                  <a:lnTo>
                    <a:pt x="223579" y="405644"/>
                  </a:lnTo>
                  <a:lnTo>
                    <a:pt x="239727" y="450525"/>
                  </a:lnTo>
                  <a:lnTo>
                    <a:pt x="248788" y="499681"/>
                  </a:lnTo>
                  <a:lnTo>
                    <a:pt x="257770" y="450477"/>
                  </a:lnTo>
                  <a:lnTo>
                    <a:pt x="273839" y="405577"/>
                  </a:lnTo>
                  <a:lnTo>
                    <a:pt x="296937" y="365113"/>
                  </a:lnTo>
                  <a:lnTo>
                    <a:pt x="327005" y="329215"/>
                  </a:lnTo>
                  <a:lnTo>
                    <a:pt x="363009" y="299036"/>
                  </a:lnTo>
                  <a:lnTo>
                    <a:pt x="403547" y="275855"/>
                  </a:lnTo>
                  <a:lnTo>
                    <a:pt x="448484" y="259726"/>
                  </a:lnTo>
                  <a:lnTo>
                    <a:pt x="497681" y="250704"/>
                  </a:lnTo>
                  <a:lnTo>
                    <a:pt x="448348" y="241681"/>
                  </a:lnTo>
                  <a:lnTo>
                    <a:pt x="403325" y="225558"/>
                  </a:lnTo>
                  <a:lnTo>
                    <a:pt x="362758" y="202383"/>
                  </a:lnTo>
                  <a:lnTo>
                    <a:pt x="326796" y="172204"/>
                  </a:lnTo>
                  <a:lnTo>
                    <a:pt x="297000" y="136502"/>
                  </a:lnTo>
                  <a:lnTo>
                    <a:pt x="274075" y="95812"/>
                  </a:lnTo>
                  <a:lnTo>
                    <a:pt x="258061" y="50267"/>
                  </a:lnTo>
                  <a:lnTo>
                    <a:pt x="248997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069353" y="2949920"/>
              <a:ext cx="541655" cy="541020"/>
            </a:xfrm>
            <a:custGeom>
              <a:avLst/>
              <a:gdLst/>
              <a:ahLst/>
              <a:cxnLst/>
              <a:rect l="l" t="t" r="r" b="b"/>
              <a:pathLst>
                <a:path w="541655" h="541020">
                  <a:moveTo>
                    <a:pt x="288787" y="0"/>
                  </a:moveTo>
                  <a:lnTo>
                    <a:pt x="252557" y="0"/>
                  </a:lnTo>
                  <a:lnTo>
                    <a:pt x="245745" y="52286"/>
                  </a:lnTo>
                  <a:lnTo>
                    <a:pt x="231118" y="99373"/>
                  </a:lnTo>
                  <a:lnTo>
                    <a:pt x="208678" y="141262"/>
                  </a:lnTo>
                  <a:lnTo>
                    <a:pt x="178423" y="177952"/>
                  </a:lnTo>
                  <a:lnTo>
                    <a:pt x="141360" y="208564"/>
                  </a:lnTo>
                  <a:lnTo>
                    <a:pt x="99290" y="231165"/>
                  </a:lnTo>
                  <a:lnTo>
                    <a:pt x="52233" y="245756"/>
                  </a:lnTo>
                  <a:lnTo>
                    <a:pt x="209" y="252337"/>
                  </a:lnTo>
                  <a:lnTo>
                    <a:pt x="0" y="288242"/>
                  </a:lnTo>
                  <a:lnTo>
                    <a:pt x="52127" y="294923"/>
                  </a:lnTo>
                  <a:lnTo>
                    <a:pt x="99198" y="309548"/>
                  </a:lnTo>
                  <a:lnTo>
                    <a:pt x="141224" y="332116"/>
                  </a:lnTo>
                  <a:lnTo>
                    <a:pt x="178214" y="362627"/>
                  </a:lnTo>
                  <a:lnTo>
                    <a:pt x="208722" y="399626"/>
                  </a:lnTo>
                  <a:lnTo>
                    <a:pt x="231288" y="441659"/>
                  </a:lnTo>
                  <a:lnTo>
                    <a:pt x="245903" y="488729"/>
                  </a:lnTo>
                  <a:lnTo>
                    <a:pt x="252557" y="540842"/>
                  </a:lnTo>
                  <a:lnTo>
                    <a:pt x="288472" y="540590"/>
                  </a:lnTo>
                  <a:lnTo>
                    <a:pt x="295167" y="488498"/>
                  </a:lnTo>
                  <a:lnTo>
                    <a:pt x="309754" y="441474"/>
                  </a:lnTo>
                  <a:lnTo>
                    <a:pt x="313570" y="434353"/>
                  </a:lnTo>
                  <a:lnTo>
                    <a:pt x="270462" y="434353"/>
                  </a:lnTo>
                  <a:lnTo>
                    <a:pt x="243480" y="381269"/>
                  </a:lnTo>
                  <a:lnTo>
                    <a:pt x="205857" y="334963"/>
                  </a:lnTo>
                  <a:lnTo>
                    <a:pt x="159470" y="297306"/>
                  </a:lnTo>
                  <a:lnTo>
                    <a:pt x="106593" y="270389"/>
                  </a:lnTo>
                  <a:lnTo>
                    <a:pt x="133976" y="258219"/>
                  </a:lnTo>
                  <a:lnTo>
                    <a:pt x="183832" y="225782"/>
                  </a:lnTo>
                  <a:lnTo>
                    <a:pt x="226277" y="183280"/>
                  </a:lnTo>
                  <a:lnTo>
                    <a:pt x="258517" y="133291"/>
                  </a:lnTo>
                  <a:lnTo>
                    <a:pt x="270672" y="105682"/>
                  </a:lnTo>
                  <a:lnTo>
                    <a:pt x="313474" y="105682"/>
                  </a:lnTo>
                  <a:lnTo>
                    <a:pt x="310396" y="99892"/>
                  </a:lnTo>
                  <a:lnTo>
                    <a:pt x="295797" y="52675"/>
                  </a:lnTo>
                  <a:lnTo>
                    <a:pt x="288787" y="0"/>
                  </a:lnTo>
                  <a:close/>
                </a:path>
                <a:path w="541655" h="541020">
                  <a:moveTo>
                    <a:pt x="313474" y="105682"/>
                  </a:moveTo>
                  <a:lnTo>
                    <a:pt x="270672" y="105682"/>
                  </a:lnTo>
                  <a:lnTo>
                    <a:pt x="282746" y="133434"/>
                  </a:lnTo>
                  <a:lnTo>
                    <a:pt x="314787" y="183426"/>
                  </a:lnTo>
                  <a:lnTo>
                    <a:pt x="357134" y="225816"/>
                  </a:lnTo>
                  <a:lnTo>
                    <a:pt x="406978" y="258145"/>
                  </a:lnTo>
                  <a:lnTo>
                    <a:pt x="434437" y="270305"/>
                  </a:lnTo>
                  <a:lnTo>
                    <a:pt x="407070" y="282468"/>
                  </a:lnTo>
                  <a:lnTo>
                    <a:pt x="357288" y="314840"/>
                  </a:lnTo>
                  <a:lnTo>
                    <a:pt x="314843" y="357275"/>
                  </a:lnTo>
                  <a:lnTo>
                    <a:pt x="282607" y="406999"/>
                  </a:lnTo>
                  <a:lnTo>
                    <a:pt x="270462" y="434353"/>
                  </a:lnTo>
                  <a:lnTo>
                    <a:pt x="313570" y="434353"/>
                  </a:lnTo>
                  <a:lnTo>
                    <a:pt x="332234" y="399518"/>
                  </a:lnTo>
                  <a:lnTo>
                    <a:pt x="362606" y="362627"/>
                  </a:lnTo>
                  <a:lnTo>
                    <a:pt x="399611" y="332116"/>
                  </a:lnTo>
                  <a:lnTo>
                    <a:pt x="441661" y="309548"/>
                  </a:lnTo>
                  <a:lnTo>
                    <a:pt x="488738" y="294923"/>
                  </a:lnTo>
                  <a:lnTo>
                    <a:pt x="540821" y="288242"/>
                  </a:lnTo>
                  <a:lnTo>
                    <a:pt x="541135" y="252337"/>
                  </a:lnTo>
                  <a:lnTo>
                    <a:pt x="488794" y="245659"/>
                  </a:lnTo>
                  <a:lnTo>
                    <a:pt x="441557" y="231032"/>
                  </a:lnTo>
                  <a:lnTo>
                    <a:pt x="399425" y="208461"/>
                  </a:lnTo>
                  <a:lnTo>
                    <a:pt x="362397" y="177952"/>
                  </a:lnTo>
                  <a:lnTo>
                    <a:pt x="332592" y="141651"/>
                  </a:lnTo>
                  <a:lnTo>
                    <a:pt x="313474" y="105682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43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919">
                <a:solidFill>
                  <a:srgbClr val="FC221C"/>
                </a:solidFill>
              </a:rPr>
              <a:t>T</a:t>
            </a:r>
            <a:r>
              <a:rPr dirty="0" spc="-360">
                <a:solidFill>
                  <a:srgbClr val="FC221C"/>
                </a:solidFill>
              </a:rPr>
              <a:t>ell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509">
                <a:solidFill>
                  <a:srgbClr val="FC221C"/>
                </a:solidFill>
              </a:rPr>
              <a:t>me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520">
                <a:solidFill>
                  <a:srgbClr val="FC221C"/>
                </a:solidFill>
              </a:rPr>
              <a:t>about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b="1">
                <a:solidFill>
                  <a:srgbClr val="FC221C"/>
                </a:solidFill>
                <a:latin typeface="Times New Roman"/>
                <a:cs typeface="Times New Roman"/>
              </a:rPr>
              <a:t>your </a:t>
            </a:r>
            <a:r>
              <a:rPr dirty="0" spc="-50" b="1">
                <a:solidFill>
                  <a:srgbClr val="FC221C"/>
                </a:solidFill>
                <a:latin typeface="Times New Roman"/>
                <a:cs typeface="Times New Roman"/>
              </a:rPr>
              <a:t>project!</a:t>
            </a:r>
          </a:p>
        </p:txBody>
      </p:sp>
      <p:sp>
        <p:nvSpPr>
          <p:cNvPr id="30" name="object 30" descr=""/>
          <p:cNvSpPr txBox="1"/>
          <p:nvPr/>
        </p:nvSpPr>
        <p:spPr>
          <a:xfrm>
            <a:off x="9071798" y="2820868"/>
            <a:ext cx="287972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Audience:</a:t>
            </a:r>
            <a:r>
              <a:rPr dirty="0" sz="3300" spc="-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65" b="1">
                <a:solidFill>
                  <a:srgbClr val="46100C"/>
                </a:solidFill>
                <a:latin typeface="Arial"/>
                <a:cs typeface="Arial"/>
              </a:rPr>
              <a:t>Users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20" b="1">
                <a:latin typeface="Arial"/>
                <a:cs typeface="Arial"/>
              </a:rPr>
              <a:t>Who</a:t>
            </a:r>
            <a:r>
              <a:rPr dirty="0" spc="-130" b="1">
                <a:latin typeface="Arial"/>
                <a:cs typeface="Arial"/>
              </a:rPr>
              <a:t> </a:t>
            </a:r>
            <a:r>
              <a:rPr dirty="0" spc="105"/>
              <a:t>is</a:t>
            </a:r>
            <a:r>
              <a:rPr dirty="0" spc="-125"/>
              <a:t> </a:t>
            </a:r>
            <a:r>
              <a:rPr dirty="0" spc="-55"/>
              <a:t>your</a:t>
            </a:r>
            <a:r>
              <a:rPr dirty="0" spc="-125"/>
              <a:t> </a:t>
            </a:r>
            <a:r>
              <a:rPr dirty="0" spc="50"/>
              <a:t>brand/project</a:t>
            </a:r>
            <a:r>
              <a:rPr dirty="0" spc="-125"/>
              <a:t> </a:t>
            </a:r>
            <a:r>
              <a:rPr dirty="0" spc="35"/>
              <a:t>for?</a:t>
            </a:r>
          </a:p>
          <a:p>
            <a:pPr>
              <a:lnSpc>
                <a:spcPct val="100000"/>
              </a:lnSpc>
              <a:spcBef>
                <a:spcPts val="1435"/>
              </a:spcBef>
            </a:p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b="1">
                <a:latin typeface="Arial"/>
                <a:cs typeface="Arial"/>
              </a:rPr>
              <a:t>What</a:t>
            </a:r>
            <a:r>
              <a:rPr dirty="0" spc="-165" b="1">
                <a:latin typeface="Arial"/>
                <a:cs typeface="Arial"/>
              </a:rPr>
              <a:t> </a:t>
            </a:r>
            <a:r>
              <a:rPr dirty="0" spc="105"/>
              <a:t>is</a:t>
            </a:r>
            <a:r>
              <a:rPr dirty="0" spc="-160"/>
              <a:t> </a:t>
            </a:r>
            <a:r>
              <a:rPr dirty="0" spc="-55"/>
              <a:t>your</a:t>
            </a:r>
            <a:r>
              <a:rPr dirty="0" spc="-160"/>
              <a:t> </a:t>
            </a:r>
            <a:r>
              <a:rPr dirty="0" spc="-10"/>
              <a:t>project</a:t>
            </a:r>
            <a:r>
              <a:rPr dirty="0" spc="-165"/>
              <a:t> </a:t>
            </a:r>
            <a:r>
              <a:rPr dirty="0" spc="105"/>
              <a:t>about?</a:t>
            </a:r>
          </a:p>
          <a:p>
            <a:pPr marL="12700" marR="170180">
              <a:lnSpc>
                <a:spcPct val="232900"/>
              </a:lnSpc>
            </a:pPr>
            <a:r>
              <a:rPr dirty="0" spc="-65" b="1">
                <a:latin typeface="Arial"/>
                <a:cs typeface="Arial"/>
              </a:rPr>
              <a:t>Why</a:t>
            </a:r>
            <a:r>
              <a:rPr dirty="0" spc="-120" b="1">
                <a:latin typeface="Arial"/>
                <a:cs typeface="Arial"/>
              </a:rPr>
              <a:t> </a:t>
            </a:r>
            <a:r>
              <a:rPr dirty="0"/>
              <a:t>are</a:t>
            </a:r>
            <a:r>
              <a:rPr dirty="0" spc="-114"/>
              <a:t> </a:t>
            </a:r>
            <a:r>
              <a:rPr dirty="0"/>
              <a:t>you</a:t>
            </a:r>
            <a:r>
              <a:rPr dirty="0" spc="-120"/>
              <a:t> </a:t>
            </a:r>
            <a:r>
              <a:rPr dirty="0" spc="110"/>
              <a:t>designing</a:t>
            </a:r>
            <a:r>
              <a:rPr dirty="0" spc="-114"/>
              <a:t> </a:t>
            </a:r>
            <a:r>
              <a:rPr dirty="0" spc="135"/>
              <a:t>it? </a:t>
            </a:r>
            <a:r>
              <a:rPr dirty="0" spc="-190" b="1">
                <a:latin typeface="Arial"/>
                <a:cs typeface="Arial"/>
              </a:rPr>
              <a:t>How</a:t>
            </a:r>
            <a:r>
              <a:rPr dirty="0" spc="-15" b="1">
                <a:latin typeface="Arial"/>
                <a:cs typeface="Arial"/>
              </a:rPr>
              <a:t> </a:t>
            </a:r>
            <a:r>
              <a:rPr dirty="0"/>
              <a:t>do</a:t>
            </a:r>
            <a:r>
              <a:rPr dirty="0" spc="-10"/>
              <a:t> </a:t>
            </a:r>
            <a:r>
              <a:rPr dirty="0"/>
              <a:t>users</a:t>
            </a:r>
            <a:r>
              <a:rPr dirty="0" spc="-10"/>
              <a:t> </a:t>
            </a:r>
            <a:r>
              <a:rPr dirty="0"/>
              <a:t>interact</a:t>
            </a:r>
            <a:r>
              <a:rPr dirty="0" spc="-10"/>
              <a:t> </a:t>
            </a:r>
            <a:r>
              <a:rPr dirty="0"/>
              <a:t>with</a:t>
            </a:r>
            <a:r>
              <a:rPr dirty="0" spc="-10"/>
              <a:t> </a:t>
            </a:r>
            <a:r>
              <a:rPr dirty="0" spc="135"/>
              <a:t>it? </a:t>
            </a:r>
            <a:r>
              <a:rPr dirty="0" spc="-110" b="1">
                <a:latin typeface="Arial"/>
                <a:cs typeface="Arial"/>
              </a:rPr>
              <a:t>Where</a:t>
            </a:r>
            <a:r>
              <a:rPr dirty="0" spc="-65" b="1">
                <a:latin typeface="Arial"/>
                <a:cs typeface="Arial"/>
              </a:rPr>
              <a:t> </a:t>
            </a:r>
            <a:r>
              <a:rPr dirty="0"/>
              <a:t>do</a:t>
            </a:r>
            <a:r>
              <a:rPr dirty="0" spc="-114"/>
              <a:t> </a:t>
            </a:r>
            <a:r>
              <a:rPr dirty="0"/>
              <a:t>you</a:t>
            </a:r>
            <a:r>
              <a:rPr dirty="0" spc="-110"/>
              <a:t> </a:t>
            </a:r>
            <a:r>
              <a:rPr dirty="0" spc="85"/>
              <a:t>use</a:t>
            </a:r>
            <a:r>
              <a:rPr dirty="0" spc="-114"/>
              <a:t> </a:t>
            </a:r>
            <a:r>
              <a:rPr dirty="0" spc="135"/>
              <a:t>it?</a:t>
            </a:r>
          </a:p>
          <a:p>
            <a:pPr>
              <a:lnSpc>
                <a:spcPct val="100000"/>
              </a:lnSpc>
              <a:spcBef>
                <a:spcPts val="1435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190" b="1">
                <a:latin typeface="Arial"/>
                <a:cs typeface="Arial"/>
              </a:rPr>
              <a:t>How</a:t>
            </a:r>
            <a:r>
              <a:rPr dirty="0" spc="-55" b="1">
                <a:latin typeface="Arial"/>
                <a:cs typeface="Arial"/>
              </a:rPr>
              <a:t> </a:t>
            </a:r>
            <a:r>
              <a:rPr dirty="0"/>
              <a:t>should</a:t>
            </a:r>
            <a:r>
              <a:rPr dirty="0" spc="-50"/>
              <a:t> </a:t>
            </a:r>
            <a:r>
              <a:rPr dirty="0" spc="80"/>
              <a:t>the</a:t>
            </a:r>
            <a:r>
              <a:rPr dirty="0" spc="-50"/>
              <a:t> </a:t>
            </a:r>
            <a:r>
              <a:rPr dirty="0"/>
              <a:t>user</a:t>
            </a:r>
            <a:r>
              <a:rPr dirty="0" spc="-50"/>
              <a:t> </a:t>
            </a:r>
            <a:r>
              <a:rPr dirty="0" spc="140"/>
              <a:t>feel?</a:t>
            </a:r>
          </a:p>
        </p:txBody>
      </p:sp>
      <p:sp>
        <p:nvSpPr>
          <p:cNvPr id="32" name="object 32" descr=""/>
          <p:cNvSpPr txBox="1"/>
          <p:nvPr/>
        </p:nvSpPr>
        <p:spPr>
          <a:xfrm>
            <a:off x="9071798" y="3992214"/>
            <a:ext cx="9589770" cy="5213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Characters:</a:t>
            </a:r>
            <a:r>
              <a:rPr dirty="0" sz="3300" spc="-1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90" b="1">
                <a:solidFill>
                  <a:srgbClr val="46100C"/>
                </a:solidFill>
                <a:latin typeface="Arial"/>
                <a:cs typeface="Arial"/>
              </a:rPr>
              <a:t>Product</a:t>
            </a:r>
            <a:r>
              <a:rPr dirty="0" sz="3300" spc="-7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790" b="1">
                <a:solidFill>
                  <a:srgbClr val="46100C"/>
                </a:solidFill>
                <a:latin typeface="Arial"/>
                <a:cs typeface="Arial"/>
              </a:rPr>
              <a:t>/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235" b="1">
                <a:solidFill>
                  <a:srgbClr val="46100C"/>
                </a:solidFill>
                <a:latin typeface="Arial"/>
                <a:cs typeface="Arial"/>
              </a:rPr>
              <a:t>Brand</a:t>
            </a:r>
            <a:r>
              <a:rPr dirty="0" sz="3300" spc="-7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790" b="1">
                <a:solidFill>
                  <a:srgbClr val="46100C"/>
                </a:solidFill>
                <a:latin typeface="Arial"/>
                <a:cs typeface="Arial"/>
              </a:rPr>
              <a:t>/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Service</a:t>
            </a:r>
            <a:endParaRPr sz="3300">
              <a:latin typeface="Arial"/>
              <a:cs typeface="Arial"/>
            </a:endParaRPr>
          </a:p>
          <a:p>
            <a:pPr marL="12700" marR="1665605">
              <a:lnSpc>
                <a:spcPct val="232900"/>
              </a:lnSpc>
              <a:tabLst>
                <a:tab pos="2362835" algn="l"/>
                <a:tab pos="2790190" algn="l"/>
              </a:tabLst>
            </a:pPr>
            <a:r>
              <a:rPr dirty="0" sz="3300" spc="-5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7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Purpose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	</a:t>
            </a:r>
            <a:r>
              <a:rPr dirty="0" sz="3300" spc="-50">
                <a:solidFill>
                  <a:srgbClr val="FC221C"/>
                </a:solidFill>
                <a:latin typeface="Gill Sans MT"/>
                <a:cs typeface="Gill Sans MT"/>
              </a:rPr>
              <a:t>+</a:t>
            </a:r>
            <a:r>
              <a:rPr dirty="0" sz="3300">
                <a:solidFill>
                  <a:srgbClr val="FC221C"/>
                </a:solidFill>
                <a:latin typeface="Gill Sans MT"/>
                <a:cs typeface="Gill Sans MT"/>
              </a:rPr>
              <a:t>	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Resolutions: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10" b="1">
                <a:solidFill>
                  <a:srgbClr val="46100C"/>
                </a:solidFill>
                <a:latin typeface="Arial"/>
                <a:cs typeface="Arial"/>
              </a:rPr>
              <a:t>Mission</a:t>
            </a:r>
            <a:r>
              <a:rPr dirty="0" sz="3300" spc="-4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790" b="1">
                <a:solidFill>
                  <a:srgbClr val="46100C"/>
                </a:solidFill>
                <a:latin typeface="Arial"/>
                <a:cs typeface="Arial"/>
              </a:rPr>
              <a:t>/</a:t>
            </a:r>
            <a:r>
              <a:rPr dirty="0" sz="3300" spc="-4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70" b="1">
                <a:solidFill>
                  <a:srgbClr val="46100C"/>
                </a:solidFill>
                <a:latin typeface="Arial"/>
                <a:cs typeface="Arial"/>
              </a:rPr>
              <a:t>Vision </a:t>
            </a:r>
            <a:r>
              <a:rPr dirty="0" sz="3300" spc="-5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Interactions: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50" b="1">
                <a:solidFill>
                  <a:srgbClr val="46100C"/>
                </a:solidFill>
                <a:latin typeface="Arial"/>
                <a:cs typeface="Arial"/>
              </a:rPr>
              <a:t>Functionalities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790" b="1">
                <a:solidFill>
                  <a:srgbClr val="46100C"/>
                </a:solidFill>
                <a:latin typeface="Arial"/>
                <a:cs typeface="Arial"/>
              </a:rPr>
              <a:t>/</a:t>
            </a:r>
            <a:r>
              <a:rPr dirty="0" sz="3300" spc="-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45" b="1">
                <a:solidFill>
                  <a:srgbClr val="46100C"/>
                </a:solidFill>
                <a:latin typeface="Arial"/>
                <a:cs typeface="Arial"/>
              </a:rPr>
              <a:t>Features </a:t>
            </a:r>
            <a:r>
              <a:rPr dirty="0" sz="3300" spc="-5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5">
                <a:solidFill>
                  <a:srgbClr val="46100C"/>
                </a:solidFill>
                <a:latin typeface="Gill Sans MT"/>
                <a:cs typeface="Gill Sans MT"/>
              </a:rPr>
              <a:t>Context:</a:t>
            </a:r>
            <a:r>
              <a:rPr dirty="0" sz="3300" spc="-1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50" b="1">
                <a:solidFill>
                  <a:srgbClr val="46100C"/>
                </a:solidFill>
                <a:latin typeface="Arial"/>
                <a:cs typeface="Arial"/>
              </a:rPr>
              <a:t>Platforms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790" b="1">
                <a:solidFill>
                  <a:srgbClr val="46100C"/>
                </a:solidFill>
                <a:latin typeface="Arial"/>
                <a:cs typeface="Arial"/>
              </a:rPr>
              <a:t>/</a:t>
            </a:r>
            <a:r>
              <a:rPr dirty="0" sz="3300" spc="-9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Medium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619375" algn="l"/>
                <a:tab pos="3111500" algn="l"/>
              </a:tabLst>
            </a:pPr>
            <a:r>
              <a:rPr dirty="0" sz="3300" spc="-5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7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Emotions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	</a:t>
            </a:r>
            <a:r>
              <a:rPr dirty="0" sz="3300" spc="-50">
                <a:solidFill>
                  <a:srgbClr val="FC221C"/>
                </a:solidFill>
                <a:latin typeface="Gill Sans MT"/>
                <a:cs typeface="Gill Sans MT"/>
              </a:rPr>
              <a:t>+</a:t>
            </a:r>
            <a:r>
              <a:rPr dirty="0" sz="3300">
                <a:solidFill>
                  <a:srgbClr val="FC221C"/>
                </a:solidFill>
                <a:latin typeface="Gill Sans MT"/>
                <a:cs typeface="Gill Sans MT"/>
              </a:rPr>
              <a:t>	</a:t>
            </a:r>
            <a:r>
              <a:rPr dirty="0" sz="3300" spc="-150">
                <a:solidFill>
                  <a:srgbClr val="46100C"/>
                </a:solidFill>
                <a:latin typeface="Gill Sans MT"/>
                <a:cs typeface="Gill Sans MT"/>
              </a:rPr>
              <a:t>Tone</a:t>
            </a: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90">
                <a:solidFill>
                  <a:srgbClr val="46100C"/>
                </a:solidFill>
                <a:latin typeface="Gill Sans MT"/>
                <a:cs typeface="Gill Sans MT"/>
              </a:rPr>
              <a:t>of</a:t>
            </a:r>
            <a:r>
              <a:rPr dirty="0" sz="3300" spc="-1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45">
                <a:solidFill>
                  <a:srgbClr val="46100C"/>
                </a:solidFill>
                <a:latin typeface="Gill Sans MT"/>
                <a:cs typeface="Gill Sans MT"/>
              </a:rPr>
              <a:t>Voice:</a:t>
            </a:r>
            <a:r>
              <a:rPr dirty="0" sz="3300" spc="-1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Emotional</a:t>
            </a:r>
            <a:r>
              <a:rPr dirty="0" sz="3300" spc="-6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60" b="1">
                <a:solidFill>
                  <a:srgbClr val="46100C"/>
                </a:solidFill>
                <a:latin typeface="Arial"/>
                <a:cs typeface="Arial"/>
              </a:rPr>
              <a:t>connection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0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80">
                <a:solidFill>
                  <a:srgbClr val="F8DFDB"/>
                </a:solidFill>
              </a:rPr>
              <a:t>AVAC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50">
                <a:solidFill>
                  <a:srgbClr val="F8DFDB"/>
                </a:solidFill>
                <a:latin typeface="Gill Sans MT"/>
                <a:cs typeface="Gill Sans MT"/>
              </a:rPr>
              <a:t>Redesign</a:t>
            </a:r>
            <a:r>
              <a:rPr dirty="0" sz="2450" spc="-5">
                <a:solidFill>
                  <a:srgbClr val="F8DFDB"/>
                </a:solidFill>
                <a:latin typeface="Gill Sans MT"/>
                <a:cs typeface="Gill Sans MT"/>
              </a:rPr>
              <a:t> </a:t>
            </a:r>
            <a:r>
              <a:rPr dirty="0" sz="2450" spc="50">
                <a:solidFill>
                  <a:srgbClr val="F8DFDB"/>
                </a:solidFill>
                <a:latin typeface="Gill Sans MT"/>
                <a:cs typeface="Gill Sans MT"/>
              </a:rPr>
              <a:t>of</a:t>
            </a:r>
            <a:r>
              <a:rPr dirty="0" sz="2450" spc="-5">
                <a:solidFill>
                  <a:srgbClr val="F8DFDB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F8DFDB"/>
                </a:solidFill>
                <a:latin typeface="Gill Sans MT"/>
                <a:cs typeface="Gill Sans MT"/>
              </a:rPr>
              <a:t>the</a:t>
            </a:r>
            <a:r>
              <a:rPr dirty="0" sz="2450">
                <a:solidFill>
                  <a:srgbClr val="F8DFDB"/>
                </a:solidFill>
                <a:latin typeface="Gill Sans MT"/>
                <a:cs typeface="Gill Sans MT"/>
              </a:rPr>
              <a:t> organisation’s</a:t>
            </a:r>
            <a:r>
              <a:rPr dirty="0" sz="2450" spc="-5">
                <a:solidFill>
                  <a:srgbClr val="F8DFDB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F8DFDB"/>
                </a:solidFill>
                <a:latin typeface="Gill Sans MT"/>
                <a:cs typeface="Gill Sans MT"/>
              </a:rPr>
              <a:t>digital</a:t>
            </a:r>
            <a:r>
              <a:rPr dirty="0" sz="2450" spc="-5">
                <a:solidFill>
                  <a:srgbClr val="F8DFDB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8DFDB"/>
                </a:solidFill>
                <a:latin typeface="Gill Sans MT"/>
                <a:cs typeface="Gill Sans MT"/>
              </a:rPr>
              <a:t>presence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225931" y="1506534"/>
            <a:ext cx="17479645" cy="9802495"/>
            <a:chOff x="1225931" y="1506534"/>
            <a:chExt cx="17479645" cy="980249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931" y="1506534"/>
              <a:ext cx="17479467" cy="980202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285" y="1537946"/>
              <a:ext cx="17374759" cy="977060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8941089" y="9485596"/>
              <a:ext cx="232410" cy="281305"/>
            </a:xfrm>
            <a:custGeom>
              <a:avLst/>
              <a:gdLst/>
              <a:ahLst/>
              <a:cxnLst/>
              <a:rect l="l" t="t" r="r" b="b"/>
              <a:pathLst>
                <a:path w="232409" h="281304">
                  <a:moveTo>
                    <a:pt x="170162" y="0"/>
                  </a:moveTo>
                  <a:lnTo>
                    <a:pt x="0" y="0"/>
                  </a:lnTo>
                  <a:lnTo>
                    <a:pt x="0" y="281247"/>
                  </a:lnTo>
                  <a:lnTo>
                    <a:pt x="232149" y="281247"/>
                  </a:lnTo>
                  <a:lnTo>
                    <a:pt x="232149" y="62500"/>
                  </a:lnTo>
                  <a:lnTo>
                    <a:pt x="201156" y="30993"/>
                  </a:lnTo>
                  <a:lnTo>
                    <a:pt x="170162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11251" y="9485596"/>
              <a:ext cx="62230" cy="62865"/>
            </a:xfrm>
            <a:custGeom>
              <a:avLst/>
              <a:gdLst/>
              <a:ahLst/>
              <a:cxnLst/>
              <a:rect l="l" t="t" r="r" b="b"/>
              <a:pathLst>
                <a:path w="62229" h="62865">
                  <a:moveTo>
                    <a:pt x="0" y="0"/>
                  </a:moveTo>
                  <a:lnTo>
                    <a:pt x="0" y="61977"/>
                  </a:lnTo>
                  <a:lnTo>
                    <a:pt x="61987" y="62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941089" y="9583807"/>
              <a:ext cx="174625" cy="98425"/>
            </a:xfrm>
            <a:custGeom>
              <a:avLst/>
              <a:gdLst/>
              <a:ahLst/>
              <a:cxnLst/>
              <a:rect l="l" t="t" r="r" b="b"/>
              <a:pathLst>
                <a:path w="174625" h="98425">
                  <a:moveTo>
                    <a:pt x="174110" y="0"/>
                  </a:moveTo>
                  <a:lnTo>
                    <a:pt x="0" y="0"/>
                  </a:lnTo>
                  <a:lnTo>
                    <a:pt x="0" y="98221"/>
                  </a:lnTo>
                  <a:lnTo>
                    <a:pt x="174110" y="98221"/>
                  </a:lnTo>
                  <a:lnTo>
                    <a:pt x="174110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967864" y="9708825"/>
              <a:ext cx="111760" cy="18415"/>
            </a:xfrm>
            <a:custGeom>
              <a:avLst/>
              <a:gdLst/>
              <a:ahLst/>
              <a:cxnLst/>
              <a:rect l="l" t="t" r="r" b="b"/>
              <a:pathLst>
                <a:path w="111759" h="18415">
                  <a:moveTo>
                    <a:pt x="17868" y="4000"/>
                  </a:moveTo>
                  <a:lnTo>
                    <a:pt x="13868" y="0"/>
                  </a:lnTo>
                  <a:lnTo>
                    <a:pt x="4000" y="0"/>
                  </a:lnTo>
                  <a:lnTo>
                    <a:pt x="0" y="4000"/>
                  </a:lnTo>
                  <a:lnTo>
                    <a:pt x="0" y="13855"/>
                  </a:lnTo>
                  <a:lnTo>
                    <a:pt x="4000" y="17843"/>
                  </a:lnTo>
                  <a:lnTo>
                    <a:pt x="13868" y="17843"/>
                  </a:lnTo>
                  <a:lnTo>
                    <a:pt x="17868" y="13855"/>
                  </a:lnTo>
                  <a:lnTo>
                    <a:pt x="17868" y="8928"/>
                  </a:lnTo>
                  <a:lnTo>
                    <a:pt x="17868" y="4000"/>
                  </a:lnTo>
                  <a:close/>
                </a:path>
                <a:path w="111759" h="18415">
                  <a:moveTo>
                    <a:pt x="49110" y="4000"/>
                  </a:moveTo>
                  <a:lnTo>
                    <a:pt x="45110" y="0"/>
                  </a:lnTo>
                  <a:lnTo>
                    <a:pt x="35242" y="0"/>
                  </a:lnTo>
                  <a:lnTo>
                    <a:pt x="31254" y="4000"/>
                  </a:lnTo>
                  <a:lnTo>
                    <a:pt x="31254" y="13855"/>
                  </a:lnTo>
                  <a:lnTo>
                    <a:pt x="35242" y="17843"/>
                  </a:lnTo>
                  <a:lnTo>
                    <a:pt x="45110" y="17843"/>
                  </a:lnTo>
                  <a:lnTo>
                    <a:pt x="49110" y="13855"/>
                  </a:lnTo>
                  <a:lnTo>
                    <a:pt x="49110" y="8928"/>
                  </a:lnTo>
                  <a:lnTo>
                    <a:pt x="49110" y="4000"/>
                  </a:lnTo>
                  <a:close/>
                </a:path>
                <a:path w="111759" h="18415">
                  <a:moveTo>
                    <a:pt x="80365" y="4000"/>
                  </a:moveTo>
                  <a:lnTo>
                    <a:pt x="76365" y="0"/>
                  </a:lnTo>
                  <a:lnTo>
                    <a:pt x="66509" y="0"/>
                  </a:lnTo>
                  <a:lnTo>
                    <a:pt x="62509" y="4000"/>
                  </a:lnTo>
                  <a:lnTo>
                    <a:pt x="62509" y="13855"/>
                  </a:lnTo>
                  <a:lnTo>
                    <a:pt x="66509" y="17843"/>
                  </a:lnTo>
                  <a:lnTo>
                    <a:pt x="76365" y="17843"/>
                  </a:lnTo>
                  <a:lnTo>
                    <a:pt x="80365" y="13855"/>
                  </a:lnTo>
                  <a:lnTo>
                    <a:pt x="80365" y="8928"/>
                  </a:lnTo>
                  <a:lnTo>
                    <a:pt x="80365" y="4000"/>
                  </a:lnTo>
                  <a:close/>
                </a:path>
                <a:path w="111759" h="18415">
                  <a:moveTo>
                    <a:pt x="111607" y="4000"/>
                  </a:moveTo>
                  <a:lnTo>
                    <a:pt x="107619" y="0"/>
                  </a:lnTo>
                  <a:lnTo>
                    <a:pt x="97751" y="0"/>
                  </a:lnTo>
                  <a:lnTo>
                    <a:pt x="93764" y="4000"/>
                  </a:lnTo>
                  <a:lnTo>
                    <a:pt x="93764" y="13855"/>
                  </a:lnTo>
                  <a:lnTo>
                    <a:pt x="97751" y="17843"/>
                  </a:lnTo>
                  <a:lnTo>
                    <a:pt x="107619" y="17843"/>
                  </a:lnTo>
                  <a:lnTo>
                    <a:pt x="111607" y="13855"/>
                  </a:lnTo>
                  <a:lnTo>
                    <a:pt x="111607" y="8928"/>
                  </a:lnTo>
                  <a:lnTo>
                    <a:pt x="111607" y="400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B0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0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80">
                <a:solidFill>
                  <a:srgbClr val="46100C"/>
                </a:solidFill>
              </a:rPr>
              <a:t>AVAC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Redesign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50">
                <a:solidFill>
                  <a:srgbClr val="46100C"/>
                </a:solidFill>
                <a:latin typeface="Gill Sans MT"/>
                <a:cs typeface="Gill Sans MT"/>
              </a:rPr>
              <a:t>of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 organisation’s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digital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presence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673134" y="2922790"/>
            <a:ext cx="1769745" cy="2122170"/>
            <a:chOff x="3673134" y="2922790"/>
            <a:chExt cx="1769745" cy="212217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3134" y="2922790"/>
              <a:ext cx="1769516" cy="212168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725488" y="2954213"/>
              <a:ext cx="1664970" cy="2017395"/>
            </a:xfrm>
            <a:custGeom>
              <a:avLst/>
              <a:gdLst/>
              <a:ahLst/>
              <a:cxnLst/>
              <a:rect l="l" t="t" r="r" b="b"/>
              <a:pathLst>
                <a:path w="1664970" h="2017395">
                  <a:moveTo>
                    <a:pt x="1220308" y="0"/>
                  </a:moveTo>
                  <a:lnTo>
                    <a:pt x="0" y="0"/>
                  </a:lnTo>
                  <a:lnTo>
                    <a:pt x="0" y="2016964"/>
                  </a:lnTo>
                  <a:lnTo>
                    <a:pt x="1664807" y="2016964"/>
                  </a:lnTo>
                  <a:lnTo>
                    <a:pt x="1664807" y="448206"/>
                  </a:lnTo>
                  <a:lnTo>
                    <a:pt x="1442584" y="222244"/>
                  </a:lnTo>
                  <a:lnTo>
                    <a:pt x="1220308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945786" y="2954213"/>
              <a:ext cx="444500" cy="448309"/>
            </a:xfrm>
            <a:custGeom>
              <a:avLst/>
              <a:gdLst/>
              <a:ahLst/>
              <a:cxnLst/>
              <a:rect l="l" t="t" r="r" b="b"/>
              <a:pathLst>
                <a:path w="444500" h="448310">
                  <a:moveTo>
                    <a:pt x="0" y="0"/>
                  </a:moveTo>
                  <a:lnTo>
                    <a:pt x="0" y="444499"/>
                  </a:lnTo>
                  <a:lnTo>
                    <a:pt x="444499" y="448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725488" y="3658511"/>
              <a:ext cx="1249045" cy="704850"/>
            </a:xfrm>
            <a:custGeom>
              <a:avLst/>
              <a:gdLst/>
              <a:ahLst/>
              <a:cxnLst/>
              <a:rect l="l" t="t" r="r" b="b"/>
              <a:pathLst>
                <a:path w="1249045" h="704850">
                  <a:moveTo>
                    <a:pt x="1248600" y="0"/>
                  </a:moveTo>
                  <a:lnTo>
                    <a:pt x="0" y="0"/>
                  </a:lnTo>
                  <a:lnTo>
                    <a:pt x="0" y="704371"/>
                  </a:lnTo>
                  <a:lnTo>
                    <a:pt x="1248600" y="704371"/>
                  </a:lnTo>
                  <a:lnTo>
                    <a:pt x="1248600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7577" y="4554981"/>
              <a:ext cx="128069" cy="12806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1685" y="4554981"/>
              <a:ext cx="128058" cy="12806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5793" y="4554981"/>
              <a:ext cx="128069" cy="12806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9902" y="4554981"/>
              <a:ext cx="128069" cy="128069"/>
            </a:xfrm>
            <a:prstGeom prst="rect">
              <a:avLst/>
            </a:prstGeom>
          </p:spPr>
        </p:pic>
      </p:grpSp>
      <p:grpSp>
        <p:nvGrpSpPr>
          <p:cNvPr id="13" name="object 13" descr=""/>
          <p:cNvGrpSpPr/>
          <p:nvPr/>
        </p:nvGrpSpPr>
        <p:grpSpPr>
          <a:xfrm>
            <a:off x="7059251" y="2916487"/>
            <a:ext cx="1769745" cy="2122170"/>
            <a:chOff x="7059251" y="2916487"/>
            <a:chExt cx="1769745" cy="212217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251" y="2916487"/>
              <a:ext cx="1769516" cy="212168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7111605" y="2947899"/>
              <a:ext cx="1664970" cy="2017395"/>
            </a:xfrm>
            <a:custGeom>
              <a:avLst/>
              <a:gdLst/>
              <a:ahLst/>
              <a:cxnLst/>
              <a:rect l="l" t="t" r="r" b="b"/>
              <a:pathLst>
                <a:path w="1664970" h="2017395">
                  <a:moveTo>
                    <a:pt x="1220297" y="0"/>
                  </a:moveTo>
                  <a:lnTo>
                    <a:pt x="0" y="0"/>
                  </a:lnTo>
                  <a:lnTo>
                    <a:pt x="0" y="2016975"/>
                  </a:lnTo>
                  <a:lnTo>
                    <a:pt x="1664807" y="2016975"/>
                  </a:lnTo>
                  <a:lnTo>
                    <a:pt x="1664807" y="448216"/>
                  </a:lnTo>
                  <a:lnTo>
                    <a:pt x="1442584" y="222244"/>
                  </a:lnTo>
                  <a:lnTo>
                    <a:pt x="1220297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331903" y="2947899"/>
              <a:ext cx="445134" cy="448309"/>
            </a:xfrm>
            <a:custGeom>
              <a:avLst/>
              <a:gdLst/>
              <a:ahLst/>
              <a:cxnLst/>
              <a:rect l="l" t="t" r="r" b="b"/>
              <a:pathLst>
                <a:path w="445134" h="448310">
                  <a:moveTo>
                    <a:pt x="0" y="0"/>
                  </a:moveTo>
                  <a:lnTo>
                    <a:pt x="0" y="444499"/>
                  </a:lnTo>
                  <a:lnTo>
                    <a:pt x="444510" y="448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468540" y="3684263"/>
              <a:ext cx="988060" cy="896619"/>
            </a:xfrm>
            <a:custGeom>
              <a:avLst/>
              <a:gdLst/>
              <a:ahLst/>
              <a:cxnLst/>
              <a:rect l="l" t="t" r="r" b="b"/>
              <a:pathLst>
                <a:path w="988059" h="896620">
                  <a:moveTo>
                    <a:pt x="987717" y="800379"/>
                  </a:moveTo>
                  <a:lnTo>
                    <a:pt x="0" y="800379"/>
                  </a:lnTo>
                  <a:lnTo>
                    <a:pt x="0" y="896429"/>
                  </a:lnTo>
                  <a:lnTo>
                    <a:pt x="987717" y="896429"/>
                  </a:lnTo>
                  <a:lnTo>
                    <a:pt x="987717" y="800379"/>
                  </a:lnTo>
                  <a:close/>
                </a:path>
                <a:path w="988059" h="896620">
                  <a:moveTo>
                    <a:pt x="987717" y="640308"/>
                  </a:moveTo>
                  <a:lnTo>
                    <a:pt x="0" y="640308"/>
                  </a:lnTo>
                  <a:lnTo>
                    <a:pt x="0" y="736346"/>
                  </a:lnTo>
                  <a:lnTo>
                    <a:pt x="987717" y="736346"/>
                  </a:lnTo>
                  <a:lnTo>
                    <a:pt x="987717" y="640308"/>
                  </a:lnTo>
                  <a:close/>
                </a:path>
                <a:path w="988059" h="896620">
                  <a:moveTo>
                    <a:pt x="987717" y="480225"/>
                  </a:moveTo>
                  <a:lnTo>
                    <a:pt x="0" y="480225"/>
                  </a:lnTo>
                  <a:lnTo>
                    <a:pt x="0" y="576275"/>
                  </a:lnTo>
                  <a:lnTo>
                    <a:pt x="987717" y="576275"/>
                  </a:lnTo>
                  <a:lnTo>
                    <a:pt x="987717" y="480225"/>
                  </a:lnTo>
                  <a:close/>
                </a:path>
                <a:path w="988059" h="896620">
                  <a:moveTo>
                    <a:pt x="987717" y="320154"/>
                  </a:moveTo>
                  <a:lnTo>
                    <a:pt x="0" y="320154"/>
                  </a:lnTo>
                  <a:lnTo>
                    <a:pt x="0" y="416191"/>
                  </a:lnTo>
                  <a:lnTo>
                    <a:pt x="987717" y="416191"/>
                  </a:lnTo>
                  <a:lnTo>
                    <a:pt x="987717" y="320154"/>
                  </a:lnTo>
                  <a:close/>
                </a:path>
                <a:path w="988059" h="896620">
                  <a:moveTo>
                    <a:pt x="987717" y="160070"/>
                  </a:moveTo>
                  <a:lnTo>
                    <a:pt x="0" y="160070"/>
                  </a:lnTo>
                  <a:lnTo>
                    <a:pt x="0" y="256120"/>
                  </a:lnTo>
                  <a:lnTo>
                    <a:pt x="987717" y="256120"/>
                  </a:lnTo>
                  <a:lnTo>
                    <a:pt x="987717" y="160070"/>
                  </a:lnTo>
                  <a:close/>
                </a:path>
                <a:path w="988059" h="896620">
                  <a:moveTo>
                    <a:pt x="987717" y="0"/>
                  </a:moveTo>
                  <a:lnTo>
                    <a:pt x="0" y="0"/>
                  </a:lnTo>
                  <a:lnTo>
                    <a:pt x="0" y="96050"/>
                  </a:lnTo>
                  <a:lnTo>
                    <a:pt x="987717" y="96050"/>
                  </a:lnTo>
                  <a:lnTo>
                    <a:pt x="987717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10445367" y="2922790"/>
            <a:ext cx="1769745" cy="2122170"/>
            <a:chOff x="10445367" y="2922790"/>
            <a:chExt cx="1769745" cy="2122170"/>
          </a:xfrm>
        </p:grpSpPr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5367" y="2922790"/>
              <a:ext cx="1769516" cy="212168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0497690" y="2954213"/>
              <a:ext cx="1664970" cy="2017395"/>
            </a:xfrm>
            <a:custGeom>
              <a:avLst/>
              <a:gdLst/>
              <a:ahLst/>
              <a:cxnLst/>
              <a:rect l="l" t="t" r="r" b="b"/>
              <a:pathLst>
                <a:path w="1664970" h="2017395">
                  <a:moveTo>
                    <a:pt x="1220381" y="0"/>
                  </a:moveTo>
                  <a:lnTo>
                    <a:pt x="0" y="0"/>
                  </a:lnTo>
                  <a:lnTo>
                    <a:pt x="0" y="2016964"/>
                  </a:lnTo>
                  <a:lnTo>
                    <a:pt x="1664870" y="2016964"/>
                  </a:lnTo>
                  <a:lnTo>
                    <a:pt x="1664870" y="448206"/>
                  </a:lnTo>
                  <a:lnTo>
                    <a:pt x="1442678" y="222244"/>
                  </a:lnTo>
                  <a:lnTo>
                    <a:pt x="1220381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718072" y="2954213"/>
              <a:ext cx="444500" cy="448309"/>
            </a:xfrm>
            <a:custGeom>
              <a:avLst/>
              <a:gdLst/>
              <a:ahLst/>
              <a:cxnLst/>
              <a:rect l="l" t="t" r="r" b="b"/>
              <a:pathLst>
                <a:path w="444500" h="448310">
                  <a:moveTo>
                    <a:pt x="0" y="0"/>
                  </a:moveTo>
                  <a:lnTo>
                    <a:pt x="0" y="444499"/>
                  </a:lnTo>
                  <a:lnTo>
                    <a:pt x="444489" y="448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586244" y="3818623"/>
              <a:ext cx="160655" cy="416559"/>
            </a:xfrm>
            <a:custGeom>
              <a:avLst/>
              <a:gdLst/>
              <a:ahLst/>
              <a:cxnLst/>
              <a:rect l="l" t="t" r="r" b="b"/>
              <a:pathLst>
                <a:path w="160654" h="416560">
                  <a:moveTo>
                    <a:pt x="160077" y="0"/>
                  </a:moveTo>
                  <a:lnTo>
                    <a:pt x="0" y="0"/>
                  </a:lnTo>
                  <a:lnTo>
                    <a:pt x="0" y="416200"/>
                  </a:lnTo>
                  <a:lnTo>
                    <a:pt x="160077" y="416200"/>
                  </a:lnTo>
                  <a:lnTo>
                    <a:pt x="160077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369287" y="3690563"/>
              <a:ext cx="153035" cy="544830"/>
            </a:xfrm>
            <a:custGeom>
              <a:avLst/>
              <a:gdLst/>
              <a:ahLst/>
              <a:cxnLst/>
              <a:rect l="l" t="t" r="r" b="b"/>
              <a:pathLst>
                <a:path w="153034" h="544829">
                  <a:moveTo>
                    <a:pt x="152969" y="0"/>
                  </a:moveTo>
                  <a:lnTo>
                    <a:pt x="0" y="0"/>
                  </a:lnTo>
                  <a:lnTo>
                    <a:pt x="0" y="544260"/>
                  </a:lnTo>
                  <a:lnTo>
                    <a:pt x="152969" y="544260"/>
                  </a:lnTo>
                  <a:lnTo>
                    <a:pt x="152969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137985" y="3978700"/>
              <a:ext cx="153035" cy="256540"/>
            </a:xfrm>
            <a:custGeom>
              <a:avLst/>
              <a:gdLst/>
              <a:ahLst/>
              <a:cxnLst/>
              <a:rect l="l" t="t" r="r" b="b"/>
              <a:pathLst>
                <a:path w="153034" h="256539">
                  <a:moveTo>
                    <a:pt x="152969" y="0"/>
                  </a:moveTo>
                  <a:lnTo>
                    <a:pt x="0" y="0"/>
                  </a:lnTo>
                  <a:lnTo>
                    <a:pt x="0" y="256123"/>
                  </a:lnTo>
                  <a:lnTo>
                    <a:pt x="152969" y="256123"/>
                  </a:lnTo>
                  <a:lnTo>
                    <a:pt x="152969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913908" y="3786608"/>
              <a:ext cx="160655" cy="448309"/>
            </a:xfrm>
            <a:custGeom>
              <a:avLst/>
              <a:gdLst/>
              <a:ahLst/>
              <a:cxnLst/>
              <a:rect l="l" t="t" r="r" b="b"/>
              <a:pathLst>
                <a:path w="160654" h="448310">
                  <a:moveTo>
                    <a:pt x="160077" y="0"/>
                  </a:moveTo>
                  <a:lnTo>
                    <a:pt x="0" y="0"/>
                  </a:lnTo>
                  <a:lnTo>
                    <a:pt x="0" y="448215"/>
                  </a:lnTo>
                  <a:lnTo>
                    <a:pt x="160077" y="448215"/>
                  </a:lnTo>
                  <a:lnTo>
                    <a:pt x="160077" y="0"/>
                  </a:lnTo>
                  <a:close/>
                </a:path>
              </a:pathLst>
            </a:custGeom>
            <a:solidFill>
              <a:srgbClr val="E5B8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913897" y="4330883"/>
              <a:ext cx="832485" cy="256540"/>
            </a:xfrm>
            <a:custGeom>
              <a:avLst/>
              <a:gdLst/>
              <a:ahLst/>
              <a:cxnLst/>
              <a:rect l="l" t="t" r="r" b="b"/>
              <a:pathLst>
                <a:path w="832484" h="256539">
                  <a:moveTo>
                    <a:pt x="832408" y="160070"/>
                  </a:moveTo>
                  <a:lnTo>
                    <a:pt x="0" y="160070"/>
                  </a:lnTo>
                  <a:lnTo>
                    <a:pt x="0" y="256120"/>
                  </a:lnTo>
                  <a:lnTo>
                    <a:pt x="832408" y="256120"/>
                  </a:lnTo>
                  <a:lnTo>
                    <a:pt x="832408" y="160070"/>
                  </a:lnTo>
                  <a:close/>
                </a:path>
                <a:path w="832484" h="256539">
                  <a:moveTo>
                    <a:pt x="832408" y="0"/>
                  </a:moveTo>
                  <a:lnTo>
                    <a:pt x="0" y="0"/>
                  </a:lnTo>
                  <a:lnTo>
                    <a:pt x="0" y="96050"/>
                  </a:lnTo>
                  <a:lnTo>
                    <a:pt x="832408" y="96050"/>
                  </a:lnTo>
                  <a:lnTo>
                    <a:pt x="832408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3933692" y="5281798"/>
            <a:ext cx="12382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solidFill>
                  <a:srgbClr val="FC221C"/>
                </a:solidFill>
                <a:latin typeface="Arial"/>
                <a:cs typeface="Arial"/>
              </a:rPr>
              <a:t>Presentation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608741" y="5281798"/>
            <a:ext cx="6661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Article</a:t>
            </a:r>
            <a:endParaRPr sz="165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848413" y="5281798"/>
            <a:ext cx="96456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35" b="1">
                <a:solidFill>
                  <a:srgbClr val="FC221C"/>
                </a:solidFill>
                <a:latin typeface="Arial"/>
                <a:cs typeface="Arial"/>
              </a:rPr>
              <a:t>Factsheet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3839787" y="2932863"/>
            <a:ext cx="1753235" cy="2101850"/>
            <a:chOff x="13839787" y="2932863"/>
            <a:chExt cx="1753235" cy="2101850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9787" y="2932863"/>
              <a:ext cx="1752899" cy="210155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3892142" y="2964265"/>
              <a:ext cx="1648460" cy="1997075"/>
            </a:xfrm>
            <a:custGeom>
              <a:avLst/>
              <a:gdLst/>
              <a:ahLst/>
              <a:cxnLst/>
              <a:rect l="l" t="t" r="r" b="b"/>
              <a:pathLst>
                <a:path w="1648459" h="1997075">
                  <a:moveTo>
                    <a:pt x="1208130" y="0"/>
                  </a:moveTo>
                  <a:lnTo>
                    <a:pt x="0" y="0"/>
                  </a:lnTo>
                  <a:lnTo>
                    <a:pt x="0" y="1996860"/>
                  </a:lnTo>
                  <a:lnTo>
                    <a:pt x="1648222" y="1996860"/>
                  </a:lnTo>
                  <a:lnTo>
                    <a:pt x="1648222" y="443745"/>
                  </a:lnTo>
                  <a:lnTo>
                    <a:pt x="1428228" y="220045"/>
                  </a:lnTo>
                  <a:lnTo>
                    <a:pt x="1208130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5100272" y="2964265"/>
              <a:ext cx="440690" cy="443865"/>
            </a:xfrm>
            <a:custGeom>
              <a:avLst/>
              <a:gdLst/>
              <a:ahLst/>
              <a:cxnLst/>
              <a:rect l="l" t="t" r="r" b="b"/>
              <a:pathLst>
                <a:path w="440690" h="443864">
                  <a:moveTo>
                    <a:pt x="0" y="0"/>
                  </a:moveTo>
                  <a:lnTo>
                    <a:pt x="0" y="440070"/>
                  </a:lnTo>
                  <a:lnTo>
                    <a:pt x="440091" y="4437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716188" y="3724979"/>
              <a:ext cx="539115" cy="887730"/>
            </a:xfrm>
            <a:custGeom>
              <a:avLst/>
              <a:gdLst/>
              <a:ahLst/>
              <a:cxnLst/>
              <a:rect l="l" t="t" r="r" b="b"/>
              <a:pathLst>
                <a:path w="539115" h="887729">
                  <a:moveTo>
                    <a:pt x="380352" y="792403"/>
                  </a:moveTo>
                  <a:lnTo>
                    <a:pt x="0" y="792403"/>
                  </a:lnTo>
                  <a:lnTo>
                    <a:pt x="0" y="887488"/>
                  </a:lnTo>
                  <a:lnTo>
                    <a:pt x="380352" y="887488"/>
                  </a:lnTo>
                  <a:lnTo>
                    <a:pt x="380352" y="792403"/>
                  </a:lnTo>
                  <a:close/>
                </a:path>
                <a:path w="539115" h="887729">
                  <a:moveTo>
                    <a:pt x="380352" y="475437"/>
                  </a:moveTo>
                  <a:lnTo>
                    <a:pt x="0" y="475437"/>
                  </a:lnTo>
                  <a:lnTo>
                    <a:pt x="0" y="570534"/>
                  </a:lnTo>
                  <a:lnTo>
                    <a:pt x="380352" y="570534"/>
                  </a:lnTo>
                  <a:lnTo>
                    <a:pt x="380352" y="475437"/>
                  </a:lnTo>
                  <a:close/>
                </a:path>
                <a:path w="539115" h="887729">
                  <a:moveTo>
                    <a:pt x="380352" y="158470"/>
                  </a:moveTo>
                  <a:lnTo>
                    <a:pt x="0" y="158470"/>
                  </a:lnTo>
                  <a:lnTo>
                    <a:pt x="0" y="253568"/>
                  </a:lnTo>
                  <a:lnTo>
                    <a:pt x="380352" y="253568"/>
                  </a:lnTo>
                  <a:lnTo>
                    <a:pt x="380352" y="158470"/>
                  </a:lnTo>
                  <a:close/>
                </a:path>
                <a:path w="539115" h="887729">
                  <a:moveTo>
                    <a:pt x="443750" y="316966"/>
                  </a:moveTo>
                  <a:lnTo>
                    <a:pt x="0" y="316966"/>
                  </a:lnTo>
                  <a:lnTo>
                    <a:pt x="0" y="412051"/>
                  </a:lnTo>
                  <a:lnTo>
                    <a:pt x="443750" y="412051"/>
                  </a:lnTo>
                  <a:lnTo>
                    <a:pt x="443750" y="316966"/>
                  </a:lnTo>
                  <a:close/>
                </a:path>
                <a:path w="539115" h="887729">
                  <a:moveTo>
                    <a:pt x="507136" y="0"/>
                  </a:moveTo>
                  <a:lnTo>
                    <a:pt x="0" y="0"/>
                  </a:lnTo>
                  <a:lnTo>
                    <a:pt x="0" y="95084"/>
                  </a:lnTo>
                  <a:lnTo>
                    <a:pt x="507136" y="95084"/>
                  </a:lnTo>
                  <a:lnTo>
                    <a:pt x="507136" y="0"/>
                  </a:lnTo>
                  <a:close/>
                </a:path>
                <a:path w="539115" h="887729">
                  <a:moveTo>
                    <a:pt x="538835" y="633920"/>
                  </a:moveTo>
                  <a:lnTo>
                    <a:pt x="0" y="633920"/>
                  </a:lnTo>
                  <a:lnTo>
                    <a:pt x="0" y="729005"/>
                  </a:lnTo>
                  <a:lnTo>
                    <a:pt x="538835" y="729005"/>
                  </a:lnTo>
                  <a:lnTo>
                    <a:pt x="538835" y="63392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145747" y="4168721"/>
              <a:ext cx="475615" cy="443865"/>
            </a:xfrm>
            <a:custGeom>
              <a:avLst/>
              <a:gdLst/>
              <a:ahLst/>
              <a:cxnLst/>
              <a:rect l="l" t="t" r="r" b="b"/>
              <a:pathLst>
                <a:path w="475615" h="443864">
                  <a:moveTo>
                    <a:pt x="475378" y="0"/>
                  </a:moveTo>
                  <a:lnTo>
                    <a:pt x="0" y="0"/>
                  </a:lnTo>
                  <a:lnTo>
                    <a:pt x="0" y="206025"/>
                  </a:lnTo>
                  <a:lnTo>
                    <a:pt x="4849" y="253776"/>
                  </a:lnTo>
                  <a:lnTo>
                    <a:pt x="18747" y="298324"/>
                  </a:lnTo>
                  <a:lnTo>
                    <a:pt x="40722" y="338695"/>
                  </a:lnTo>
                  <a:lnTo>
                    <a:pt x="69801" y="373912"/>
                  </a:lnTo>
                  <a:lnTo>
                    <a:pt x="105010" y="403001"/>
                  </a:lnTo>
                  <a:lnTo>
                    <a:pt x="145376" y="424987"/>
                  </a:lnTo>
                  <a:lnTo>
                    <a:pt x="189927" y="438893"/>
                  </a:lnTo>
                  <a:lnTo>
                    <a:pt x="237689" y="443745"/>
                  </a:lnTo>
                  <a:lnTo>
                    <a:pt x="285450" y="438893"/>
                  </a:lnTo>
                  <a:lnTo>
                    <a:pt x="330001" y="424987"/>
                  </a:lnTo>
                  <a:lnTo>
                    <a:pt x="370367" y="403001"/>
                  </a:lnTo>
                  <a:lnTo>
                    <a:pt x="405576" y="373912"/>
                  </a:lnTo>
                  <a:lnTo>
                    <a:pt x="434655" y="338695"/>
                  </a:lnTo>
                  <a:lnTo>
                    <a:pt x="456630" y="298324"/>
                  </a:lnTo>
                  <a:lnTo>
                    <a:pt x="470529" y="253776"/>
                  </a:lnTo>
                  <a:lnTo>
                    <a:pt x="475378" y="206025"/>
                  </a:lnTo>
                  <a:lnTo>
                    <a:pt x="475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145747" y="3724975"/>
              <a:ext cx="475615" cy="443865"/>
            </a:xfrm>
            <a:custGeom>
              <a:avLst/>
              <a:gdLst/>
              <a:ahLst/>
              <a:cxnLst/>
              <a:rect l="l" t="t" r="r" b="b"/>
              <a:pathLst>
                <a:path w="475615" h="443864">
                  <a:moveTo>
                    <a:pt x="237689" y="0"/>
                  </a:moveTo>
                  <a:lnTo>
                    <a:pt x="189927" y="4851"/>
                  </a:lnTo>
                  <a:lnTo>
                    <a:pt x="145376" y="18757"/>
                  </a:lnTo>
                  <a:lnTo>
                    <a:pt x="105010" y="40741"/>
                  </a:lnTo>
                  <a:lnTo>
                    <a:pt x="69801" y="69829"/>
                  </a:lnTo>
                  <a:lnTo>
                    <a:pt x="40722" y="105045"/>
                  </a:lnTo>
                  <a:lnTo>
                    <a:pt x="18747" y="145416"/>
                  </a:lnTo>
                  <a:lnTo>
                    <a:pt x="4849" y="189966"/>
                  </a:lnTo>
                  <a:lnTo>
                    <a:pt x="0" y="237720"/>
                  </a:lnTo>
                  <a:lnTo>
                    <a:pt x="0" y="443745"/>
                  </a:lnTo>
                  <a:lnTo>
                    <a:pt x="475378" y="443745"/>
                  </a:lnTo>
                  <a:lnTo>
                    <a:pt x="475378" y="237720"/>
                  </a:lnTo>
                  <a:lnTo>
                    <a:pt x="470529" y="189966"/>
                  </a:lnTo>
                  <a:lnTo>
                    <a:pt x="456630" y="145416"/>
                  </a:lnTo>
                  <a:lnTo>
                    <a:pt x="434655" y="105045"/>
                  </a:lnTo>
                  <a:lnTo>
                    <a:pt x="405576" y="69829"/>
                  </a:lnTo>
                  <a:lnTo>
                    <a:pt x="370367" y="40741"/>
                  </a:lnTo>
                  <a:lnTo>
                    <a:pt x="330001" y="18757"/>
                  </a:lnTo>
                  <a:lnTo>
                    <a:pt x="285450" y="4851"/>
                  </a:lnTo>
                  <a:lnTo>
                    <a:pt x="237689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229723" y="3815349"/>
              <a:ext cx="79375" cy="285750"/>
            </a:xfrm>
            <a:custGeom>
              <a:avLst/>
              <a:gdLst/>
              <a:ahLst/>
              <a:cxnLst/>
              <a:rect l="l" t="t" r="r" b="b"/>
              <a:pathLst>
                <a:path w="79375" h="285750">
                  <a:moveTo>
                    <a:pt x="79159" y="0"/>
                  </a:moveTo>
                  <a:lnTo>
                    <a:pt x="45410" y="41208"/>
                  </a:lnTo>
                  <a:lnTo>
                    <a:pt x="20575" y="87776"/>
                  </a:lnTo>
                  <a:lnTo>
                    <a:pt x="5241" y="138283"/>
                  </a:lnTo>
                  <a:lnTo>
                    <a:pt x="0" y="191313"/>
                  </a:lnTo>
                  <a:lnTo>
                    <a:pt x="0" y="285258"/>
                  </a:lnTo>
                </a:path>
              </a:pathLst>
            </a:custGeom>
            <a:ln w="316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4317439" y="5281798"/>
            <a:ext cx="7874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25" b="1">
                <a:solidFill>
                  <a:srgbClr val="FC221C"/>
                </a:solidFill>
                <a:latin typeface="Arial"/>
                <a:cs typeface="Arial"/>
              </a:rPr>
              <a:t>PX</a:t>
            </a:r>
            <a:r>
              <a:rPr dirty="0" sz="1650" spc="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C221C"/>
                </a:solidFill>
                <a:latin typeface="Arial"/>
                <a:cs typeface="Arial"/>
              </a:rPr>
              <a:t>Wire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4270394" y="9262829"/>
            <a:ext cx="5645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Video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7474214" y="9262829"/>
            <a:ext cx="108267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Newsletter</a:t>
            </a:r>
            <a:endParaRPr sz="165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10954989" y="9262829"/>
            <a:ext cx="8705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85" b="1">
                <a:solidFill>
                  <a:srgbClr val="FC221C"/>
                </a:solidFill>
                <a:latin typeface="Arial"/>
                <a:cs typeface="Arial"/>
              </a:rPr>
              <a:t>Brochure</a:t>
            </a:r>
            <a:endParaRPr sz="165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4223643" y="9262829"/>
            <a:ext cx="9290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90" b="1">
                <a:solidFill>
                  <a:srgbClr val="FC221C"/>
                </a:solidFill>
                <a:latin typeface="Arial"/>
                <a:cs typeface="Arial"/>
              </a:rPr>
              <a:t>Blog</a:t>
            </a:r>
            <a:r>
              <a:rPr dirty="0" sz="1650" spc="-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Post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3683134" y="6928050"/>
            <a:ext cx="1750060" cy="2098040"/>
            <a:chOff x="3683134" y="6928050"/>
            <a:chExt cx="1750060" cy="2098040"/>
          </a:xfrm>
        </p:grpSpPr>
        <p:pic>
          <p:nvPicPr>
            <p:cNvPr id="44" name="object 4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3134" y="6928050"/>
              <a:ext cx="1749506" cy="2097454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3735488" y="6959463"/>
              <a:ext cx="1645285" cy="1993264"/>
            </a:xfrm>
            <a:custGeom>
              <a:avLst/>
              <a:gdLst/>
              <a:ahLst/>
              <a:cxnLst/>
              <a:rect l="l" t="t" r="r" b="b"/>
              <a:pathLst>
                <a:path w="1645285" h="1993265">
                  <a:moveTo>
                    <a:pt x="1205638" y="0"/>
                  </a:moveTo>
                  <a:lnTo>
                    <a:pt x="0" y="0"/>
                  </a:lnTo>
                  <a:lnTo>
                    <a:pt x="0" y="1992745"/>
                  </a:lnTo>
                  <a:lnTo>
                    <a:pt x="1644808" y="1992745"/>
                  </a:lnTo>
                  <a:lnTo>
                    <a:pt x="1644808" y="442834"/>
                  </a:lnTo>
                  <a:lnTo>
                    <a:pt x="1425255" y="219584"/>
                  </a:lnTo>
                  <a:lnTo>
                    <a:pt x="1205638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941127" y="6959463"/>
              <a:ext cx="439420" cy="443230"/>
            </a:xfrm>
            <a:custGeom>
              <a:avLst/>
              <a:gdLst/>
              <a:ahLst/>
              <a:cxnLst/>
              <a:rect l="l" t="t" r="r" b="b"/>
              <a:pathLst>
                <a:path w="439420" h="443229">
                  <a:moveTo>
                    <a:pt x="0" y="0"/>
                  </a:moveTo>
                  <a:lnTo>
                    <a:pt x="0" y="439169"/>
                  </a:lnTo>
                  <a:lnTo>
                    <a:pt x="439159" y="442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102807" y="7647431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822960" h="822959">
                  <a:moveTo>
                    <a:pt x="411202" y="0"/>
                  </a:moveTo>
                  <a:lnTo>
                    <a:pt x="363244" y="2766"/>
                  </a:lnTo>
                  <a:lnTo>
                    <a:pt x="316913" y="10860"/>
                  </a:lnTo>
                  <a:lnTo>
                    <a:pt x="272515" y="23972"/>
                  </a:lnTo>
                  <a:lnTo>
                    <a:pt x="230360" y="41794"/>
                  </a:lnTo>
                  <a:lnTo>
                    <a:pt x="190755" y="64018"/>
                  </a:lnTo>
                  <a:lnTo>
                    <a:pt x="154010" y="90335"/>
                  </a:lnTo>
                  <a:lnTo>
                    <a:pt x="120433" y="120437"/>
                  </a:lnTo>
                  <a:lnTo>
                    <a:pt x="90332" y="154015"/>
                  </a:lnTo>
                  <a:lnTo>
                    <a:pt x="64016" y="190760"/>
                  </a:lnTo>
                  <a:lnTo>
                    <a:pt x="41792" y="230364"/>
                  </a:lnTo>
                  <a:lnTo>
                    <a:pt x="23971" y="272519"/>
                  </a:lnTo>
                  <a:lnTo>
                    <a:pt x="10859" y="316916"/>
                  </a:lnTo>
                  <a:lnTo>
                    <a:pt x="2766" y="363246"/>
                  </a:lnTo>
                  <a:lnTo>
                    <a:pt x="0" y="411202"/>
                  </a:lnTo>
                  <a:lnTo>
                    <a:pt x="2766" y="459159"/>
                  </a:lnTo>
                  <a:lnTo>
                    <a:pt x="10859" y="505491"/>
                  </a:lnTo>
                  <a:lnTo>
                    <a:pt x="23971" y="549888"/>
                  </a:lnTo>
                  <a:lnTo>
                    <a:pt x="41792" y="592044"/>
                  </a:lnTo>
                  <a:lnTo>
                    <a:pt x="64016" y="631648"/>
                  </a:lnTo>
                  <a:lnTo>
                    <a:pt x="90332" y="668393"/>
                  </a:lnTo>
                  <a:lnTo>
                    <a:pt x="120433" y="701970"/>
                  </a:lnTo>
                  <a:lnTo>
                    <a:pt x="154010" y="732071"/>
                  </a:lnTo>
                  <a:lnTo>
                    <a:pt x="190755" y="758388"/>
                  </a:lnTo>
                  <a:lnTo>
                    <a:pt x="230360" y="780611"/>
                  </a:lnTo>
                  <a:lnTo>
                    <a:pt x="272515" y="798433"/>
                  </a:lnTo>
                  <a:lnTo>
                    <a:pt x="316913" y="811544"/>
                  </a:lnTo>
                  <a:lnTo>
                    <a:pt x="363244" y="819638"/>
                  </a:lnTo>
                  <a:lnTo>
                    <a:pt x="411202" y="822404"/>
                  </a:lnTo>
                  <a:lnTo>
                    <a:pt x="459159" y="819638"/>
                  </a:lnTo>
                  <a:lnTo>
                    <a:pt x="505491" y="811544"/>
                  </a:lnTo>
                  <a:lnTo>
                    <a:pt x="549888" y="798433"/>
                  </a:lnTo>
                  <a:lnTo>
                    <a:pt x="592044" y="780611"/>
                  </a:lnTo>
                  <a:lnTo>
                    <a:pt x="631648" y="758388"/>
                  </a:lnTo>
                  <a:lnTo>
                    <a:pt x="668393" y="732071"/>
                  </a:lnTo>
                  <a:lnTo>
                    <a:pt x="701970" y="701970"/>
                  </a:lnTo>
                  <a:lnTo>
                    <a:pt x="732071" y="668393"/>
                  </a:lnTo>
                  <a:lnTo>
                    <a:pt x="758388" y="631648"/>
                  </a:lnTo>
                  <a:lnTo>
                    <a:pt x="780611" y="592044"/>
                  </a:lnTo>
                  <a:lnTo>
                    <a:pt x="798433" y="549888"/>
                  </a:lnTo>
                  <a:lnTo>
                    <a:pt x="811544" y="505491"/>
                  </a:lnTo>
                  <a:lnTo>
                    <a:pt x="819638" y="459159"/>
                  </a:lnTo>
                  <a:lnTo>
                    <a:pt x="822404" y="411202"/>
                  </a:lnTo>
                  <a:lnTo>
                    <a:pt x="819638" y="363246"/>
                  </a:lnTo>
                  <a:lnTo>
                    <a:pt x="811544" y="316916"/>
                  </a:lnTo>
                  <a:lnTo>
                    <a:pt x="798433" y="272519"/>
                  </a:lnTo>
                  <a:lnTo>
                    <a:pt x="780611" y="230364"/>
                  </a:lnTo>
                  <a:lnTo>
                    <a:pt x="758388" y="190760"/>
                  </a:lnTo>
                  <a:lnTo>
                    <a:pt x="732071" y="154015"/>
                  </a:lnTo>
                  <a:lnTo>
                    <a:pt x="701970" y="120437"/>
                  </a:lnTo>
                  <a:lnTo>
                    <a:pt x="668393" y="90335"/>
                  </a:lnTo>
                  <a:lnTo>
                    <a:pt x="631648" y="64018"/>
                  </a:lnTo>
                  <a:lnTo>
                    <a:pt x="592044" y="41794"/>
                  </a:lnTo>
                  <a:lnTo>
                    <a:pt x="549888" y="23972"/>
                  </a:lnTo>
                  <a:lnTo>
                    <a:pt x="505491" y="10860"/>
                  </a:lnTo>
                  <a:lnTo>
                    <a:pt x="459159" y="2766"/>
                  </a:lnTo>
                  <a:lnTo>
                    <a:pt x="411202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431373" y="7877843"/>
              <a:ext cx="204470" cy="361950"/>
            </a:xfrm>
            <a:custGeom>
              <a:avLst/>
              <a:gdLst/>
              <a:ahLst/>
              <a:cxnLst/>
              <a:rect l="l" t="t" r="r" b="b"/>
              <a:pathLst>
                <a:path w="204470" h="361950">
                  <a:moveTo>
                    <a:pt x="26963" y="0"/>
                  </a:moveTo>
                  <a:lnTo>
                    <a:pt x="14172" y="1462"/>
                  </a:lnTo>
                  <a:lnTo>
                    <a:pt x="4090" y="9476"/>
                  </a:lnTo>
                  <a:lnTo>
                    <a:pt x="0" y="22680"/>
                  </a:lnTo>
                  <a:lnTo>
                    <a:pt x="0" y="338922"/>
                  </a:lnTo>
                  <a:lnTo>
                    <a:pt x="4090" y="352112"/>
                  </a:lnTo>
                  <a:lnTo>
                    <a:pt x="14172" y="360120"/>
                  </a:lnTo>
                  <a:lnTo>
                    <a:pt x="26963" y="361586"/>
                  </a:lnTo>
                  <a:lnTo>
                    <a:pt x="39182" y="355151"/>
                  </a:lnTo>
                  <a:lnTo>
                    <a:pt x="197302" y="197031"/>
                  </a:lnTo>
                  <a:lnTo>
                    <a:pt x="202338" y="189440"/>
                  </a:lnTo>
                  <a:lnTo>
                    <a:pt x="204017" y="180797"/>
                  </a:lnTo>
                  <a:lnTo>
                    <a:pt x="202338" y="172147"/>
                  </a:lnTo>
                  <a:lnTo>
                    <a:pt x="197302" y="164539"/>
                  </a:lnTo>
                  <a:lnTo>
                    <a:pt x="39182" y="6450"/>
                  </a:lnTo>
                  <a:lnTo>
                    <a:pt x="26963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 descr=""/>
          <p:cNvGrpSpPr/>
          <p:nvPr/>
        </p:nvGrpSpPr>
        <p:grpSpPr>
          <a:xfrm>
            <a:off x="10443671" y="6911318"/>
            <a:ext cx="1955164" cy="2114550"/>
            <a:chOff x="10443671" y="6911318"/>
            <a:chExt cx="1955164" cy="2114550"/>
          </a:xfrm>
        </p:grpSpPr>
        <p:pic>
          <p:nvPicPr>
            <p:cNvPr id="50" name="object 5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43671" y="6911318"/>
              <a:ext cx="1954704" cy="2114186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10687423" y="6942741"/>
              <a:ext cx="1658620" cy="2009775"/>
            </a:xfrm>
            <a:custGeom>
              <a:avLst/>
              <a:gdLst/>
              <a:ahLst/>
              <a:cxnLst/>
              <a:rect l="l" t="t" r="r" b="b"/>
              <a:pathLst>
                <a:path w="1658620" h="2009775">
                  <a:moveTo>
                    <a:pt x="1215774" y="0"/>
                  </a:moveTo>
                  <a:lnTo>
                    <a:pt x="0" y="0"/>
                  </a:lnTo>
                  <a:lnTo>
                    <a:pt x="0" y="2009467"/>
                  </a:lnTo>
                  <a:lnTo>
                    <a:pt x="1658588" y="2009467"/>
                  </a:lnTo>
                  <a:lnTo>
                    <a:pt x="1658588" y="446541"/>
                  </a:lnTo>
                  <a:lnTo>
                    <a:pt x="1437233" y="221417"/>
                  </a:lnTo>
                  <a:lnTo>
                    <a:pt x="1215774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1903198" y="6942741"/>
              <a:ext cx="443230" cy="447040"/>
            </a:xfrm>
            <a:custGeom>
              <a:avLst/>
              <a:gdLst/>
              <a:ahLst/>
              <a:cxnLst/>
              <a:rect l="l" t="t" r="r" b="b"/>
              <a:pathLst>
                <a:path w="443229" h="447040">
                  <a:moveTo>
                    <a:pt x="0" y="0"/>
                  </a:moveTo>
                  <a:lnTo>
                    <a:pt x="0" y="442845"/>
                  </a:lnTo>
                  <a:lnTo>
                    <a:pt x="442813" y="446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584913" y="7038414"/>
              <a:ext cx="1658620" cy="1913889"/>
            </a:xfrm>
            <a:custGeom>
              <a:avLst/>
              <a:gdLst/>
              <a:ahLst/>
              <a:cxnLst/>
              <a:rect l="l" t="t" r="r" b="b"/>
              <a:pathLst>
                <a:path w="1658620" h="1913890">
                  <a:moveTo>
                    <a:pt x="1215774" y="0"/>
                  </a:moveTo>
                  <a:lnTo>
                    <a:pt x="0" y="0"/>
                  </a:lnTo>
                  <a:lnTo>
                    <a:pt x="0" y="1913784"/>
                  </a:lnTo>
                  <a:lnTo>
                    <a:pt x="1658588" y="1913784"/>
                  </a:lnTo>
                  <a:lnTo>
                    <a:pt x="1658588" y="446551"/>
                  </a:lnTo>
                  <a:lnTo>
                    <a:pt x="1437233" y="221459"/>
                  </a:lnTo>
                  <a:lnTo>
                    <a:pt x="1215774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1807494" y="7038424"/>
              <a:ext cx="443230" cy="447040"/>
            </a:xfrm>
            <a:custGeom>
              <a:avLst/>
              <a:gdLst/>
              <a:ahLst/>
              <a:cxnLst/>
              <a:rect l="l" t="t" r="r" b="b"/>
              <a:pathLst>
                <a:path w="443229" h="447040">
                  <a:moveTo>
                    <a:pt x="0" y="0"/>
                  </a:moveTo>
                  <a:lnTo>
                    <a:pt x="0" y="442855"/>
                  </a:lnTo>
                  <a:lnTo>
                    <a:pt x="442813" y="446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1011078" y="7740148"/>
              <a:ext cx="984250" cy="765810"/>
            </a:xfrm>
            <a:custGeom>
              <a:avLst/>
              <a:gdLst/>
              <a:ahLst/>
              <a:cxnLst/>
              <a:rect l="l" t="t" r="r" b="b"/>
              <a:pathLst>
                <a:path w="984250" h="765809">
                  <a:moveTo>
                    <a:pt x="984034" y="669823"/>
                  </a:moveTo>
                  <a:lnTo>
                    <a:pt x="0" y="669823"/>
                  </a:lnTo>
                  <a:lnTo>
                    <a:pt x="0" y="765517"/>
                  </a:lnTo>
                  <a:lnTo>
                    <a:pt x="984034" y="765517"/>
                  </a:lnTo>
                  <a:lnTo>
                    <a:pt x="984034" y="669823"/>
                  </a:lnTo>
                  <a:close/>
                </a:path>
                <a:path w="984250" h="765809">
                  <a:moveTo>
                    <a:pt x="984034" y="510349"/>
                  </a:moveTo>
                  <a:lnTo>
                    <a:pt x="0" y="510349"/>
                  </a:lnTo>
                  <a:lnTo>
                    <a:pt x="0" y="606031"/>
                  </a:lnTo>
                  <a:lnTo>
                    <a:pt x="984034" y="606031"/>
                  </a:lnTo>
                  <a:lnTo>
                    <a:pt x="984034" y="510349"/>
                  </a:lnTo>
                  <a:close/>
                </a:path>
                <a:path w="984250" h="765809">
                  <a:moveTo>
                    <a:pt x="984034" y="0"/>
                  </a:moveTo>
                  <a:lnTo>
                    <a:pt x="0" y="0"/>
                  </a:lnTo>
                  <a:lnTo>
                    <a:pt x="0" y="446557"/>
                  </a:lnTo>
                  <a:lnTo>
                    <a:pt x="984034" y="446557"/>
                  </a:lnTo>
                  <a:lnTo>
                    <a:pt x="984034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496004" y="7293603"/>
              <a:ext cx="287655" cy="1308100"/>
            </a:xfrm>
            <a:custGeom>
              <a:avLst/>
              <a:gdLst/>
              <a:ahLst/>
              <a:cxnLst/>
              <a:rect l="l" t="t" r="r" b="b"/>
              <a:pathLst>
                <a:path w="287654" h="1308100">
                  <a:moveTo>
                    <a:pt x="287121" y="1228001"/>
                  </a:moveTo>
                  <a:lnTo>
                    <a:pt x="280847" y="1196975"/>
                  </a:lnTo>
                  <a:lnTo>
                    <a:pt x="263753" y="1171625"/>
                  </a:lnTo>
                  <a:lnTo>
                    <a:pt x="238391" y="1154531"/>
                  </a:lnTo>
                  <a:lnTo>
                    <a:pt x="207327" y="1148270"/>
                  </a:lnTo>
                  <a:lnTo>
                    <a:pt x="79794" y="1148270"/>
                  </a:lnTo>
                  <a:lnTo>
                    <a:pt x="48729" y="1154531"/>
                  </a:lnTo>
                  <a:lnTo>
                    <a:pt x="23368" y="1171625"/>
                  </a:lnTo>
                  <a:lnTo>
                    <a:pt x="6273" y="1196975"/>
                  </a:lnTo>
                  <a:lnTo>
                    <a:pt x="0" y="1228001"/>
                  </a:lnTo>
                  <a:lnTo>
                    <a:pt x="6273" y="1259052"/>
                  </a:lnTo>
                  <a:lnTo>
                    <a:pt x="23368" y="1284401"/>
                  </a:lnTo>
                  <a:lnTo>
                    <a:pt x="48729" y="1301483"/>
                  </a:lnTo>
                  <a:lnTo>
                    <a:pt x="79794" y="1307757"/>
                  </a:lnTo>
                  <a:lnTo>
                    <a:pt x="207327" y="1307757"/>
                  </a:lnTo>
                  <a:lnTo>
                    <a:pt x="238391" y="1301483"/>
                  </a:lnTo>
                  <a:lnTo>
                    <a:pt x="263753" y="1284401"/>
                  </a:lnTo>
                  <a:lnTo>
                    <a:pt x="280847" y="1259052"/>
                  </a:lnTo>
                  <a:lnTo>
                    <a:pt x="287121" y="1228001"/>
                  </a:lnTo>
                  <a:close/>
                </a:path>
                <a:path w="287654" h="1308100">
                  <a:moveTo>
                    <a:pt x="287121" y="940943"/>
                  </a:moveTo>
                  <a:lnTo>
                    <a:pt x="280847" y="909904"/>
                  </a:lnTo>
                  <a:lnTo>
                    <a:pt x="263753" y="884555"/>
                  </a:lnTo>
                  <a:lnTo>
                    <a:pt x="238391" y="867473"/>
                  </a:lnTo>
                  <a:lnTo>
                    <a:pt x="207327" y="861199"/>
                  </a:lnTo>
                  <a:lnTo>
                    <a:pt x="79794" y="861199"/>
                  </a:lnTo>
                  <a:lnTo>
                    <a:pt x="48729" y="867473"/>
                  </a:lnTo>
                  <a:lnTo>
                    <a:pt x="23368" y="884555"/>
                  </a:lnTo>
                  <a:lnTo>
                    <a:pt x="6273" y="909904"/>
                  </a:lnTo>
                  <a:lnTo>
                    <a:pt x="0" y="940943"/>
                  </a:lnTo>
                  <a:lnTo>
                    <a:pt x="6273" y="971981"/>
                  </a:lnTo>
                  <a:lnTo>
                    <a:pt x="23368" y="997331"/>
                  </a:lnTo>
                  <a:lnTo>
                    <a:pt x="48729" y="1014412"/>
                  </a:lnTo>
                  <a:lnTo>
                    <a:pt x="79794" y="1020686"/>
                  </a:lnTo>
                  <a:lnTo>
                    <a:pt x="207327" y="1020686"/>
                  </a:lnTo>
                  <a:lnTo>
                    <a:pt x="238391" y="1014412"/>
                  </a:lnTo>
                  <a:lnTo>
                    <a:pt x="263753" y="997331"/>
                  </a:lnTo>
                  <a:lnTo>
                    <a:pt x="280847" y="971981"/>
                  </a:lnTo>
                  <a:lnTo>
                    <a:pt x="287121" y="940943"/>
                  </a:lnTo>
                  <a:close/>
                </a:path>
                <a:path w="287654" h="1308100">
                  <a:moveTo>
                    <a:pt x="287121" y="653872"/>
                  </a:moveTo>
                  <a:lnTo>
                    <a:pt x="280847" y="622833"/>
                  </a:lnTo>
                  <a:lnTo>
                    <a:pt x="263753" y="597484"/>
                  </a:lnTo>
                  <a:lnTo>
                    <a:pt x="238391" y="580402"/>
                  </a:lnTo>
                  <a:lnTo>
                    <a:pt x="207327" y="574128"/>
                  </a:lnTo>
                  <a:lnTo>
                    <a:pt x="79794" y="574128"/>
                  </a:lnTo>
                  <a:lnTo>
                    <a:pt x="48729" y="580402"/>
                  </a:lnTo>
                  <a:lnTo>
                    <a:pt x="23368" y="597484"/>
                  </a:lnTo>
                  <a:lnTo>
                    <a:pt x="6273" y="622833"/>
                  </a:lnTo>
                  <a:lnTo>
                    <a:pt x="0" y="653872"/>
                  </a:lnTo>
                  <a:lnTo>
                    <a:pt x="6273" y="684923"/>
                  </a:lnTo>
                  <a:lnTo>
                    <a:pt x="23368" y="710260"/>
                  </a:lnTo>
                  <a:lnTo>
                    <a:pt x="48729" y="727354"/>
                  </a:lnTo>
                  <a:lnTo>
                    <a:pt x="79794" y="733615"/>
                  </a:lnTo>
                  <a:lnTo>
                    <a:pt x="207327" y="733615"/>
                  </a:lnTo>
                  <a:lnTo>
                    <a:pt x="238391" y="727354"/>
                  </a:lnTo>
                  <a:lnTo>
                    <a:pt x="263753" y="710260"/>
                  </a:lnTo>
                  <a:lnTo>
                    <a:pt x="280847" y="684923"/>
                  </a:lnTo>
                  <a:lnTo>
                    <a:pt x="287121" y="653872"/>
                  </a:lnTo>
                  <a:close/>
                </a:path>
                <a:path w="287654" h="1308100">
                  <a:moveTo>
                    <a:pt x="287121" y="366814"/>
                  </a:moveTo>
                  <a:lnTo>
                    <a:pt x="280847" y="335762"/>
                  </a:lnTo>
                  <a:lnTo>
                    <a:pt x="263753" y="310413"/>
                  </a:lnTo>
                  <a:lnTo>
                    <a:pt x="238391" y="293331"/>
                  </a:lnTo>
                  <a:lnTo>
                    <a:pt x="207327" y="287058"/>
                  </a:lnTo>
                  <a:lnTo>
                    <a:pt x="79794" y="287058"/>
                  </a:lnTo>
                  <a:lnTo>
                    <a:pt x="48729" y="293331"/>
                  </a:lnTo>
                  <a:lnTo>
                    <a:pt x="23368" y="310413"/>
                  </a:lnTo>
                  <a:lnTo>
                    <a:pt x="6273" y="335762"/>
                  </a:lnTo>
                  <a:lnTo>
                    <a:pt x="0" y="366814"/>
                  </a:lnTo>
                  <a:lnTo>
                    <a:pt x="6273" y="397852"/>
                  </a:lnTo>
                  <a:lnTo>
                    <a:pt x="23368" y="423202"/>
                  </a:lnTo>
                  <a:lnTo>
                    <a:pt x="48729" y="440283"/>
                  </a:lnTo>
                  <a:lnTo>
                    <a:pt x="79794" y="446557"/>
                  </a:lnTo>
                  <a:lnTo>
                    <a:pt x="207327" y="446557"/>
                  </a:lnTo>
                  <a:lnTo>
                    <a:pt x="238391" y="440283"/>
                  </a:lnTo>
                  <a:lnTo>
                    <a:pt x="263753" y="423202"/>
                  </a:lnTo>
                  <a:lnTo>
                    <a:pt x="280847" y="397852"/>
                  </a:lnTo>
                  <a:lnTo>
                    <a:pt x="287121" y="366814"/>
                  </a:lnTo>
                  <a:close/>
                </a:path>
                <a:path w="287654" h="1308100">
                  <a:moveTo>
                    <a:pt x="287121" y="79743"/>
                  </a:moveTo>
                  <a:lnTo>
                    <a:pt x="280847" y="48691"/>
                  </a:lnTo>
                  <a:lnTo>
                    <a:pt x="263753" y="23355"/>
                  </a:lnTo>
                  <a:lnTo>
                    <a:pt x="238391" y="6261"/>
                  </a:lnTo>
                  <a:lnTo>
                    <a:pt x="207327" y="0"/>
                  </a:lnTo>
                  <a:lnTo>
                    <a:pt x="79794" y="0"/>
                  </a:lnTo>
                  <a:lnTo>
                    <a:pt x="48729" y="6261"/>
                  </a:lnTo>
                  <a:lnTo>
                    <a:pt x="23368" y="23355"/>
                  </a:lnTo>
                  <a:lnTo>
                    <a:pt x="6273" y="48691"/>
                  </a:lnTo>
                  <a:lnTo>
                    <a:pt x="0" y="79743"/>
                  </a:lnTo>
                  <a:lnTo>
                    <a:pt x="6273" y="110782"/>
                  </a:lnTo>
                  <a:lnTo>
                    <a:pt x="23368" y="136131"/>
                  </a:lnTo>
                  <a:lnTo>
                    <a:pt x="48729" y="153225"/>
                  </a:lnTo>
                  <a:lnTo>
                    <a:pt x="79794" y="159486"/>
                  </a:lnTo>
                  <a:lnTo>
                    <a:pt x="207327" y="159486"/>
                  </a:lnTo>
                  <a:lnTo>
                    <a:pt x="238391" y="153225"/>
                  </a:lnTo>
                  <a:lnTo>
                    <a:pt x="263753" y="136131"/>
                  </a:lnTo>
                  <a:lnTo>
                    <a:pt x="280847" y="110782"/>
                  </a:lnTo>
                  <a:lnTo>
                    <a:pt x="287121" y="79743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13499588" y="6901255"/>
            <a:ext cx="2114550" cy="2114550"/>
            <a:chOff x="13499588" y="6901255"/>
            <a:chExt cx="2114550" cy="2114550"/>
          </a:xfrm>
        </p:grpSpPr>
        <p:pic>
          <p:nvPicPr>
            <p:cNvPr id="58" name="object 5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99588" y="6901255"/>
              <a:ext cx="2114186" cy="2114186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13902822" y="6932678"/>
              <a:ext cx="1658620" cy="2009775"/>
            </a:xfrm>
            <a:custGeom>
              <a:avLst/>
              <a:gdLst/>
              <a:ahLst/>
              <a:cxnLst/>
              <a:rect l="l" t="t" r="r" b="b"/>
              <a:pathLst>
                <a:path w="1658619" h="2009775">
                  <a:moveTo>
                    <a:pt x="1215774" y="0"/>
                  </a:moveTo>
                  <a:lnTo>
                    <a:pt x="0" y="0"/>
                  </a:lnTo>
                  <a:lnTo>
                    <a:pt x="0" y="2009467"/>
                  </a:lnTo>
                  <a:lnTo>
                    <a:pt x="1658588" y="2009467"/>
                  </a:lnTo>
                  <a:lnTo>
                    <a:pt x="1658588" y="446541"/>
                  </a:lnTo>
                  <a:lnTo>
                    <a:pt x="1437233" y="221417"/>
                  </a:lnTo>
                  <a:lnTo>
                    <a:pt x="1215774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5118596" y="6932678"/>
              <a:ext cx="443230" cy="447040"/>
            </a:xfrm>
            <a:custGeom>
              <a:avLst/>
              <a:gdLst/>
              <a:ahLst/>
              <a:cxnLst/>
              <a:rect l="l" t="t" r="r" b="b"/>
              <a:pathLst>
                <a:path w="443230" h="447040">
                  <a:moveTo>
                    <a:pt x="0" y="0"/>
                  </a:moveTo>
                  <a:lnTo>
                    <a:pt x="0" y="442845"/>
                  </a:lnTo>
                  <a:lnTo>
                    <a:pt x="442813" y="446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4258404" y="7506810"/>
              <a:ext cx="984250" cy="1084580"/>
            </a:xfrm>
            <a:custGeom>
              <a:avLst/>
              <a:gdLst/>
              <a:ahLst/>
              <a:cxnLst/>
              <a:rect l="l" t="t" r="r" b="b"/>
              <a:pathLst>
                <a:path w="984250" h="1084579">
                  <a:moveTo>
                    <a:pt x="984034" y="988796"/>
                  </a:moveTo>
                  <a:lnTo>
                    <a:pt x="0" y="988796"/>
                  </a:lnTo>
                  <a:lnTo>
                    <a:pt x="0" y="1084478"/>
                  </a:lnTo>
                  <a:lnTo>
                    <a:pt x="984034" y="1084478"/>
                  </a:lnTo>
                  <a:lnTo>
                    <a:pt x="984034" y="988796"/>
                  </a:lnTo>
                  <a:close/>
                </a:path>
                <a:path w="984250" h="1084579">
                  <a:moveTo>
                    <a:pt x="984034" y="829310"/>
                  </a:moveTo>
                  <a:lnTo>
                    <a:pt x="0" y="829310"/>
                  </a:lnTo>
                  <a:lnTo>
                    <a:pt x="0" y="925004"/>
                  </a:lnTo>
                  <a:lnTo>
                    <a:pt x="984034" y="925004"/>
                  </a:lnTo>
                  <a:lnTo>
                    <a:pt x="984034" y="829310"/>
                  </a:lnTo>
                  <a:close/>
                </a:path>
                <a:path w="984250" h="1084579">
                  <a:moveTo>
                    <a:pt x="984034" y="669823"/>
                  </a:moveTo>
                  <a:lnTo>
                    <a:pt x="0" y="669823"/>
                  </a:lnTo>
                  <a:lnTo>
                    <a:pt x="0" y="765517"/>
                  </a:lnTo>
                  <a:lnTo>
                    <a:pt x="984034" y="765517"/>
                  </a:lnTo>
                  <a:lnTo>
                    <a:pt x="984034" y="669823"/>
                  </a:lnTo>
                  <a:close/>
                </a:path>
                <a:path w="984250" h="1084579">
                  <a:moveTo>
                    <a:pt x="984034" y="510349"/>
                  </a:moveTo>
                  <a:lnTo>
                    <a:pt x="0" y="510349"/>
                  </a:lnTo>
                  <a:lnTo>
                    <a:pt x="0" y="606031"/>
                  </a:lnTo>
                  <a:lnTo>
                    <a:pt x="984034" y="606031"/>
                  </a:lnTo>
                  <a:lnTo>
                    <a:pt x="984034" y="510349"/>
                  </a:lnTo>
                  <a:close/>
                </a:path>
                <a:path w="984250" h="1084579">
                  <a:moveTo>
                    <a:pt x="984034" y="0"/>
                  </a:moveTo>
                  <a:lnTo>
                    <a:pt x="0" y="0"/>
                  </a:lnTo>
                  <a:lnTo>
                    <a:pt x="0" y="446557"/>
                  </a:lnTo>
                  <a:lnTo>
                    <a:pt x="984034" y="446557"/>
                  </a:lnTo>
                  <a:lnTo>
                    <a:pt x="984034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3551942" y="7219727"/>
              <a:ext cx="829310" cy="861694"/>
            </a:xfrm>
            <a:custGeom>
              <a:avLst/>
              <a:gdLst/>
              <a:ahLst/>
              <a:cxnLst/>
              <a:rect l="l" t="t" r="r" b="b"/>
              <a:pathLst>
                <a:path w="829309" h="861695">
                  <a:moveTo>
                    <a:pt x="414647" y="0"/>
                  </a:moveTo>
                  <a:lnTo>
                    <a:pt x="366291" y="2790"/>
                  </a:lnTo>
                  <a:lnTo>
                    <a:pt x="319573" y="10952"/>
                  </a:lnTo>
                  <a:lnTo>
                    <a:pt x="274805" y="24176"/>
                  </a:lnTo>
                  <a:lnTo>
                    <a:pt x="232297" y="42149"/>
                  </a:lnTo>
                  <a:lnTo>
                    <a:pt x="192361" y="64562"/>
                  </a:lnTo>
                  <a:lnTo>
                    <a:pt x="155308" y="91102"/>
                  </a:lnTo>
                  <a:lnTo>
                    <a:pt x="121449" y="121458"/>
                  </a:lnTo>
                  <a:lnTo>
                    <a:pt x="91094" y="155319"/>
                  </a:lnTo>
                  <a:lnTo>
                    <a:pt x="64556" y="192373"/>
                  </a:lnTo>
                  <a:lnTo>
                    <a:pt x="42146" y="232310"/>
                  </a:lnTo>
                  <a:lnTo>
                    <a:pt x="24173" y="274819"/>
                  </a:lnTo>
                  <a:lnTo>
                    <a:pt x="10951" y="319587"/>
                  </a:lnTo>
                  <a:lnTo>
                    <a:pt x="2789" y="366303"/>
                  </a:lnTo>
                  <a:lnTo>
                    <a:pt x="0" y="414657"/>
                  </a:lnTo>
                  <a:lnTo>
                    <a:pt x="2789" y="463017"/>
                  </a:lnTo>
                  <a:lnTo>
                    <a:pt x="10951" y="509737"/>
                  </a:lnTo>
                  <a:lnTo>
                    <a:pt x="24173" y="554508"/>
                  </a:lnTo>
                  <a:lnTo>
                    <a:pt x="42146" y="597017"/>
                  </a:lnTo>
                  <a:lnTo>
                    <a:pt x="64556" y="636955"/>
                  </a:lnTo>
                  <a:lnTo>
                    <a:pt x="91094" y="674008"/>
                  </a:lnTo>
                  <a:lnTo>
                    <a:pt x="121449" y="707868"/>
                  </a:lnTo>
                  <a:lnTo>
                    <a:pt x="155308" y="738222"/>
                  </a:lnTo>
                  <a:lnTo>
                    <a:pt x="192361" y="764760"/>
                  </a:lnTo>
                  <a:lnTo>
                    <a:pt x="232297" y="787170"/>
                  </a:lnTo>
                  <a:lnTo>
                    <a:pt x="274805" y="805142"/>
                  </a:lnTo>
                  <a:lnTo>
                    <a:pt x="319573" y="818364"/>
                  </a:lnTo>
                  <a:lnTo>
                    <a:pt x="366291" y="826525"/>
                  </a:lnTo>
                  <a:lnTo>
                    <a:pt x="414647" y="829315"/>
                  </a:lnTo>
                  <a:lnTo>
                    <a:pt x="460923" y="826693"/>
                  </a:lnTo>
                  <a:lnTo>
                    <a:pt x="505678" y="819058"/>
                  </a:lnTo>
                  <a:lnTo>
                    <a:pt x="548685" y="806759"/>
                  </a:lnTo>
                  <a:lnTo>
                    <a:pt x="589720" y="790143"/>
                  </a:lnTo>
                  <a:lnTo>
                    <a:pt x="759034" y="861209"/>
                  </a:lnTo>
                  <a:lnTo>
                    <a:pt x="735579" y="677162"/>
                  </a:lnTo>
                  <a:lnTo>
                    <a:pt x="762845" y="639805"/>
                  </a:lnTo>
                  <a:lnTo>
                    <a:pt x="785890" y="599463"/>
                  </a:lnTo>
                  <a:lnTo>
                    <a:pt x="804386" y="556456"/>
                  </a:lnTo>
                  <a:lnTo>
                    <a:pt x="818004" y="511106"/>
                  </a:lnTo>
                  <a:lnTo>
                    <a:pt x="826417" y="463733"/>
                  </a:lnTo>
                  <a:lnTo>
                    <a:pt x="829294" y="414657"/>
                  </a:lnTo>
                  <a:lnTo>
                    <a:pt x="826504" y="366303"/>
                  </a:lnTo>
                  <a:lnTo>
                    <a:pt x="818342" y="319587"/>
                  </a:lnTo>
                  <a:lnTo>
                    <a:pt x="805120" y="274819"/>
                  </a:lnTo>
                  <a:lnTo>
                    <a:pt x="787148" y="232310"/>
                  </a:lnTo>
                  <a:lnTo>
                    <a:pt x="764737" y="192373"/>
                  </a:lnTo>
                  <a:lnTo>
                    <a:pt x="738199" y="155319"/>
                  </a:lnTo>
                  <a:lnTo>
                    <a:pt x="707844" y="121458"/>
                  </a:lnTo>
                  <a:lnTo>
                    <a:pt x="673985" y="91102"/>
                  </a:lnTo>
                  <a:lnTo>
                    <a:pt x="636932" y="64562"/>
                  </a:lnTo>
                  <a:lnTo>
                    <a:pt x="596996" y="42149"/>
                  </a:lnTo>
                  <a:lnTo>
                    <a:pt x="554488" y="24176"/>
                  </a:lnTo>
                  <a:lnTo>
                    <a:pt x="509720" y="10952"/>
                  </a:lnTo>
                  <a:lnTo>
                    <a:pt x="463002" y="2790"/>
                  </a:lnTo>
                  <a:lnTo>
                    <a:pt x="414647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1414" y="7570596"/>
              <a:ext cx="127640" cy="127587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2822" y="7570596"/>
              <a:ext cx="127535" cy="127587"/>
            </a:xfrm>
            <a:prstGeom prst="rect">
              <a:avLst/>
            </a:prstGeom>
          </p:spPr>
        </p:pic>
        <p:pic>
          <p:nvPicPr>
            <p:cNvPr id="65" name="object 6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94229" y="7570596"/>
              <a:ext cx="127535" cy="127587"/>
            </a:xfrm>
            <a:prstGeom prst="rect">
              <a:avLst/>
            </a:prstGeom>
          </p:spPr>
        </p:pic>
      </p:grpSp>
      <p:grpSp>
        <p:nvGrpSpPr>
          <p:cNvPr id="66" name="object 66" descr=""/>
          <p:cNvGrpSpPr/>
          <p:nvPr/>
        </p:nvGrpSpPr>
        <p:grpSpPr>
          <a:xfrm>
            <a:off x="7111605" y="6932679"/>
            <a:ext cx="1818639" cy="2009775"/>
            <a:chOff x="7111605" y="6932679"/>
            <a:chExt cx="1818639" cy="2009775"/>
          </a:xfrm>
        </p:grpSpPr>
        <p:sp>
          <p:nvSpPr>
            <p:cNvPr id="67" name="object 67" descr=""/>
            <p:cNvSpPr/>
            <p:nvPr/>
          </p:nvSpPr>
          <p:spPr>
            <a:xfrm>
              <a:off x="7111605" y="7251622"/>
              <a:ext cx="1818639" cy="1021080"/>
            </a:xfrm>
            <a:custGeom>
              <a:avLst/>
              <a:gdLst/>
              <a:ahLst/>
              <a:cxnLst/>
              <a:rect l="l" t="t" r="r" b="b"/>
              <a:pathLst>
                <a:path w="1818640" h="1021079">
                  <a:moveTo>
                    <a:pt x="893103" y="0"/>
                  </a:moveTo>
                  <a:lnTo>
                    <a:pt x="0" y="669822"/>
                  </a:lnTo>
                  <a:lnTo>
                    <a:pt x="904841" y="1020712"/>
                  </a:lnTo>
                  <a:lnTo>
                    <a:pt x="1818101" y="669822"/>
                  </a:lnTo>
                  <a:lnTo>
                    <a:pt x="893103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255140" y="6932679"/>
              <a:ext cx="1531620" cy="2009775"/>
            </a:xfrm>
            <a:custGeom>
              <a:avLst/>
              <a:gdLst/>
              <a:ahLst/>
              <a:cxnLst/>
              <a:rect l="l" t="t" r="r" b="b"/>
              <a:pathLst>
                <a:path w="1531620" h="2009775">
                  <a:moveTo>
                    <a:pt x="1122238" y="0"/>
                  </a:moveTo>
                  <a:lnTo>
                    <a:pt x="0" y="0"/>
                  </a:lnTo>
                  <a:lnTo>
                    <a:pt x="0" y="2009467"/>
                  </a:lnTo>
                  <a:lnTo>
                    <a:pt x="1531031" y="2009467"/>
                  </a:lnTo>
                  <a:lnTo>
                    <a:pt x="1531031" y="412196"/>
                  </a:lnTo>
                  <a:lnTo>
                    <a:pt x="1326629" y="204391"/>
                  </a:lnTo>
                  <a:lnTo>
                    <a:pt x="1122238" y="0"/>
                  </a:lnTo>
                  <a:close/>
                </a:path>
              </a:pathLst>
            </a:custGeom>
            <a:solidFill>
              <a:srgbClr val="EFEAE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8377378" y="6932679"/>
              <a:ext cx="408940" cy="412750"/>
            </a:xfrm>
            <a:custGeom>
              <a:avLst/>
              <a:gdLst/>
              <a:ahLst/>
              <a:cxnLst/>
              <a:rect l="l" t="t" r="r" b="b"/>
              <a:pathLst>
                <a:path w="408940" h="412750">
                  <a:moveTo>
                    <a:pt x="0" y="0"/>
                  </a:moveTo>
                  <a:lnTo>
                    <a:pt x="0" y="408772"/>
                  </a:lnTo>
                  <a:lnTo>
                    <a:pt x="408783" y="412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7583386" y="7535043"/>
              <a:ext cx="908685" cy="824865"/>
            </a:xfrm>
            <a:custGeom>
              <a:avLst/>
              <a:gdLst/>
              <a:ahLst/>
              <a:cxnLst/>
              <a:rect l="l" t="t" r="r" b="b"/>
              <a:pathLst>
                <a:path w="908684" h="824865">
                  <a:moveTo>
                    <a:pt x="908342" y="736066"/>
                  </a:moveTo>
                  <a:lnTo>
                    <a:pt x="0" y="736066"/>
                  </a:lnTo>
                  <a:lnTo>
                    <a:pt x="0" y="824395"/>
                  </a:lnTo>
                  <a:lnTo>
                    <a:pt x="908342" y="824395"/>
                  </a:lnTo>
                  <a:lnTo>
                    <a:pt x="908342" y="736066"/>
                  </a:lnTo>
                  <a:close/>
                </a:path>
                <a:path w="908684" h="824865">
                  <a:moveTo>
                    <a:pt x="908342" y="588848"/>
                  </a:moveTo>
                  <a:lnTo>
                    <a:pt x="0" y="588848"/>
                  </a:lnTo>
                  <a:lnTo>
                    <a:pt x="0" y="677164"/>
                  </a:lnTo>
                  <a:lnTo>
                    <a:pt x="908342" y="677164"/>
                  </a:lnTo>
                  <a:lnTo>
                    <a:pt x="908342" y="588848"/>
                  </a:lnTo>
                  <a:close/>
                </a:path>
                <a:path w="908684" h="824865">
                  <a:moveTo>
                    <a:pt x="908342" y="441629"/>
                  </a:moveTo>
                  <a:lnTo>
                    <a:pt x="0" y="441629"/>
                  </a:lnTo>
                  <a:lnTo>
                    <a:pt x="0" y="529958"/>
                  </a:lnTo>
                  <a:lnTo>
                    <a:pt x="908342" y="529958"/>
                  </a:lnTo>
                  <a:lnTo>
                    <a:pt x="908342" y="441629"/>
                  </a:lnTo>
                  <a:close/>
                </a:path>
                <a:path w="908684" h="824865">
                  <a:moveTo>
                    <a:pt x="908342" y="294436"/>
                  </a:moveTo>
                  <a:lnTo>
                    <a:pt x="0" y="294436"/>
                  </a:lnTo>
                  <a:lnTo>
                    <a:pt x="0" y="382752"/>
                  </a:lnTo>
                  <a:lnTo>
                    <a:pt x="908342" y="382752"/>
                  </a:lnTo>
                  <a:lnTo>
                    <a:pt x="908342" y="294436"/>
                  </a:lnTo>
                  <a:close/>
                </a:path>
                <a:path w="908684" h="824865">
                  <a:moveTo>
                    <a:pt x="908342" y="147205"/>
                  </a:moveTo>
                  <a:lnTo>
                    <a:pt x="0" y="147205"/>
                  </a:lnTo>
                  <a:lnTo>
                    <a:pt x="0" y="235521"/>
                  </a:lnTo>
                  <a:lnTo>
                    <a:pt x="908342" y="235521"/>
                  </a:lnTo>
                  <a:lnTo>
                    <a:pt x="908342" y="147205"/>
                  </a:lnTo>
                  <a:close/>
                </a:path>
                <a:path w="908684" h="824865">
                  <a:moveTo>
                    <a:pt x="908342" y="0"/>
                  </a:moveTo>
                  <a:lnTo>
                    <a:pt x="0" y="0"/>
                  </a:lnTo>
                  <a:lnTo>
                    <a:pt x="0" y="88328"/>
                  </a:lnTo>
                  <a:lnTo>
                    <a:pt x="908342" y="88328"/>
                  </a:lnTo>
                  <a:lnTo>
                    <a:pt x="908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7111605" y="7921434"/>
              <a:ext cx="1818639" cy="1021080"/>
            </a:xfrm>
            <a:custGeom>
              <a:avLst/>
              <a:gdLst/>
              <a:ahLst/>
              <a:cxnLst/>
              <a:rect l="l" t="t" r="r" b="b"/>
              <a:pathLst>
                <a:path w="1818640" h="1021079">
                  <a:moveTo>
                    <a:pt x="1818091" y="0"/>
                  </a:moveTo>
                  <a:lnTo>
                    <a:pt x="893093" y="350900"/>
                  </a:lnTo>
                  <a:lnTo>
                    <a:pt x="0" y="0"/>
                  </a:lnTo>
                  <a:lnTo>
                    <a:pt x="0" y="1020722"/>
                  </a:lnTo>
                  <a:lnTo>
                    <a:pt x="1818091" y="1020722"/>
                  </a:lnTo>
                  <a:lnTo>
                    <a:pt x="1818091" y="0"/>
                  </a:lnTo>
                  <a:close/>
                </a:path>
              </a:pathLst>
            </a:custGeom>
            <a:solidFill>
              <a:srgbClr val="DFD5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374964" y="6936771"/>
              <a:ext cx="415290" cy="415290"/>
            </a:xfrm>
            <a:custGeom>
              <a:avLst/>
              <a:gdLst/>
              <a:ahLst/>
              <a:cxnLst/>
              <a:rect l="l" t="t" r="r" b="b"/>
              <a:pathLst>
                <a:path w="415290" h="415290">
                  <a:moveTo>
                    <a:pt x="415061" y="415061"/>
                  </a:moveTo>
                  <a:lnTo>
                    <a:pt x="0" y="0"/>
                  </a:lnTo>
                  <a:lnTo>
                    <a:pt x="0" y="415061"/>
                  </a:lnTo>
                  <a:lnTo>
                    <a:pt x="415061" y="415061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2052293"/>
            <a:ext cx="7172959" cy="9256395"/>
            <a:chOff x="0" y="2052293"/>
            <a:chExt cx="7172959" cy="92563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2293"/>
              <a:ext cx="5615012" cy="92562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2442" y="4804188"/>
              <a:ext cx="3130019" cy="313001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94786" y="4835601"/>
              <a:ext cx="3025775" cy="3025775"/>
            </a:xfrm>
            <a:custGeom>
              <a:avLst/>
              <a:gdLst/>
              <a:ahLst/>
              <a:cxnLst/>
              <a:rect l="l" t="t" r="r" b="b"/>
              <a:pathLst>
                <a:path w="3025775" h="3025775">
                  <a:moveTo>
                    <a:pt x="1512655" y="0"/>
                  </a:moveTo>
                  <a:lnTo>
                    <a:pt x="1464639" y="747"/>
                  </a:lnTo>
                  <a:lnTo>
                    <a:pt x="1416995" y="2975"/>
                  </a:lnTo>
                  <a:lnTo>
                    <a:pt x="1369747" y="6662"/>
                  </a:lnTo>
                  <a:lnTo>
                    <a:pt x="1322916" y="11785"/>
                  </a:lnTo>
                  <a:lnTo>
                    <a:pt x="1276525" y="18322"/>
                  </a:lnTo>
                  <a:lnTo>
                    <a:pt x="1230595" y="26251"/>
                  </a:lnTo>
                  <a:lnTo>
                    <a:pt x="1185149" y="35550"/>
                  </a:lnTo>
                  <a:lnTo>
                    <a:pt x="1140209" y="46197"/>
                  </a:lnTo>
                  <a:lnTo>
                    <a:pt x="1095797" y="58169"/>
                  </a:lnTo>
                  <a:lnTo>
                    <a:pt x="1051935" y="71444"/>
                  </a:lnTo>
                  <a:lnTo>
                    <a:pt x="1008646" y="86001"/>
                  </a:lnTo>
                  <a:lnTo>
                    <a:pt x="965951" y="101817"/>
                  </a:lnTo>
                  <a:lnTo>
                    <a:pt x="923873" y="118870"/>
                  </a:lnTo>
                  <a:lnTo>
                    <a:pt x="882434" y="137137"/>
                  </a:lnTo>
                  <a:lnTo>
                    <a:pt x="841656" y="156597"/>
                  </a:lnTo>
                  <a:lnTo>
                    <a:pt x="801561" y="177228"/>
                  </a:lnTo>
                  <a:lnTo>
                    <a:pt x="762171" y="199007"/>
                  </a:lnTo>
                  <a:lnTo>
                    <a:pt x="723508" y="221913"/>
                  </a:lnTo>
                  <a:lnTo>
                    <a:pt x="685596" y="245922"/>
                  </a:lnTo>
                  <a:lnTo>
                    <a:pt x="648455" y="271013"/>
                  </a:lnTo>
                  <a:lnTo>
                    <a:pt x="612108" y="297164"/>
                  </a:lnTo>
                  <a:lnTo>
                    <a:pt x="576577" y="324353"/>
                  </a:lnTo>
                  <a:lnTo>
                    <a:pt x="541884" y="352557"/>
                  </a:lnTo>
                  <a:lnTo>
                    <a:pt x="508052" y="381755"/>
                  </a:lnTo>
                  <a:lnTo>
                    <a:pt x="475102" y="411923"/>
                  </a:lnTo>
                  <a:lnTo>
                    <a:pt x="443057" y="443041"/>
                  </a:lnTo>
                  <a:lnTo>
                    <a:pt x="411938" y="475086"/>
                  </a:lnTo>
                  <a:lnTo>
                    <a:pt x="381769" y="508035"/>
                  </a:lnTo>
                  <a:lnTo>
                    <a:pt x="352571" y="541867"/>
                  </a:lnTo>
                  <a:lnTo>
                    <a:pt x="324366" y="576559"/>
                  </a:lnTo>
                  <a:lnTo>
                    <a:pt x="297177" y="612090"/>
                  </a:lnTo>
                  <a:lnTo>
                    <a:pt x="271025" y="648436"/>
                  </a:lnTo>
                  <a:lnTo>
                    <a:pt x="245933" y="685577"/>
                  </a:lnTo>
                  <a:lnTo>
                    <a:pt x="221922" y="723490"/>
                  </a:lnTo>
                  <a:lnTo>
                    <a:pt x="199016" y="762152"/>
                  </a:lnTo>
                  <a:lnTo>
                    <a:pt x="177236" y="801542"/>
                  </a:lnTo>
                  <a:lnTo>
                    <a:pt x="156605" y="841637"/>
                  </a:lnTo>
                  <a:lnTo>
                    <a:pt x="137144" y="882416"/>
                  </a:lnTo>
                  <a:lnTo>
                    <a:pt x="118875" y="923856"/>
                  </a:lnTo>
                  <a:lnTo>
                    <a:pt x="101822" y="965934"/>
                  </a:lnTo>
                  <a:lnTo>
                    <a:pt x="86005" y="1008630"/>
                  </a:lnTo>
                  <a:lnTo>
                    <a:pt x="71448" y="1051920"/>
                  </a:lnTo>
                  <a:lnTo>
                    <a:pt x="58172" y="1095782"/>
                  </a:lnTo>
                  <a:lnTo>
                    <a:pt x="46199" y="1140195"/>
                  </a:lnTo>
                  <a:lnTo>
                    <a:pt x="35552" y="1185137"/>
                  </a:lnTo>
                  <a:lnTo>
                    <a:pt x="26253" y="1230584"/>
                  </a:lnTo>
                  <a:lnTo>
                    <a:pt x="18323" y="1276515"/>
                  </a:lnTo>
                  <a:lnTo>
                    <a:pt x="11786" y="1322908"/>
                  </a:lnTo>
                  <a:lnTo>
                    <a:pt x="6662" y="1369741"/>
                  </a:lnTo>
                  <a:lnTo>
                    <a:pt x="2976" y="1416991"/>
                  </a:lnTo>
                  <a:lnTo>
                    <a:pt x="747" y="1464636"/>
                  </a:lnTo>
                  <a:lnTo>
                    <a:pt x="0" y="1512655"/>
                  </a:lnTo>
                  <a:lnTo>
                    <a:pt x="747" y="1560672"/>
                  </a:lnTo>
                  <a:lnTo>
                    <a:pt x="2976" y="1608316"/>
                  </a:lnTo>
                  <a:lnTo>
                    <a:pt x="6662" y="1655564"/>
                  </a:lnTo>
                  <a:lnTo>
                    <a:pt x="11786" y="1702396"/>
                  </a:lnTo>
                  <a:lnTo>
                    <a:pt x="18323" y="1748788"/>
                  </a:lnTo>
                  <a:lnTo>
                    <a:pt x="26253" y="1794718"/>
                  </a:lnTo>
                  <a:lnTo>
                    <a:pt x="35552" y="1840164"/>
                  </a:lnTo>
                  <a:lnTo>
                    <a:pt x="46199" y="1885104"/>
                  </a:lnTo>
                  <a:lnTo>
                    <a:pt x="58172" y="1929517"/>
                  </a:lnTo>
                  <a:lnTo>
                    <a:pt x="71448" y="1973379"/>
                  </a:lnTo>
                  <a:lnTo>
                    <a:pt x="86005" y="2016668"/>
                  </a:lnTo>
                  <a:lnTo>
                    <a:pt x="101822" y="2059363"/>
                  </a:lnTo>
                  <a:lnTo>
                    <a:pt x="118875" y="2101441"/>
                  </a:lnTo>
                  <a:lnTo>
                    <a:pt x="137144" y="2142881"/>
                  </a:lnTo>
                  <a:lnTo>
                    <a:pt x="156605" y="2183659"/>
                  </a:lnTo>
                  <a:lnTo>
                    <a:pt x="177236" y="2223754"/>
                  </a:lnTo>
                  <a:lnTo>
                    <a:pt x="199016" y="2263144"/>
                  </a:lnTo>
                  <a:lnTo>
                    <a:pt x="221922" y="2301806"/>
                  </a:lnTo>
                  <a:lnTo>
                    <a:pt x="245933" y="2339719"/>
                  </a:lnTo>
                  <a:lnTo>
                    <a:pt x="271025" y="2376860"/>
                  </a:lnTo>
                  <a:lnTo>
                    <a:pt x="297177" y="2413207"/>
                  </a:lnTo>
                  <a:lnTo>
                    <a:pt x="324366" y="2448738"/>
                  </a:lnTo>
                  <a:lnTo>
                    <a:pt x="352571" y="2483430"/>
                  </a:lnTo>
                  <a:lnTo>
                    <a:pt x="381769" y="2517263"/>
                  </a:lnTo>
                  <a:lnTo>
                    <a:pt x="411938" y="2550212"/>
                  </a:lnTo>
                  <a:lnTo>
                    <a:pt x="443057" y="2582257"/>
                  </a:lnTo>
                  <a:lnTo>
                    <a:pt x="475102" y="2613375"/>
                  </a:lnTo>
                  <a:lnTo>
                    <a:pt x="508052" y="2643545"/>
                  </a:lnTo>
                  <a:lnTo>
                    <a:pt x="541884" y="2672743"/>
                  </a:lnTo>
                  <a:lnTo>
                    <a:pt x="576577" y="2700947"/>
                  </a:lnTo>
                  <a:lnTo>
                    <a:pt x="612108" y="2728137"/>
                  </a:lnTo>
                  <a:lnTo>
                    <a:pt x="648455" y="2754288"/>
                  </a:lnTo>
                  <a:lnTo>
                    <a:pt x="685596" y="2779380"/>
                  </a:lnTo>
                  <a:lnTo>
                    <a:pt x="723508" y="2803390"/>
                  </a:lnTo>
                  <a:lnTo>
                    <a:pt x="762171" y="2826296"/>
                  </a:lnTo>
                  <a:lnTo>
                    <a:pt x="801561" y="2848076"/>
                  </a:lnTo>
                  <a:lnTo>
                    <a:pt x="841656" y="2868707"/>
                  </a:lnTo>
                  <a:lnTo>
                    <a:pt x="882434" y="2888168"/>
                  </a:lnTo>
                  <a:lnTo>
                    <a:pt x="923873" y="2906436"/>
                  </a:lnTo>
                  <a:lnTo>
                    <a:pt x="965951" y="2923489"/>
                  </a:lnTo>
                  <a:lnTo>
                    <a:pt x="1008646" y="2939306"/>
                  </a:lnTo>
                  <a:lnTo>
                    <a:pt x="1051935" y="2953863"/>
                  </a:lnTo>
                  <a:lnTo>
                    <a:pt x="1095797" y="2967139"/>
                  </a:lnTo>
                  <a:lnTo>
                    <a:pt x="1140209" y="2979112"/>
                  </a:lnTo>
                  <a:lnTo>
                    <a:pt x="1185149" y="2989759"/>
                  </a:lnTo>
                  <a:lnTo>
                    <a:pt x="1230595" y="2999058"/>
                  </a:lnTo>
                  <a:lnTo>
                    <a:pt x="1276525" y="3006987"/>
                  </a:lnTo>
                  <a:lnTo>
                    <a:pt x="1322916" y="3013524"/>
                  </a:lnTo>
                  <a:lnTo>
                    <a:pt x="1369747" y="3018648"/>
                  </a:lnTo>
                  <a:lnTo>
                    <a:pt x="1416995" y="3022334"/>
                  </a:lnTo>
                  <a:lnTo>
                    <a:pt x="1464639" y="3024563"/>
                  </a:lnTo>
                  <a:lnTo>
                    <a:pt x="1512655" y="3025311"/>
                  </a:lnTo>
                  <a:lnTo>
                    <a:pt x="1560674" y="3024563"/>
                  </a:lnTo>
                  <a:lnTo>
                    <a:pt x="1608320" y="3022334"/>
                  </a:lnTo>
                  <a:lnTo>
                    <a:pt x="1655571" y="3018648"/>
                  </a:lnTo>
                  <a:lnTo>
                    <a:pt x="1702404" y="3013524"/>
                  </a:lnTo>
                  <a:lnTo>
                    <a:pt x="1748797" y="3006987"/>
                  </a:lnTo>
                  <a:lnTo>
                    <a:pt x="1794729" y="2999058"/>
                  </a:lnTo>
                  <a:lnTo>
                    <a:pt x="1840177" y="2989759"/>
                  </a:lnTo>
                  <a:lnTo>
                    <a:pt x="1885118" y="2979112"/>
                  </a:lnTo>
                  <a:lnTo>
                    <a:pt x="1929531" y="2967139"/>
                  </a:lnTo>
                  <a:lnTo>
                    <a:pt x="1973394" y="2953863"/>
                  </a:lnTo>
                  <a:lnTo>
                    <a:pt x="2016685" y="2939306"/>
                  </a:lnTo>
                  <a:lnTo>
                    <a:pt x="2059380" y="2923489"/>
                  </a:lnTo>
                  <a:lnTo>
                    <a:pt x="2101459" y="2906436"/>
                  </a:lnTo>
                  <a:lnTo>
                    <a:pt x="2142899" y="2888168"/>
                  </a:lnTo>
                  <a:lnTo>
                    <a:pt x="2183677" y="2868707"/>
                  </a:lnTo>
                  <a:lnTo>
                    <a:pt x="2223773" y="2848076"/>
                  </a:lnTo>
                  <a:lnTo>
                    <a:pt x="2263162" y="2826296"/>
                  </a:lnTo>
                  <a:lnTo>
                    <a:pt x="2301825" y="2803390"/>
                  </a:lnTo>
                  <a:lnTo>
                    <a:pt x="2339737" y="2779380"/>
                  </a:lnTo>
                  <a:lnTo>
                    <a:pt x="2376878" y="2754288"/>
                  </a:lnTo>
                  <a:lnTo>
                    <a:pt x="2413225" y="2728137"/>
                  </a:lnTo>
                  <a:lnTo>
                    <a:pt x="2448755" y="2700947"/>
                  </a:lnTo>
                  <a:lnTo>
                    <a:pt x="2483448" y="2672743"/>
                  </a:lnTo>
                  <a:lnTo>
                    <a:pt x="2517279" y="2643545"/>
                  </a:lnTo>
                  <a:lnTo>
                    <a:pt x="2550229" y="2613375"/>
                  </a:lnTo>
                  <a:lnTo>
                    <a:pt x="2582273" y="2582257"/>
                  </a:lnTo>
                  <a:lnTo>
                    <a:pt x="2613391" y="2550212"/>
                  </a:lnTo>
                  <a:lnTo>
                    <a:pt x="2643559" y="2517263"/>
                  </a:lnTo>
                  <a:lnTo>
                    <a:pt x="2672756" y="2483430"/>
                  </a:lnTo>
                  <a:lnTo>
                    <a:pt x="2700960" y="2448738"/>
                  </a:lnTo>
                  <a:lnTo>
                    <a:pt x="2728149" y="2413207"/>
                  </a:lnTo>
                  <a:lnTo>
                    <a:pt x="2754300" y="2376860"/>
                  </a:lnTo>
                  <a:lnTo>
                    <a:pt x="2779391" y="2339719"/>
                  </a:lnTo>
                  <a:lnTo>
                    <a:pt x="2803400" y="2301806"/>
                  </a:lnTo>
                  <a:lnTo>
                    <a:pt x="2826305" y="2263144"/>
                  </a:lnTo>
                  <a:lnTo>
                    <a:pt x="2848084" y="2223754"/>
                  </a:lnTo>
                  <a:lnTo>
                    <a:pt x="2868714" y="2183659"/>
                  </a:lnTo>
                  <a:lnTo>
                    <a:pt x="2888175" y="2142881"/>
                  </a:lnTo>
                  <a:lnTo>
                    <a:pt x="2906442" y="2101441"/>
                  </a:lnTo>
                  <a:lnTo>
                    <a:pt x="2923495" y="2059363"/>
                  </a:lnTo>
                  <a:lnTo>
                    <a:pt x="2939310" y="2016668"/>
                  </a:lnTo>
                  <a:lnTo>
                    <a:pt x="2953867" y="1973379"/>
                  </a:lnTo>
                  <a:lnTo>
                    <a:pt x="2967142" y="1929517"/>
                  </a:lnTo>
                  <a:lnTo>
                    <a:pt x="2979114" y="1885104"/>
                  </a:lnTo>
                  <a:lnTo>
                    <a:pt x="2989761" y="1840164"/>
                  </a:lnTo>
                  <a:lnTo>
                    <a:pt x="2999059" y="1794718"/>
                  </a:lnTo>
                  <a:lnTo>
                    <a:pt x="3006988" y="1748788"/>
                  </a:lnTo>
                  <a:lnTo>
                    <a:pt x="3013525" y="1702396"/>
                  </a:lnTo>
                  <a:lnTo>
                    <a:pt x="3018648" y="1655564"/>
                  </a:lnTo>
                  <a:lnTo>
                    <a:pt x="3022335" y="1608316"/>
                  </a:lnTo>
                  <a:lnTo>
                    <a:pt x="3024563" y="1560672"/>
                  </a:lnTo>
                  <a:lnTo>
                    <a:pt x="3025311" y="1512655"/>
                  </a:lnTo>
                  <a:lnTo>
                    <a:pt x="3024563" y="1464636"/>
                  </a:lnTo>
                  <a:lnTo>
                    <a:pt x="3022335" y="1416991"/>
                  </a:lnTo>
                  <a:lnTo>
                    <a:pt x="3018648" y="1369741"/>
                  </a:lnTo>
                  <a:lnTo>
                    <a:pt x="3013525" y="1322908"/>
                  </a:lnTo>
                  <a:lnTo>
                    <a:pt x="3006988" y="1276515"/>
                  </a:lnTo>
                  <a:lnTo>
                    <a:pt x="2999059" y="1230584"/>
                  </a:lnTo>
                  <a:lnTo>
                    <a:pt x="2989761" y="1185137"/>
                  </a:lnTo>
                  <a:lnTo>
                    <a:pt x="2979114" y="1140195"/>
                  </a:lnTo>
                  <a:lnTo>
                    <a:pt x="2967142" y="1095782"/>
                  </a:lnTo>
                  <a:lnTo>
                    <a:pt x="2953867" y="1051920"/>
                  </a:lnTo>
                  <a:lnTo>
                    <a:pt x="2939310" y="1008630"/>
                  </a:lnTo>
                  <a:lnTo>
                    <a:pt x="2923495" y="965934"/>
                  </a:lnTo>
                  <a:lnTo>
                    <a:pt x="2906442" y="923856"/>
                  </a:lnTo>
                  <a:lnTo>
                    <a:pt x="2888175" y="882416"/>
                  </a:lnTo>
                  <a:lnTo>
                    <a:pt x="2868714" y="841637"/>
                  </a:lnTo>
                  <a:lnTo>
                    <a:pt x="2848084" y="801542"/>
                  </a:lnTo>
                  <a:lnTo>
                    <a:pt x="2826305" y="762152"/>
                  </a:lnTo>
                  <a:lnTo>
                    <a:pt x="2803400" y="723490"/>
                  </a:lnTo>
                  <a:lnTo>
                    <a:pt x="2779391" y="685577"/>
                  </a:lnTo>
                  <a:lnTo>
                    <a:pt x="2754300" y="648436"/>
                  </a:lnTo>
                  <a:lnTo>
                    <a:pt x="2728149" y="612090"/>
                  </a:lnTo>
                  <a:lnTo>
                    <a:pt x="2700960" y="576559"/>
                  </a:lnTo>
                  <a:lnTo>
                    <a:pt x="2672756" y="541867"/>
                  </a:lnTo>
                  <a:lnTo>
                    <a:pt x="2643559" y="508035"/>
                  </a:lnTo>
                  <a:lnTo>
                    <a:pt x="2613391" y="475086"/>
                  </a:lnTo>
                  <a:lnTo>
                    <a:pt x="2582273" y="443041"/>
                  </a:lnTo>
                  <a:lnTo>
                    <a:pt x="2550229" y="411923"/>
                  </a:lnTo>
                  <a:lnTo>
                    <a:pt x="2517279" y="381755"/>
                  </a:lnTo>
                  <a:lnTo>
                    <a:pt x="2483448" y="352557"/>
                  </a:lnTo>
                  <a:lnTo>
                    <a:pt x="2448755" y="324353"/>
                  </a:lnTo>
                  <a:lnTo>
                    <a:pt x="2413225" y="297164"/>
                  </a:lnTo>
                  <a:lnTo>
                    <a:pt x="2376878" y="271013"/>
                  </a:lnTo>
                  <a:lnTo>
                    <a:pt x="2339737" y="245922"/>
                  </a:lnTo>
                  <a:lnTo>
                    <a:pt x="2301825" y="221913"/>
                  </a:lnTo>
                  <a:lnTo>
                    <a:pt x="2263162" y="199007"/>
                  </a:lnTo>
                  <a:lnTo>
                    <a:pt x="2223773" y="177228"/>
                  </a:lnTo>
                  <a:lnTo>
                    <a:pt x="2183677" y="156597"/>
                  </a:lnTo>
                  <a:lnTo>
                    <a:pt x="2142899" y="137137"/>
                  </a:lnTo>
                  <a:lnTo>
                    <a:pt x="2101459" y="118870"/>
                  </a:lnTo>
                  <a:lnTo>
                    <a:pt x="2059380" y="101817"/>
                  </a:lnTo>
                  <a:lnTo>
                    <a:pt x="2016685" y="86001"/>
                  </a:lnTo>
                  <a:lnTo>
                    <a:pt x="1973394" y="71444"/>
                  </a:lnTo>
                  <a:lnTo>
                    <a:pt x="1929531" y="58169"/>
                  </a:lnTo>
                  <a:lnTo>
                    <a:pt x="1885118" y="46197"/>
                  </a:lnTo>
                  <a:lnTo>
                    <a:pt x="1840177" y="35550"/>
                  </a:lnTo>
                  <a:lnTo>
                    <a:pt x="1794729" y="26251"/>
                  </a:lnTo>
                  <a:lnTo>
                    <a:pt x="1748797" y="18322"/>
                  </a:lnTo>
                  <a:lnTo>
                    <a:pt x="1702404" y="11785"/>
                  </a:lnTo>
                  <a:lnTo>
                    <a:pt x="1655571" y="6662"/>
                  </a:lnTo>
                  <a:lnTo>
                    <a:pt x="1608320" y="2975"/>
                  </a:lnTo>
                  <a:lnTo>
                    <a:pt x="1560674" y="747"/>
                  </a:lnTo>
                  <a:lnTo>
                    <a:pt x="1512655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294811" y="5589955"/>
              <a:ext cx="1467485" cy="734060"/>
            </a:xfrm>
            <a:custGeom>
              <a:avLst/>
              <a:gdLst/>
              <a:ahLst/>
              <a:cxnLst/>
              <a:rect l="l" t="t" r="r" b="b"/>
              <a:pathLst>
                <a:path w="1467485" h="734060">
                  <a:moveTo>
                    <a:pt x="733433" y="0"/>
                  </a:moveTo>
                  <a:lnTo>
                    <a:pt x="685214" y="1560"/>
                  </a:lnTo>
                  <a:lnTo>
                    <a:pt x="637827" y="6176"/>
                  </a:lnTo>
                  <a:lnTo>
                    <a:pt x="591369" y="13752"/>
                  </a:lnTo>
                  <a:lnTo>
                    <a:pt x="545936" y="24190"/>
                  </a:lnTo>
                  <a:lnTo>
                    <a:pt x="501626" y="37394"/>
                  </a:lnTo>
                  <a:lnTo>
                    <a:pt x="458535" y="53268"/>
                  </a:lnTo>
                  <a:lnTo>
                    <a:pt x="416760" y="71714"/>
                  </a:lnTo>
                  <a:lnTo>
                    <a:pt x="376396" y="92636"/>
                  </a:lnTo>
                  <a:lnTo>
                    <a:pt x="337542" y="115937"/>
                  </a:lnTo>
                  <a:lnTo>
                    <a:pt x="300294" y="141521"/>
                  </a:lnTo>
                  <a:lnTo>
                    <a:pt x="264748" y="169291"/>
                  </a:lnTo>
                  <a:lnTo>
                    <a:pt x="231001" y="199149"/>
                  </a:lnTo>
                  <a:lnTo>
                    <a:pt x="199149" y="231001"/>
                  </a:lnTo>
                  <a:lnTo>
                    <a:pt x="169291" y="264748"/>
                  </a:lnTo>
                  <a:lnTo>
                    <a:pt x="141521" y="300294"/>
                  </a:lnTo>
                  <a:lnTo>
                    <a:pt x="115937" y="337542"/>
                  </a:lnTo>
                  <a:lnTo>
                    <a:pt x="92636" y="376396"/>
                  </a:lnTo>
                  <a:lnTo>
                    <a:pt x="71714" y="416760"/>
                  </a:lnTo>
                  <a:lnTo>
                    <a:pt x="53268" y="458535"/>
                  </a:lnTo>
                  <a:lnTo>
                    <a:pt x="37394" y="501626"/>
                  </a:lnTo>
                  <a:lnTo>
                    <a:pt x="24190" y="545936"/>
                  </a:lnTo>
                  <a:lnTo>
                    <a:pt x="13752" y="591369"/>
                  </a:lnTo>
                  <a:lnTo>
                    <a:pt x="6176" y="637827"/>
                  </a:lnTo>
                  <a:lnTo>
                    <a:pt x="1560" y="685214"/>
                  </a:lnTo>
                  <a:lnTo>
                    <a:pt x="0" y="733433"/>
                  </a:lnTo>
                  <a:lnTo>
                    <a:pt x="371705" y="733433"/>
                  </a:lnTo>
                  <a:lnTo>
                    <a:pt x="375007" y="684353"/>
                  </a:lnTo>
                  <a:lnTo>
                    <a:pt x="384625" y="637279"/>
                  </a:lnTo>
                  <a:lnTo>
                    <a:pt x="400129" y="592642"/>
                  </a:lnTo>
                  <a:lnTo>
                    <a:pt x="421088" y="550872"/>
                  </a:lnTo>
                  <a:lnTo>
                    <a:pt x="447070" y="512402"/>
                  </a:lnTo>
                  <a:lnTo>
                    <a:pt x="477646" y="477662"/>
                  </a:lnTo>
                  <a:lnTo>
                    <a:pt x="512384" y="447083"/>
                  </a:lnTo>
                  <a:lnTo>
                    <a:pt x="550854" y="421097"/>
                  </a:lnTo>
                  <a:lnTo>
                    <a:pt x="592624" y="400135"/>
                  </a:lnTo>
                  <a:lnTo>
                    <a:pt x="637265" y="384628"/>
                  </a:lnTo>
                  <a:lnTo>
                    <a:pt x="684345" y="375008"/>
                  </a:lnTo>
                  <a:lnTo>
                    <a:pt x="733433" y="371705"/>
                  </a:lnTo>
                  <a:lnTo>
                    <a:pt x="782521" y="375008"/>
                  </a:lnTo>
                  <a:lnTo>
                    <a:pt x="829601" y="384628"/>
                  </a:lnTo>
                  <a:lnTo>
                    <a:pt x="874241" y="400135"/>
                  </a:lnTo>
                  <a:lnTo>
                    <a:pt x="916012" y="421097"/>
                  </a:lnTo>
                  <a:lnTo>
                    <a:pt x="954481" y="447083"/>
                  </a:lnTo>
                  <a:lnTo>
                    <a:pt x="989219" y="477662"/>
                  </a:lnTo>
                  <a:lnTo>
                    <a:pt x="1019795" y="512402"/>
                  </a:lnTo>
                  <a:lnTo>
                    <a:pt x="1045778" y="550872"/>
                  </a:lnTo>
                  <a:lnTo>
                    <a:pt x="1066736" y="592642"/>
                  </a:lnTo>
                  <a:lnTo>
                    <a:pt x="1082240" y="637279"/>
                  </a:lnTo>
                  <a:lnTo>
                    <a:pt x="1091858" y="684353"/>
                  </a:lnTo>
                  <a:lnTo>
                    <a:pt x="1095160" y="733433"/>
                  </a:lnTo>
                  <a:lnTo>
                    <a:pt x="1466866" y="733433"/>
                  </a:lnTo>
                  <a:lnTo>
                    <a:pt x="1465306" y="685214"/>
                  </a:lnTo>
                  <a:lnTo>
                    <a:pt x="1460689" y="637827"/>
                  </a:lnTo>
                  <a:lnTo>
                    <a:pt x="1453114" y="591369"/>
                  </a:lnTo>
                  <a:lnTo>
                    <a:pt x="1442675" y="545936"/>
                  </a:lnTo>
                  <a:lnTo>
                    <a:pt x="1429471" y="501626"/>
                  </a:lnTo>
                  <a:lnTo>
                    <a:pt x="1413598" y="458535"/>
                  </a:lnTo>
                  <a:lnTo>
                    <a:pt x="1395151" y="416760"/>
                  </a:lnTo>
                  <a:lnTo>
                    <a:pt x="1374229" y="376396"/>
                  </a:lnTo>
                  <a:lnTo>
                    <a:pt x="1350928" y="337542"/>
                  </a:lnTo>
                  <a:lnTo>
                    <a:pt x="1325344" y="300294"/>
                  </a:lnTo>
                  <a:lnTo>
                    <a:pt x="1297575" y="264748"/>
                  </a:lnTo>
                  <a:lnTo>
                    <a:pt x="1267716" y="231001"/>
                  </a:lnTo>
                  <a:lnTo>
                    <a:pt x="1235865" y="199149"/>
                  </a:lnTo>
                  <a:lnTo>
                    <a:pt x="1202118" y="169291"/>
                  </a:lnTo>
                  <a:lnTo>
                    <a:pt x="1166572" y="141521"/>
                  </a:lnTo>
                  <a:lnTo>
                    <a:pt x="1129323" y="115937"/>
                  </a:lnTo>
                  <a:lnTo>
                    <a:pt x="1090469" y="92636"/>
                  </a:lnTo>
                  <a:lnTo>
                    <a:pt x="1050106" y="71714"/>
                  </a:lnTo>
                  <a:lnTo>
                    <a:pt x="1008330" y="53268"/>
                  </a:lnTo>
                  <a:lnTo>
                    <a:pt x="965239" y="37394"/>
                  </a:lnTo>
                  <a:lnTo>
                    <a:pt x="920929" y="24190"/>
                  </a:lnTo>
                  <a:lnTo>
                    <a:pt x="875497" y="13752"/>
                  </a:lnTo>
                  <a:lnTo>
                    <a:pt x="829039" y="6176"/>
                  </a:lnTo>
                  <a:lnTo>
                    <a:pt x="781652" y="1560"/>
                  </a:lnTo>
                  <a:lnTo>
                    <a:pt x="733433" y="0"/>
                  </a:lnTo>
                  <a:close/>
                </a:path>
              </a:pathLst>
            </a:custGeom>
            <a:solidFill>
              <a:srgbClr val="117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67994" y="6323440"/>
              <a:ext cx="1467485" cy="734060"/>
            </a:xfrm>
            <a:custGeom>
              <a:avLst/>
              <a:gdLst/>
              <a:ahLst/>
              <a:cxnLst/>
              <a:rect l="l" t="t" r="r" b="b"/>
              <a:pathLst>
                <a:path w="1467485" h="734059">
                  <a:moveTo>
                    <a:pt x="1466866" y="0"/>
                  </a:moveTo>
                  <a:lnTo>
                    <a:pt x="1094919" y="0"/>
                  </a:lnTo>
                  <a:lnTo>
                    <a:pt x="1091616" y="49088"/>
                  </a:lnTo>
                  <a:lnTo>
                    <a:pt x="1081995" y="96167"/>
                  </a:lnTo>
                  <a:lnTo>
                    <a:pt x="1066488" y="140808"/>
                  </a:lnTo>
                  <a:lnTo>
                    <a:pt x="1045525" y="182578"/>
                  </a:lnTo>
                  <a:lnTo>
                    <a:pt x="1019538" y="221048"/>
                  </a:lnTo>
                  <a:lnTo>
                    <a:pt x="988959" y="255786"/>
                  </a:lnTo>
                  <a:lnTo>
                    <a:pt x="954218" y="286362"/>
                  </a:lnTo>
                  <a:lnTo>
                    <a:pt x="915747" y="312344"/>
                  </a:lnTo>
                  <a:lnTo>
                    <a:pt x="873978" y="333303"/>
                  </a:lnTo>
                  <a:lnTo>
                    <a:pt x="829342" y="348807"/>
                  </a:lnTo>
                  <a:lnTo>
                    <a:pt x="782269" y="358425"/>
                  </a:lnTo>
                  <a:lnTo>
                    <a:pt x="733192" y="361727"/>
                  </a:lnTo>
                  <a:lnTo>
                    <a:pt x="684103" y="358425"/>
                  </a:lnTo>
                  <a:lnTo>
                    <a:pt x="637021" y="348807"/>
                  </a:lnTo>
                  <a:lnTo>
                    <a:pt x="592377" y="333303"/>
                  </a:lnTo>
                  <a:lnTo>
                    <a:pt x="550602" y="312344"/>
                  </a:lnTo>
                  <a:lnTo>
                    <a:pt x="512127" y="286362"/>
                  </a:lnTo>
                  <a:lnTo>
                    <a:pt x="477384" y="255786"/>
                  </a:lnTo>
                  <a:lnTo>
                    <a:pt x="446803" y="221048"/>
                  </a:lnTo>
                  <a:lnTo>
                    <a:pt x="420816" y="182578"/>
                  </a:lnTo>
                  <a:lnTo>
                    <a:pt x="399853" y="140808"/>
                  </a:lnTo>
                  <a:lnTo>
                    <a:pt x="384346" y="96167"/>
                  </a:lnTo>
                  <a:lnTo>
                    <a:pt x="374725" y="49088"/>
                  </a:lnTo>
                  <a:lnTo>
                    <a:pt x="371423" y="0"/>
                  </a:lnTo>
                  <a:lnTo>
                    <a:pt x="0" y="0"/>
                  </a:lnTo>
                  <a:lnTo>
                    <a:pt x="1560" y="48219"/>
                  </a:lnTo>
                  <a:lnTo>
                    <a:pt x="6176" y="95605"/>
                  </a:lnTo>
                  <a:lnTo>
                    <a:pt x="13752" y="142063"/>
                  </a:lnTo>
                  <a:lnTo>
                    <a:pt x="24190" y="187496"/>
                  </a:lnTo>
                  <a:lnTo>
                    <a:pt x="37394" y="231806"/>
                  </a:lnTo>
                  <a:lnTo>
                    <a:pt x="53268" y="274897"/>
                  </a:lnTo>
                  <a:lnTo>
                    <a:pt x="71714" y="316673"/>
                  </a:lnTo>
                  <a:lnTo>
                    <a:pt x="92636" y="357036"/>
                  </a:lnTo>
                  <a:lnTo>
                    <a:pt x="115937" y="395890"/>
                  </a:lnTo>
                  <a:lnTo>
                    <a:pt x="141521" y="433138"/>
                  </a:lnTo>
                  <a:lnTo>
                    <a:pt x="169291" y="468685"/>
                  </a:lnTo>
                  <a:lnTo>
                    <a:pt x="199149" y="502432"/>
                  </a:lnTo>
                  <a:lnTo>
                    <a:pt x="231001" y="534283"/>
                  </a:lnTo>
                  <a:lnTo>
                    <a:pt x="264748" y="564142"/>
                  </a:lnTo>
                  <a:lnTo>
                    <a:pt x="300294" y="591911"/>
                  </a:lnTo>
                  <a:lnTo>
                    <a:pt x="337542" y="617495"/>
                  </a:lnTo>
                  <a:lnTo>
                    <a:pt x="376396" y="640796"/>
                  </a:lnTo>
                  <a:lnTo>
                    <a:pt x="416760" y="661718"/>
                  </a:lnTo>
                  <a:lnTo>
                    <a:pt x="458535" y="680164"/>
                  </a:lnTo>
                  <a:lnTo>
                    <a:pt x="501626" y="696038"/>
                  </a:lnTo>
                  <a:lnTo>
                    <a:pt x="545936" y="709242"/>
                  </a:lnTo>
                  <a:lnTo>
                    <a:pt x="591369" y="719681"/>
                  </a:lnTo>
                  <a:lnTo>
                    <a:pt x="637827" y="727256"/>
                  </a:lnTo>
                  <a:lnTo>
                    <a:pt x="685214" y="731872"/>
                  </a:lnTo>
                  <a:lnTo>
                    <a:pt x="733433" y="733433"/>
                  </a:lnTo>
                  <a:lnTo>
                    <a:pt x="781652" y="731872"/>
                  </a:lnTo>
                  <a:lnTo>
                    <a:pt x="829039" y="727256"/>
                  </a:lnTo>
                  <a:lnTo>
                    <a:pt x="875497" y="719681"/>
                  </a:lnTo>
                  <a:lnTo>
                    <a:pt x="920929" y="709242"/>
                  </a:lnTo>
                  <a:lnTo>
                    <a:pt x="965239" y="696038"/>
                  </a:lnTo>
                  <a:lnTo>
                    <a:pt x="1008330" y="680164"/>
                  </a:lnTo>
                  <a:lnTo>
                    <a:pt x="1050106" y="661718"/>
                  </a:lnTo>
                  <a:lnTo>
                    <a:pt x="1090469" y="640796"/>
                  </a:lnTo>
                  <a:lnTo>
                    <a:pt x="1129323" y="617495"/>
                  </a:lnTo>
                  <a:lnTo>
                    <a:pt x="1166572" y="591911"/>
                  </a:lnTo>
                  <a:lnTo>
                    <a:pt x="1202118" y="564142"/>
                  </a:lnTo>
                  <a:lnTo>
                    <a:pt x="1235865" y="534283"/>
                  </a:lnTo>
                  <a:lnTo>
                    <a:pt x="1267716" y="502432"/>
                  </a:lnTo>
                  <a:lnTo>
                    <a:pt x="1297575" y="468685"/>
                  </a:lnTo>
                  <a:lnTo>
                    <a:pt x="1325344" y="433138"/>
                  </a:lnTo>
                  <a:lnTo>
                    <a:pt x="1350928" y="395890"/>
                  </a:lnTo>
                  <a:lnTo>
                    <a:pt x="1374229" y="357036"/>
                  </a:lnTo>
                  <a:lnTo>
                    <a:pt x="1395151" y="316673"/>
                  </a:lnTo>
                  <a:lnTo>
                    <a:pt x="1413598" y="274897"/>
                  </a:lnTo>
                  <a:lnTo>
                    <a:pt x="1429471" y="231806"/>
                  </a:lnTo>
                  <a:lnTo>
                    <a:pt x="1442675" y="187496"/>
                  </a:lnTo>
                  <a:lnTo>
                    <a:pt x="1453114" y="142063"/>
                  </a:lnTo>
                  <a:lnTo>
                    <a:pt x="1460689" y="95605"/>
                  </a:lnTo>
                  <a:lnTo>
                    <a:pt x="1465306" y="48219"/>
                  </a:lnTo>
                  <a:lnTo>
                    <a:pt x="1466866" y="0"/>
                  </a:lnTo>
                  <a:close/>
                </a:path>
              </a:pathLst>
            </a:custGeom>
            <a:solidFill>
              <a:srgbClr val="E5B8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038694" y="5589955"/>
              <a:ext cx="1467485" cy="734060"/>
            </a:xfrm>
            <a:custGeom>
              <a:avLst/>
              <a:gdLst/>
              <a:ahLst/>
              <a:cxnLst/>
              <a:rect l="l" t="t" r="r" b="b"/>
              <a:pathLst>
                <a:path w="1467484" h="734060">
                  <a:moveTo>
                    <a:pt x="733433" y="0"/>
                  </a:moveTo>
                  <a:lnTo>
                    <a:pt x="685214" y="1560"/>
                  </a:lnTo>
                  <a:lnTo>
                    <a:pt x="637827" y="6176"/>
                  </a:lnTo>
                  <a:lnTo>
                    <a:pt x="591369" y="13752"/>
                  </a:lnTo>
                  <a:lnTo>
                    <a:pt x="545936" y="24190"/>
                  </a:lnTo>
                  <a:lnTo>
                    <a:pt x="501626" y="37394"/>
                  </a:lnTo>
                  <a:lnTo>
                    <a:pt x="458535" y="53268"/>
                  </a:lnTo>
                  <a:lnTo>
                    <a:pt x="416760" y="71714"/>
                  </a:lnTo>
                  <a:lnTo>
                    <a:pt x="376396" y="92636"/>
                  </a:lnTo>
                  <a:lnTo>
                    <a:pt x="337542" y="115937"/>
                  </a:lnTo>
                  <a:lnTo>
                    <a:pt x="300294" y="141521"/>
                  </a:lnTo>
                  <a:lnTo>
                    <a:pt x="264748" y="169291"/>
                  </a:lnTo>
                  <a:lnTo>
                    <a:pt x="231001" y="199149"/>
                  </a:lnTo>
                  <a:lnTo>
                    <a:pt x="199149" y="231001"/>
                  </a:lnTo>
                  <a:lnTo>
                    <a:pt x="169291" y="264748"/>
                  </a:lnTo>
                  <a:lnTo>
                    <a:pt x="141521" y="300294"/>
                  </a:lnTo>
                  <a:lnTo>
                    <a:pt x="115937" y="337542"/>
                  </a:lnTo>
                  <a:lnTo>
                    <a:pt x="92636" y="376396"/>
                  </a:lnTo>
                  <a:lnTo>
                    <a:pt x="71714" y="416760"/>
                  </a:lnTo>
                  <a:lnTo>
                    <a:pt x="53268" y="458535"/>
                  </a:lnTo>
                  <a:lnTo>
                    <a:pt x="37394" y="501626"/>
                  </a:lnTo>
                  <a:lnTo>
                    <a:pt x="24190" y="545936"/>
                  </a:lnTo>
                  <a:lnTo>
                    <a:pt x="13752" y="591369"/>
                  </a:lnTo>
                  <a:lnTo>
                    <a:pt x="6176" y="637827"/>
                  </a:lnTo>
                  <a:lnTo>
                    <a:pt x="1560" y="685214"/>
                  </a:lnTo>
                  <a:lnTo>
                    <a:pt x="0" y="733433"/>
                  </a:lnTo>
                  <a:lnTo>
                    <a:pt x="371705" y="733433"/>
                  </a:lnTo>
                  <a:lnTo>
                    <a:pt x="375007" y="684353"/>
                  </a:lnTo>
                  <a:lnTo>
                    <a:pt x="384625" y="637279"/>
                  </a:lnTo>
                  <a:lnTo>
                    <a:pt x="400129" y="592642"/>
                  </a:lnTo>
                  <a:lnTo>
                    <a:pt x="421088" y="550872"/>
                  </a:lnTo>
                  <a:lnTo>
                    <a:pt x="447070" y="512402"/>
                  </a:lnTo>
                  <a:lnTo>
                    <a:pt x="477646" y="477662"/>
                  </a:lnTo>
                  <a:lnTo>
                    <a:pt x="512384" y="447083"/>
                  </a:lnTo>
                  <a:lnTo>
                    <a:pt x="550854" y="421097"/>
                  </a:lnTo>
                  <a:lnTo>
                    <a:pt x="592624" y="400135"/>
                  </a:lnTo>
                  <a:lnTo>
                    <a:pt x="637265" y="384628"/>
                  </a:lnTo>
                  <a:lnTo>
                    <a:pt x="684345" y="375008"/>
                  </a:lnTo>
                  <a:lnTo>
                    <a:pt x="733433" y="371705"/>
                  </a:lnTo>
                  <a:lnTo>
                    <a:pt x="782521" y="375008"/>
                  </a:lnTo>
                  <a:lnTo>
                    <a:pt x="829601" y="384628"/>
                  </a:lnTo>
                  <a:lnTo>
                    <a:pt x="874241" y="400135"/>
                  </a:lnTo>
                  <a:lnTo>
                    <a:pt x="916012" y="421097"/>
                  </a:lnTo>
                  <a:lnTo>
                    <a:pt x="954481" y="447083"/>
                  </a:lnTo>
                  <a:lnTo>
                    <a:pt x="989219" y="477662"/>
                  </a:lnTo>
                  <a:lnTo>
                    <a:pt x="1019795" y="512402"/>
                  </a:lnTo>
                  <a:lnTo>
                    <a:pt x="1045778" y="550872"/>
                  </a:lnTo>
                  <a:lnTo>
                    <a:pt x="1066736" y="592642"/>
                  </a:lnTo>
                  <a:lnTo>
                    <a:pt x="1082240" y="637279"/>
                  </a:lnTo>
                  <a:lnTo>
                    <a:pt x="1091858" y="684353"/>
                  </a:lnTo>
                  <a:lnTo>
                    <a:pt x="1095160" y="733433"/>
                  </a:lnTo>
                  <a:lnTo>
                    <a:pt x="1466866" y="733433"/>
                  </a:lnTo>
                  <a:lnTo>
                    <a:pt x="1465306" y="685214"/>
                  </a:lnTo>
                  <a:lnTo>
                    <a:pt x="1460689" y="637827"/>
                  </a:lnTo>
                  <a:lnTo>
                    <a:pt x="1453114" y="591369"/>
                  </a:lnTo>
                  <a:lnTo>
                    <a:pt x="1442675" y="545936"/>
                  </a:lnTo>
                  <a:lnTo>
                    <a:pt x="1429471" y="501626"/>
                  </a:lnTo>
                  <a:lnTo>
                    <a:pt x="1413598" y="458535"/>
                  </a:lnTo>
                  <a:lnTo>
                    <a:pt x="1395151" y="416760"/>
                  </a:lnTo>
                  <a:lnTo>
                    <a:pt x="1374229" y="376396"/>
                  </a:lnTo>
                  <a:lnTo>
                    <a:pt x="1350928" y="337542"/>
                  </a:lnTo>
                  <a:lnTo>
                    <a:pt x="1325344" y="300294"/>
                  </a:lnTo>
                  <a:lnTo>
                    <a:pt x="1297575" y="264748"/>
                  </a:lnTo>
                  <a:lnTo>
                    <a:pt x="1267716" y="231001"/>
                  </a:lnTo>
                  <a:lnTo>
                    <a:pt x="1235865" y="199149"/>
                  </a:lnTo>
                  <a:lnTo>
                    <a:pt x="1202118" y="169291"/>
                  </a:lnTo>
                  <a:lnTo>
                    <a:pt x="1166572" y="141521"/>
                  </a:lnTo>
                  <a:lnTo>
                    <a:pt x="1129323" y="115937"/>
                  </a:lnTo>
                  <a:lnTo>
                    <a:pt x="1090469" y="92636"/>
                  </a:lnTo>
                  <a:lnTo>
                    <a:pt x="1050106" y="71714"/>
                  </a:lnTo>
                  <a:lnTo>
                    <a:pt x="1008330" y="53268"/>
                  </a:lnTo>
                  <a:lnTo>
                    <a:pt x="965239" y="37394"/>
                  </a:lnTo>
                  <a:lnTo>
                    <a:pt x="920929" y="24190"/>
                  </a:lnTo>
                  <a:lnTo>
                    <a:pt x="875497" y="13752"/>
                  </a:lnTo>
                  <a:lnTo>
                    <a:pt x="829039" y="6176"/>
                  </a:lnTo>
                  <a:lnTo>
                    <a:pt x="781652" y="1560"/>
                  </a:lnTo>
                  <a:lnTo>
                    <a:pt x="733433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411877" y="6323440"/>
              <a:ext cx="1467485" cy="734060"/>
            </a:xfrm>
            <a:custGeom>
              <a:avLst/>
              <a:gdLst/>
              <a:ahLst/>
              <a:cxnLst/>
              <a:rect l="l" t="t" r="r" b="b"/>
              <a:pathLst>
                <a:path w="1467484" h="734059">
                  <a:moveTo>
                    <a:pt x="1466866" y="0"/>
                  </a:moveTo>
                  <a:lnTo>
                    <a:pt x="1095160" y="0"/>
                  </a:lnTo>
                  <a:lnTo>
                    <a:pt x="1091857" y="49088"/>
                  </a:lnTo>
                  <a:lnTo>
                    <a:pt x="1082237" y="96167"/>
                  </a:lnTo>
                  <a:lnTo>
                    <a:pt x="1066730" y="140808"/>
                  </a:lnTo>
                  <a:lnTo>
                    <a:pt x="1045768" y="182578"/>
                  </a:lnTo>
                  <a:lnTo>
                    <a:pt x="1019782" y="221048"/>
                  </a:lnTo>
                  <a:lnTo>
                    <a:pt x="989204" y="255786"/>
                  </a:lnTo>
                  <a:lnTo>
                    <a:pt x="954463" y="286362"/>
                  </a:lnTo>
                  <a:lnTo>
                    <a:pt x="915993" y="312344"/>
                  </a:lnTo>
                  <a:lnTo>
                    <a:pt x="874223" y="333303"/>
                  </a:lnTo>
                  <a:lnTo>
                    <a:pt x="829586" y="348807"/>
                  </a:lnTo>
                  <a:lnTo>
                    <a:pt x="782512" y="358425"/>
                  </a:lnTo>
                  <a:lnTo>
                    <a:pt x="733433" y="361727"/>
                  </a:lnTo>
                  <a:lnTo>
                    <a:pt x="684344" y="358425"/>
                  </a:lnTo>
                  <a:lnTo>
                    <a:pt x="637262" y="348807"/>
                  </a:lnTo>
                  <a:lnTo>
                    <a:pt x="592618" y="333303"/>
                  </a:lnTo>
                  <a:lnTo>
                    <a:pt x="550843" y="312344"/>
                  </a:lnTo>
                  <a:lnTo>
                    <a:pt x="512368" y="286362"/>
                  </a:lnTo>
                  <a:lnTo>
                    <a:pt x="477625" y="255786"/>
                  </a:lnTo>
                  <a:lnTo>
                    <a:pt x="447044" y="221048"/>
                  </a:lnTo>
                  <a:lnTo>
                    <a:pt x="421057" y="182578"/>
                  </a:lnTo>
                  <a:lnTo>
                    <a:pt x="400094" y="140808"/>
                  </a:lnTo>
                  <a:lnTo>
                    <a:pt x="384587" y="96167"/>
                  </a:lnTo>
                  <a:lnTo>
                    <a:pt x="374966" y="49088"/>
                  </a:lnTo>
                  <a:lnTo>
                    <a:pt x="371664" y="0"/>
                  </a:lnTo>
                  <a:lnTo>
                    <a:pt x="0" y="0"/>
                  </a:lnTo>
                  <a:lnTo>
                    <a:pt x="1560" y="48219"/>
                  </a:lnTo>
                  <a:lnTo>
                    <a:pt x="6175" y="95605"/>
                  </a:lnTo>
                  <a:lnTo>
                    <a:pt x="13750" y="142063"/>
                  </a:lnTo>
                  <a:lnTo>
                    <a:pt x="24188" y="187496"/>
                  </a:lnTo>
                  <a:lnTo>
                    <a:pt x="37391" y="231806"/>
                  </a:lnTo>
                  <a:lnTo>
                    <a:pt x="53264" y="274897"/>
                  </a:lnTo>
                  <a:lnTo>
                    <a:pt x="71709" y="316673"/>
                  </a:lnTo>
                  <a:lnTo>
                    <a:pt x="92629" y="357036"/>
                  </a:lnTo>
                  <a:lnTo>
                    <a:pt x="115929" y="395890"/>
                  </a:lnTo>
                  <a:lnTo>
                    <a:pt x="141512" y="433138"/>
                  </a:lnTo>
                  <a:lnTo>
                    <a:pt x="169280" y="468685"/>
                  </a:lnTo>
                  <a:lnTo>
                    <a:pt x="199138" y="502432"/>
                  </a:lnTo>
                  <a:lnTo>
                    <a:pt x="230988" y="534283"/>
                  </a:lnTo>
                  <a:lnTo>
                    <a:pt x="264735" y="564142"/>
                  </a:lnTo>
                  <a:lnTo>
                    <a:pt x="300280" y="591911"/>
                  </a:lnTo>
                  <a:lnTo>
                    <a:pt x="337528" y="617495"/>
                  </a:lnTo>
                  <a:lnTo>
                    <a:pt x="376382" y="640796"/>
                  </a:lnTo>
                  <a:lnTo>
                    <a:pt x="416746" y="661718"/>
                  </a:lnTo>
                  <a:lnTo>
                    <a:pt x="458522" y="680164"/>
                  </a:lnTo>
                  <a:lnTo>
                    <a:pt x="501614" y="696038"/>
                  </a:lnTo>
                  <a:lnTo>
                    <a:pt x="545926" y="709242"/>
                  </a:lnTo>
                  <a:lnTo>
                    <a:pt x="591360" y="719681"/>
                  </a:lnTo>
                  <a:lnTo>
                    <a:pt x="637820" y="727256"/>
                  </a:lnTo>
                  <a:lnTo>
                    <a:pt x="685210" y="731872"/>
                  </a:lnTo>
                  <a:lnTo>
                    <a:pt x="733433" y="733433"/>
                  </a:lnTo>
                  <a:lnTo>
                    <a:pt x="781652" y="731872"/>
                  </a:lnTo>
                  <a:lnTo>
                    <a:pt x="829039" y="727256"/>
                  </a:lnTo>
                  <a:lnTo>
                    <a:pt x="875497" y="719681"/>
                  </a:lnTo>
                  <a:lnTo>
                    <a:pt x="920929" y="709242"/>
                  </a:lnTo>
                  <a:lnTo>
                    <a:pt x="965239" y="696038"/>
                  </a:lnTo>
                  <a:lnTo>
                    <a:pt x="1008330" y="680164"/>
                  </a:lnTo>
                  <a:lnTo>
                    <a:pt x="1050106" y="661718"/>
                  </a:lnTo>
                  <a:lnTo>
                    <a:pt x="1090469" y="640796"/>
                  </a:lnTo>
                  <a:lnTo>
                    <a:pt x="1129323" y="617495"/>
                  </a:lnTo>
                  <a:lnTo>
                    <a:pt x="1166572" y="591911"/>
                  </a:lnTo>
                  <a:lnTo>
                    <a:pt x="1202118" y="564142"/>
                  </a:lnTo>
                  <a:lnTo>
                    <a:pt x="1235865" y="534283"/>
                  </a:lnTo>
                  <a:lnTo>
                    <a:pt x="1267716" y="502432"/>
                  </a:lnTo>
                  <a:lnTo>
                    <a:pt x="1297575" y="468685"/>
                  </a:lnTo>
                  <a:lnTo>
                    <a:pt x="1325344" y="433138"/>
                  </a:lnTo>
                  <a:lnTo>
                    <a:pt x="1350928" y="395890"/>
                  </a:lnTo>
                  <a:lnTo>
                    <a:pt x="1374229" y="357036"/>
                  </a:lnTo>
                  <a:lnTo>
                    <a:pt x="1395151" y="316673"/>
                  </a:lnTo>
                  <a:lnTo>
                    <a:pt x="1413598" y="274897"/>
                  </a:lnTo>
                  <a:lnTo>
                    <a:pt x="1429471" y="231806"/>
                  </a:lnTo>
                  <a:lnTo>
                    <a:pt x="1442675" y="187496"/>
                  </a:lnTo>
                  <a:lnTo>
                    <a:pt x="1453114" y="142063"/>
                  </a:lnTo>
                  <a:lnTo>
                    <a:pt x="1460689" y="95605"/>
                  </a:lnTo>
                  <a:lnTo>
                    <a:pt x="1465306" y="48219"/>
                  </a:lnTo>
                  <a:lnTo>
                    <a:pt x="1466866" y="0"/>
                  </a:lnTo>
                  <a:close/>
                </a:path>
              </a:pathLst>
            </a:custGeom>
            <a:solidFill>
              <a:srgbClr val="F1D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52619" y="6045193"/>
              <a:ext cx="1659889" cy="556895"/>
            </a:xfrm>
            <a:custGeom>
              <a:avLst/>
              <a:gdLst/>
              <a:ahLst/>
              <a:cxnLst/>
              <a:rect l="l" t="t" r="r" b="b"/>
              <a:pathLst>
                <a:path w="1659889" h="556895">
                  <a:moveTo>
                    <a:pt x="556526" y="278168"/>
                  </a:moveTo>
                  <a:lnTo>
                    <a:pt x="552881" y="233019"/>
                  </a:lnTo>
                  <a:lnTo>
                    <a:pt x="542340" y="190195"/>
                  </a:lnTo>
                  <a:lnTo>
                    <a:pt x="525449" y="150279"/>
                  </a:lnTo>
                  <a:lnTo>
                    <a:pt x="502818" y="113830"/>
                  </a:lnTo>
                  <a:lnTo>
                    <a:pt x="474980" y="81419"/>
                  </a:lnTo>
                  <a:lnTo>
                    <a:pt x="442544" y="53632"/>
                  </a:lnTo>
                  <a:lnTo>
                    <a:pt x="406069" y="31026"/>
                  </a:lnTo>
                  <a:lnTo>
                    <a:pt x="366115" y="14173"/>
                  </a:lnTo>
                  <a:lnTo>
                    <a:pt x="323278" y="3632"/>
                  </a:lnTo>
                  <a:lnTo>
                    <a:pt x="278117" y="0"/>
                  </a:lnTo>
                  <a:lnTo>
                    <a:pt x="233032" y="3632"/>
                  </a:lnTo>
                  <a:lnTo>
                    <a:pt x="190258" y="14173"/>
                  </a:lnTo>
                  <a:lnTo>
                    <a:pt x="150355" y="31026"/>
                  </a:lnTo>
                  <a:lnTo>
                    <a:pt x="113919" y="53632"/>
                  </a:lnTo>
                  <a:lnTo>
                    <a:pt x="81495" y="81419"/>
                  </a:lnTo>
                  <a:lnTo>
                    <a:pt x="53695" y="113830"/>
                  </a:lnTo>
                  <a:lnTo>
                    <a:pt x="31064" y="150279"/>
                  </a:lnTo>
                  <a:lnTo>
                    <a:pt x="14185" y="190195"/>
                  </a:lnTo>
                  <a:lnTo>
                    <a:pt x="3632" y="233019"/>
                  </a:lnTo>
                  <a:lnTo>
                    <a:pt x="0" y="278168"/>
                  </a:lnTo>
                  <a:lnTo>
                    <a:pt x="3632" y="323265"/>
                  </a:lnTo>
                  <a:lnTo>
                    <a:pt x="14160" y="366052"/>
                  </a:lnTo>
                  <a:lnTo>
                    <a:pt x="31013" y="405955"/>
                  </a:lnTo>
                  <a:lnTo>
                    <a:pt x="53606" y="442404"/>
                  </a:lnTo>
                  <a:lnTo>
                    <a:pt x="81394" y="474814"/>
                  </a:lnTo>
                  <a:lnTo>
                    <a:pt x="113792" y="502627"/>
                  </a:lnTo>
                  <a:lnTo>
                    <a:pt x="150241" y="525259"/>
                  </a:lnTo>
                  <a:lnTo>
                    <a:pt x="190144" y="542137"/>
                  </a:lnTo>
                  <a:lnTo>
                    <a:pt x="232968" y="552691"/>
                  </a:lnTo>
                  <a:lnTo>
                    <a:pt x="278117" y="556323"/>
                  </a:lnTo>
                  <a:lnTo>
                    <a:pt x="323278" y="552691"/>
                  </a:lnTo>
                  <a:lnTo>
                    <a:pt x="366115" y="542163"/>
                  </a:lnTo>
                  <a:lnTo>
                    <a:pt x="406069" y="525310"/>
                  </a:lnTo>
                  <a:lnTo>
                    <a:pt x="442544" y="502704"/>
                  </a:lnTo>
                  <a:lnTo>
                    <a:pt x="474980" y="474903"/>
                  </a:lnTo>
                  <a:lnTo>
                    <a:pt x="502818" y="442506"/>
                  </a:lnTo>
                  <a:lnTo>
                    <a:pt x="525449" y="406057"/>
                  </a:lnTo>
                  <a:lnTo>
                    <a:pt x="542340" y="366141"/>
                  </a:lnTo>
                  <a:lnTo>
                    <a:pt x="552881" y="323316"/>
                  </a:lnTo>
                  <a:lnTo>
                    <a:pt x="556526" y="278168"/>
                  </a:lnTo>
                  <a:close/>
                </a:path>
                <a:path w="1659889" h="556895">
                  <a:moveTo>
                    <a:pt x="1659407" y="278168"/>
                  </a:moveTo>
                  <a:lnTo>
                    <a:pt x="1655762" y="233019"/>
                  </a:lnTo>
                  <a:lnTo>
                    <a:pt x="1645208" y="190195"/>
                  </a:lnTo>
                  <a:lnTo>
                    <a:pt x="1628330" y="150279"/>
                  </a:lnTo>
                  <a:lnTo>
                    <a:pt x="1605686" y="113830"/>
                  </a:lnTo>
                  <a:lnTo>
                    <a:pt x="1577860" y="81419"/>
                  </a:lnTo>
                  <a:lnTo>
                    <a:pt x="1545424" y="53632"/>
                  </a:lnTo>
                  <a:lnTo>
                    <a:pt x="1508937" y="31026"/>
                  </a:lnTo>
                  <a:lnTo>
                    <a:pt x="1468996" y="14173"/>
                  </a:lnTo>
                  <a:lnTo>
                    <a:pt x="1426159" y="3632"/>
                  </a:lnTo>
                  <a:lnTo>
                    <a:pt x="1380998" y="0"/>
                  </a:lnTo>
                  <a:lnTo>
                    <a:pt x="1335913" y="3632"/>
                  </a:lnTo>
                  <a:lnTo>
                    <a:pt x="1293139" y="14173"/>
                  </a:lnTo>
                  <a:lnTo>
                    <a:pt x="1253236" y="31026"/>
                  </a:lnTo>
                  <a:lnTo>
                    <a:pt x="1216799" y="53632"/>
                  </a:lnTo>
                  <a:lnTo>
                    <a:pt x="1184389" y="81419"/>
                  </a:lnTo>
                  <a:lnTo>
                    <a:pt x="1156576" y="113830"/>
                  </a:lnTo>
                  <a:lnTo>
                    <a:pt x="1133944" y="150279"/>
                  </a:lnTo>
                  <a:lnTo>
                    <a:pt x="1117066" y="190195"/>
                  </a:lnTo>
                  <a:lnTo>
                    <a:pt x="1106512" y="233019"/>
                  </a:lnTo>
                  <a:lnTo>
                    <a:pt x="1102868" y="278168"/>
                  </a:lnTo>
                  <a:lnTo>
                    <a:pt x="1106512" y="323265"/>
                  </a:lnTo>
                  <a:lnTo>
                    <a:pt x="1117041" y="366052"/>
                  </a:lnTo>
                  <a:lnTo>
                    <a:pt x="1133881" y="405955"/>
                  </a:lnTo>
                  <a:lnTo>
                    <a:pt x="1156487" y="442404"/>
                  </a:lnTo>
                  <a:lnTo>
                    <a:pt x="1184275" y="474814"/>
                  </a:lnTo>
                  <a:lnTo>
                    <a:pt x="1216672" y="502627"/>
                  </a:lnTo>
                  <a:lnTo>
                    <a:pt x="1253121" y="525259"/>
                  </a:lnTo>
                  <a:lnTo>
                    <a:pt x="1293037" y="542137"/>
                  </a:lnTo>
                  <a:lnTo>
                    <a:pt x="1335849" y="552691"/>
                  </a:lnTo>
                  <a:lnTo>
                    <a:pt x="1380998" y="556323"/>
                  </a:lnTo>
                  <a:lnTo>
                    <a:pt x="1426159" y="552691"/>
                  </a:lnTo>
                  <a:lnTo>
                    <a:pt x="1468996" y="542163"/>
                  </a:lnTo>
                  <a:lnTo>
                    <a:pt x="1508937" y="525310"/>
                  </a:lnTo>
                  <a:lnTo>
                    <a:pt x="1545424" y="502704"/>
                  </a:lnTo>
                  <a:lnTo>
                    <a:pt x="1577860" y="474903"/>
                  </a:lnTo>
                  <a:lnTo>
                    <a:pt x="1605686" y="442506"/>
                  </a:lnTo>
                  <a:lnTo>
                    <a:pt x="1628330" y="406057"/>
                  </a:lnTo>
                  <a:lnTo>
                    <a:pt x="1645208" y="366141"/>
                  </a:lnTo>
                  <a:lnTo>
                    <a:pt x="1655762" y="323316"/>
                  </a:lnTo>
                  <a:lnTo>
                    <a:pt x="1659407" y="278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7895728" y="4804188"/>
            <a:ext cx="3130550" cy="3130550"/>
            <a:chOff x="7895728" y="4804188"/>
            <a:chExt cx="3130550" cy="313055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5728" y="4804188"/>
              <a:ext cx="3130019" cy="313001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948072" y="4835601"/>
              <a:ext cx="3025775" cy="3025775"/>
            </a:xfrm>
            <a:custGeom>
              <a:avLst/>
              <a:gdLst/>
              <a:ahLst/>
              <a:cxnLst/>
              <a:rect l="l" t="t" r="r" b="b"/>
              <a:pathLst>
                <a:path w="3025775" h="3025775">
                  <a:moveTo>
                    <a:pt x="1512655" y="0"/>
                  </a:moveTo>
                  <a:lnTo>
                    <a:pt x="1464639" y="747"/>
                  </a:lnTo>
                  <a:lnTo>
                    <a:pt x="1416995" y="2975"/>
                  </a:lnTo>
                  <a:lnTo>
                    <a:pt x="1369747" y="6662"/>
                  </a:lnTo>
                  <a:lnTo>
                    <a:pt x="1322916" y="11785"/>
                  </a:lnTo>
                  <a:lnTo>
                    <a:pt x="1276525" y="18322"/>
                  </a:lnTo>
                  <a:lnTo>
                    <a:pt x="1230595" y="26251"/>
                  </a:lnTo>
                  <a:lnTo>
                    <a:pt x="1185149" y="35550"/>
                  </a:lnTo>
                  <a:lnTo>
                    <a:pt x="1140209" y="46197"/>
                  </a:lnTo>
                  <a:lnTo>
                    <a:pt x="1095797" y="58169"/>
                  </a:lnTo>
                  <a:lnTo>
                    <a:pt x="1051935" y="71444"/>
                  </a:lnTo>
                  <a:lnTo>
                    <a:pt x="1008646" y="86001"/>
                  </a:lnTo>
                  <a:lnTo>
                    <a:pt x="965951" y="101817"/>
                  </a:lnTo>
                  <a:lnTo>
                    <a:pt x="923873" y="118870"/>
                  </a:lnTo>
                  <a:lnTo>
                    <a:pt x="882434" y="137137"/>
                  </a:lnTo>
                  <a:lnTo>
                    <a:pt x="841656" y="156597"/>
                  </a:lnTo>
                  <a:lnTo>
                    <a:pt x="801561" y="177228"/>
                  </a:lnTo>
                  <a:lnTo>
                    <a:pt x="762171" y="199007"/>
                  </a:lnTo>
                  <a:lnTo>
                    <a:pt x="723508" y="221913"/>
                  </a:lnTo>
                  <a:lnTo>
                    <a:pt x="685596" y="245922"/>
                  </a:lnTo>
                  <a:lnTo>
                    <a:pt x="648455" y="271013"/>
                  </a:lnTo>
                  <a:lnTo>
                    <a:pt x="612108" y="297164"/>
                  </a:lnTo>
                  <a:lnTo>
                    <a:pt x="576577" y="324353"/>
                  </a:lnTo>
                  <a:lnTo>
                    <a:pt x="541884" y="352557"/>
                  </a:lnTo>
                  <a:lnTo>
                    <a:pt x="508052" y="381755"/>
                  </a:lnTo>
                  <a:lnTo>
                    <a:pt x="475102" y="411923"/>
                  </a:lnTo>
                  <a:lnTo>
                    <a:pt x="443057" y="443041"/>
                  </a:lnTo>
                  <a:lnTo>
                    <a:pt x="411938" y="475086"/>
                  </a:lnTo>
                  <a:lnTo>
                    <a:pt x="381769" y="508035"/>
                  </a:lnTo>
                  <a:lnTo>
                    <a:pt x="352571" y="541867"/>
                  </a:lnTo>
                  <a:lnTo>
                    <a:pt x="324366" y="576559"/>
                  </a:lnTo>
                  <a:lnTo>
                    <a:pt x="297177" y="612090"/>
                  </a:lnTo>
                  <a:lnTo>
                    <a:pt x="271025" y="648436"/>
                  </a:lnTo>
                  <a:lnTo>
                    <a:pt x="245933" y="685577"/>
                  </a:lnTo>
                  <a:lnTo>
                    <a:pt x="221922" y="723490"/>
                  </a:lnTo>
                  <a:lnTo>
                    <a:pt x="199016" y="762152"/>
                  </a:lnTo>
                  <a:lnTo>
                    <a:pt x="177236" y="801542"/>
                  </a:lnTo>
                  <a:lnTo>
                    <a:pt x="156605" y="841637"/>
                  </a:lnTo>
                  <a:lnTo>
                    <a:pt x="137144" y="882416"/>
                  </a:lnTo>
                  <a:lnTo>
                    <a:pt x="118875" y="923856"/>
                  </a:lnTo>
                  <a:lnTo>
                    <a:pt x="101822" y="965934"/>
                  </a:lnTo>
                  <a:lnTo>
                    <a:pt x="86005" y="1008630"/>
                  </a:lnTo>
                  <a:lnTo>
                    <a:pt x="71448" y="1051920"/>
                  </a:lnTo>
                  <a:lnTo>
                    <a:pt x="58172" y="1095782"/>
                  </a:lnTo>
                  <a:lnTo>
                    <a:pt x="46199" y="1140195"/>
                  </a:lnTo>
                  <a:lnTo>
                    <a:pt x="35552" y="1185137"/>
                  </a:lnTo>
                  <a:lnTo>
                    <a:pt x="26253" y="1230584"/>
                  </a:lnTo>
                  <a:lnTo>
                    <a:pt x="18323" y="1276515"/>
                  </a:lnTo>
                  <a:lnTo>
                    <a:pt x="11786" y="1322908"/>
                  </a:lnTo>
                  <a:lnTo>
                    <a:pt x="6662" y="1369741"/>
                  </a:lnTo>
                  <a:lnTo>
                    <a:pt x="2976" y="1416991"/>
                  </a:lnTo>
                  <a:lnTo>
                    <a:pt x="747" y="1464636"/>
                  </a:lnTo>
                  <a:lnTo>
                    <a:pt x="0" y="1512655"/>
                  </a:lnTo>
                  <a:lnTo>
                    <a:pt x="747" y="1560672"/>
                  </a:lnTo>
                  <a:lnTo>
                    <a:pt x="2976" y="1608316"/>
                  </a:lnTo>
                  <a:lnTo>
                    <a:pt x="6662" y="1655564"/>
                  </a:lnTo>
                  <a:lnTo>
                    <a:pt x="11786" y="1702396"/>
                  </a:lnTo>
                  <a:lnTo>
                    <a:pt x="18323" y="1748788"/>
                  </a:lnTo>
                  <a:lnTo>
                    <a:pt x="26253" y="1794718"/>
                  </a:lnTo>
                  <a:lnTo>
                    <a:pt x="35552" y="1840164"/>
                  </a:lnTo>
                  <a:lnTo>
                    <a:pt x="46199" y="1885104"/>
                  </a:lnTo>
                  <a:lnTo>
                    <a:pt x="58172" y="1929517"/>
                  </a:lnTo>
                  <a:lnTo>
                    <a:pt x="71448" y="1973379"/>
                  </a:lnTo>
                  <a:lnTo>
                    <a:pt x="86005" y="2016668"/>
                  </a:lnTo>
                  <a:lnTo>
                    <a:pt x="101822" y="2059363"/>
                  </a:lnTo>
                  <a:lnTo>
                    <a:pt x="118875" y="2101441"/>
                  </a:lnTo>
                  <a:lnTo>
                    <a:pt x="137144" y="2142881"/>
                  </a:lnTo>
                  <a:lnTo>
                    <a:pt x="156605" y="2183659"/>
                  </a:lnTo>
                  <a:lnTo>
                    <a:pt x="177236" y="2223754"/>
                  </a:lnTo>
                  <a:lnTo>
                    <a:pt x="199016" y="2263144"/>
                  </a:lnTo>
                  <a:lnTo>
                    <a:pt x="221922" y="2301806"/>
                  </a:lnTo>
                  <a:lnTo>
                    <a:pt x="245933" y="2339719"/>
                  </a:lnTo>
                  <a:lnTo>
                    <a:pt x="271025" y="2376860"/>
                  </a:lnTo>
                  <a:lnTo>
                    <a:pt x="297177" y="2413207"/>
                  </a:lnTo>
                  <a:lnTo>
                    <a:pt x="324366" y="2448738"/>
                  </a:lnTo>
                  <a:lnTo>
                    <a:pt x="352571" y="2483430"/>
                  </a:lnTo>
                  <a:lnTo>
                    <a:pt x="381769" y="2517263"/>
                  </a:lnTo>
                  <a:lnTo>
                    <a:pt x="411938" y="2550212"/>
                  </a:lnTo>
                  <a:lnTo>
                    <a:pt x="443057" y="2582257"/>
                  </a:lnTo>
                  <a:lnTo>
                    <a:pt x="475102" y="2613375"/>
                  </a:lnTo>
                  <a:lnTo>
                    <a:pt x="508052" y="2643545"/>
                  </a:lnTo>
                  <a:lnTo>
                    <a:pt x="541884" y="2672743"/>
                  </a:lnTo>
                  <a:lnTo>
                    <a:pt x="576577" y="2700947"/>
                  </a:lnTo>
                  <a:lnTo>
                    <a:pt x="612108" y="2728137"/>
                  </a:lnTo>
                  <a:lnTo>
                    <a:pt x="648455" y="2754288"/>
                  </a:lnTo>
                  <a:lnTo>
                    <a:pt x="685596" y="2779380"/>
                  </a:lnTo>
                  <a:lnTo>
                    <a:pt x="723508" y="2803390"/>
                  </a:lnTo>
                  <a:lnTo>
                    <a:pt x="762171" y="2826296"/>
                  </a:lnTo>
                  <a:lnTo>
                    <a:pt x="801561" y="2848076"/>
                  </a:lnTo>
                  <a:lnTo>
                    <a:pt x="841656" y="2868707"/>
                  </a:lnTo>
                  <a:lnTo>
                    <a:pt x="882434" y="2888168"/>
                  </a:lnTo>
                  <a:lnTo>
                    <a:pt x="923873" y="2906436"/>
                  </a:lnTo>
                  <a:lnTo>
                    <a:pt x="965951" y="2923489"/>
                  </a:lnTo>
                  <a:lnTo>
                    <a:pt x="1008646" y="2939306"/>
                  </a:lnTo>
                  <a:lnTo>
                    <a:pt x="1051935" y="2953863"/>
                  </a:lnTo>
                  <a:lnTo>
                    <a:pt x="1095797" y="2967139"/>
                  </a:lnTo>
                  <a:lnTo>
                    <a:pt x="1140209" y="2979112"/>
                  </a:lnTo>
                  <a:lnTo>
                    <a:pt x="1185149" y="2989759"/>
                  </a:lnTo>
                  <a:lnTo>
                    <a:pt x="1230595" y="2999058"/>
                  </a:lnTo>
                  <a:lnTo>
                    <a:pt x="1276525" y="3006987"/>
                  </a:lnTo>
                  <a:lnTo>
                    <a:pt x="1322916" y="3013524"/>
                  </a:lnTo>
                  <a:lnTo>
                    <a:pt x="1369747" y="3018648"/>
                  </a:lnTo>
                  <a:lnTo>
                    <a:pt x="1416995" y="3022334"/>
                  </a:lnTo>
                  <a:lnTo>
                    <a:pt x="1464639" y="3024563"/>
                  </a:lnTo>
                  <a:lnTo>
                    <a:pt x="1512655" y="3025311"/>
                  </a:lnTo>
                  <a:lnTo>
                    <a:pt x="1560674" y="3024563"/>
                  </a:lnTo>
                  <a:lnTo>
                    <a:pt x="1608320" y="3022334"/>
                  </a:lnTo>
                  <a:lnTo>
                    <a:pt x="1655571" y="3018648"/>
                  </a:lnTo>
                  <a:lnTo>
                    <a:pt x="1702404" y="3013524"/>
                  </a:lnTo>
                  <a:lnTo>
                    <a:pt x="1748797" y="3006987"/>
                  </a:lnTo>
                  <a:lnTo>
                    <a:pt x="1794729" y="2999058"/>
                  </a:lnTo>
                  <a:lnTo>
                    <a:pt x="1840177" y="2989759"/>
                  </a:lnTo>
                  <a:lnTo>
                    <a:pt x="1885118" y="2979112"/>
                  </a:lnTo>
                  <a:lnTo>
                    <a:pt x="1929531" y="2967139"/>
                  </a:lnTo>
                  <a:lnTo>
                    <a:pt x="1973394" y="2953863"/>
                  </a:lnTo>
                  <a:lnTo>
                    <a:pt x="2016685" y="2939306"/>
                  </a:lnTo>
                  <a:lnTo>
                    <a:pt x="2059380" y="2923489"/>
                  </a:lnTo>
                  <a:lnTo>
                    <a:pt x="2101459" y="2906436"/>
                  </a:lnTo>
                  <a:lnTo>
                    <a:pt x="2142899" y="2888168"/>
                  </a:lnTo>
                  <a:lnTo>
                    <a:pt x="2183677" y="2868707"/>
                  </a:lnTo>
                  <a:lnTo>
                    <a:pt x="2223773" y="2848076"/>
                  </a:lnTo>
                  <a:lnTo>
                    <a:pt x="2263162" y="2826296"/>
                  </a:lnTo>
                  <a:lnTo>
                    <a:pt x="2301825" y="2803390"/>
                  </a:lnTo>
                  <a:lnTo>
                    <a:pt x="2339737" y="2779380"/>
                  </a:lnTo>
                  <a:lnTo>
                    <a:pt x="2376878" y="2754288"/>
                  </a:lnTo>
                  <a:lnTo>
                    <a:pt x="2413225" y="2728137"/>
                  </a:lnTo>
                  <a:lnTo>
                    <a:pt x="2448755" y="2700947"/>
                  </a:lnTo>
                  <a:lnTo>
                    <a:pt x="2483448" y="2672743"/>
                  </a:lnTo>
                  <a:lnTo>
                    <a:pt x="2517279" y="2643545"/>
                  </a:lnTo>
                  <a:lnTo>
                    <a:pt x="2550229" y="2613375"/>
                  </a:lnTo>
                  <a:lnTo>
                    <a:pt x="2582273" y="2582257"/>
                  </a:lnTo>
                  <a:lnTo>
                    <a:pt x="2613391" y="2550212"/>
                  </a:lnTo>
                  <a:lnTo>
                    <a:pt x="2643559" y="2517263"/>
                  </a:lnTo>
                  <a:lnTo>
                    <a:pt x="2672756" y="2483430"/>
                  </a:lnTo>
                  <a:lnTo>
                    <a:pt x="2700960" y="2448738"/>
                  </a:lnTo>
                  <a:lnTo>
                    <a:pt x="2728149" y="2413207"/>
                  </a:lnTo>
                  <a:lnTo>
                    <a:pt x="2754300" y="2376860"/>
                  </a:lnTo>
                  <a:lnTo>
                    <a:pt x="2779391" y="2339719"/>
                  </a:lnTo>
                  <a:lnTo>
                    <a:pt x="2803400" y="2301806"/>
                  </a:lnTo>
                  <a:lnTo>
                    <a:pt x="2826305" y="2263144"/>
                  </a:lnTo>
                  <a:lnTo>
                    <a:pt x="2848084" y="2223754"/>
                  </a:lnTo>
                  <a:lnTo>
                    <a:pt x="2868714" y="2183659"/>
                  </a:lnTo>
                  <a:lnTo>
                    <a:pt x="2888175" y="2142881"/>
                  </a:lnTo>
                  <a:lnTo>
                    <a:pt x="2906442" y="2101441"/>
                  </a:lnTo>
                  <a:lnTo>
                    <a:pt x="2923495" y="2059363"/>
                  </a:lnTo>
                  <a:lnTo>
                    <a:pt x="2939310" y="2016668"/>
                  </a:lnTo>
                  <a:lnTo>
                    <a:pt x="2953867" y="1973379"/>
                  </a:lnTo>
                  <a:lnTo>
                    <a:pt x="2967142" y="1929517"/>
                  </a:lnTo>
                  <a:lnTo>
                    <a:pt x="2979114" y="1885104"/>
                  </a:lnTo>
                  <a:lnTo>
                    <a:pt x="2989761" y="1840164"/>
                  </a:lnTo>
                  <a:lnTo>
                    <a:pt x="2999059" y="1794718"/>
                  </a:lnTo>
                  <a:lnTo>
                    <a:pt x="3006988" y="1748788"/>
                  </a:lnTo>
                  <a:lnTo>
                    <a:pt x="3013525" y="1702396"/>
                  </a:lnTo>
                  <a:lnTo>
                    <a:pt x="3018648" y="1655564"/>
                  </a:lnTo>
                  <a:lnTo>
                    <a:pt x="3022335" y="1608316"/>
                  </a:lnTo>
                  <a:lnTo>
                    <a:pt x="3024563" y="1560672"/>
                  </a:lnTo>
                  <a:lnTo>
                    <a:pt x="3025311" y="1512655"/>
                  </a:lnTo>
                  <a:lnTo>
                    <a:pt x="3024563" y="1464636"/>
                  </a:lnTo>
                  <a:lnTo>
                    <a:pt x="3022335" y="1416991"/>
                  </a:lnTo>
                  <a:lnTo>
                    <a:pt x="3018648" y="1369741"/>
                  </a:lnTo>
                  <a:lnTo>
                    <a:pt x="3013525" y="1322908"/>
                  </a:lnTo>
                  <a:lnTo>
                    <a:pt x="3006988" y="1276515"/>
                  </a:lnTo>
                  <a:lnTo>
                    <a:pt x="2999059" y="1230584"/>
                  </a:lnTo>
                  <a:lnTo>
                    <a:pt x="2989761" y="1185137"/>
                  </a:lnTo>
                  <a:lnTo>
                    <a:pt x="2979114" y="1140195"/>
                  </a:lnTo>
                  <a:lnTo>
                    <a:pt x="2967142" y="1095782"/>
                  </a:lnTo>
                  <a:lnTo>
                    <a:pt x="2953867" y="1051920"/>
                  </a:lnTo>
                  <a:lnTo>
                    <a:pt x="2939310" y="1008630"/>
                  </a:lnTo>
                  <a:lnTo>
                    <a:pt x="2923495" y="965934"/>
                  </a:lnTo>
                  <a:lnTo>
                    <a:pt x="2906442" y="923856"/>
                  </a:lnTo>
                  <a:lnTo>
                    <a:pt x="2888175" y="882416"/>
                  </a:lnTo>
                  <a:lnTo>
                    <a:pt x="2868714" y="841637"/>
                  </a:lnTo>
                  <a:lnTo>
                    <a:pt x="2848084" y="801542"/>
                  </a:lnTo>
                  <a:lnTo>
                    <a:pt x="2826305" y="762152"/>
                  </a:lnTo>
                  <a:lnTo>
                    <a:pt x="2803400" y="723490"/>
                  </a:lnTo>
                  <a:lnTo>
                    <a:pt x="2779391" y="685577"/>
                  </a:lnTo>
                  <a:lnTo>
                    <a:pt x="2754300" y="648436"/>
                  </a:lnTo>
                  <a:lnTo>
                    <a:pt x="2728149" y="612090"/>
                  </a:lnTo>
                  <a:lnTo>
                    <a:pt x="2700960" y="576559"/>
                  </a:lnTo>
                  <a:lnTo>
                    <a:pt x="2672756" y="541867"/>
                  </a:lnTo>
                  <a:lnTo>
                    <a:pt x="2643559" y="508035"/>
                  </a:lnTo>
                  <a:lnTo>
                    <a:pt x="2613391" y="475086"/>
                  </a:lnTo>
                  <a:lnTo>
                    <a:pt x="2582273" y="443041"/>
                  </a:lnTo>
                  <a:lnTo>
                    <a:pt x="2550229" y="411923"/>
                  </a:lnTo>
                  <a:lnTo>
                    <a:pt x="2517279" y="381755"/>
                  </a:lnTo>
                  <a:lnTo>
                    <a:pt x="2483448" y="352557"/>
                  </a:lnTo>
                  <a:lnTo>
                    <a:pt x="2448755" y="324353"/>
                  </a:lnTo>
                  <a:lnTo>
                    <a:pt x="2413225" y="297164"/>
                  </a:lnTo>
                  <a:lnTo>
                    <a:pt x="2376878" y="271013"/>
                  </a:lnTo>
                  <a:lnTo>
                    <a:pt x="2339737" y="245922"/>
                  </a:lnTo>
                  <a:lnTo>
                    <a:pt x="2301825" y="221913"/>
                  </a:lnTo>
                  <a:lnTo>
                    <a:pt x="2263162" y="199007"/>
                  </a:lnTo>
                  <a:lnTo>
                    <a:pt x="2223773" y="177228"/>
                  </a:lnTo>
                  <a:lnTo>
                    <a:pt x="2183677" y="156597"/>
                  </a:lnTo>
                  <a:lnTo>
                    <a:pt x="2142899" y="137137"/>
                  </a:lnTo>
                  <a:lnTo>
                    <a:pt x="2101459" y="118870"/>
                  </a:lnTo>
                  <a:lnTo>
                    <a:pt x="2059380" y="101817"/>
                  </a:lnTo>
                  <a:lnTo>
                    <a:pt x="2016685" y="86001"/>
                  </a:lnTo>
                  <a:lnTo>
                    <a:pt x="1973394" y="71444"/>
                  </a:lnTo>
                  <a:lnTo>
                    <a:pt x="1929531" y="58169"/>
                  </a:lnTo>
                  <a:lnTo>
                    <a:pt x="1885118" y="46197"/>
                  </a:lnTo>
                  <a:lnTo>
                    <a:pt x="1840177" y="35550"/>
                  </a:lnTo>
                  <a:lnTo>
                    <a:pt x="1794729" y="26251"/>
                  </a:lnTo>
                  <a:lnTo>
                    <a:pt x="1748797" y="18322"/>
                  </a:lnTo>
                  <a:lnTo>
                    <a:pt x="1702404" y="11785"/>
                  </a:lnTo>
                  <a:lnTo>
                    <a:pt x="1655571" y="6662"/>
                  </a:lnTo>
                  <a:lnTo>
                    <a:pt x="1608320" y="2975"/>
                  </a:lnTo>
                  <a:lnTo>
                    <a:pt x="1560674" y="747"/>
                  </a:lnTo>
                  <a:lnTo>
                    <a:pt x="1512655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669924" y="5506879"/>
              <a:ext cx="1257935" cy="1450975"/>
            </a:xfrm>
            <a:custGeom>
              <a:avLst/>
              <a:gdLst/>
              <a:ahLst/>
              <a:cxnLst/>
              <a:rect l="l" t="t" r="r" b="b"/>
              <a:pathLst>
                <a:path w="1257934" h="1450975">
                  <a:moveTo>
                    <a:pt x="629876" y="0"/>
                  </a:moveTo>
                  <a:lnTo>
                    <a:pt x="0" y="363245"/>
                  </a:lnTo>
                  <a:lnTo>
                    <a:pt x="0" y="1089684"/>
                  </a:lnTo>
                  <a:lnTo>
                    <a:pt x="629876" y="1450594"/>
                  </a:lnTo>
                  <a:lnTo>
                    <a:pt x="1257459" y="1089684"/>
                  </a:lnTo>
                  <a:lnTo>
                    <a:pt x="1257459" y="363245"/>
                  </a:lnTo>
                  <a:lnTo>
                    <a:pt x="629876" y="0"/>
                  </a:lnTo>
                  <a:close/>
                </a:path>
              </a:pathLst>
            </a:custGeom>
            <a:solidFill>
              <a:srgbClr val="F1D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669903" y="5506879"/>
              <a:ext cx="1257935" cy="747395"/>
            </a:xfrm>
            <a:custGeom>
              <a:avLst/>
              <a:gdLst/>
              <a:ahLst/>
              <a:cxnLst/>
              <a:rect l="l" t="t" r="r" b="b"/>
              <a:pathLst>
                <a:path w="1257934" h="747395">
                  <a:moveTo>
                    <a:pt x="629876" y="0"/>
                  </a:moveTo>
                  <a:lnTo>
                    <a:pt x="0" y="363245"/>
                  </a:lnTo>
                  <a:lnTo>
                    <a:pt x="623007" y="747170"/>
                  </a:lnTo>
                  <a:lnTo>
                    <a:pt x="1257469" y="363245"/>
                  </a:lnTo>
                  <a:lnTo>
                    <a:pt x="629876" y="0"/>
                  </a:lnTo>
                  <a:close/>
                </a:path>
              </a:pathLst>
            </a:custGeom>
            <a:solidFill>
              <a:srgbClr val="117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292910" y="5870104"/>
              <a:ext cx="635000" cy="1087755"/>
            </a:xfrm>
            <a:custGeom>
              <a:avLst/>
              <a:gdLst/>
              <a:ahLst/>
              <a:cxnLst/>
              <a:rect l="l" t="t" r="r" b="b"/>
              <a:pathLst>
                <a:path w="635000" h="1087754">
                  <a:moveTo>
                    <a:pt x="634493" y="0"/>
                  </a:moveTo>
                  <a:lnTo>
                    <a:pt x="0" y="383925"/>
                  </a:lnTo>
                  <a:lnTo>
                    <a:pt x="6910" y="1087390"/>
                  </a:lnTo>
                  <a:lnTo>
                    <a:pt x="634493" y="726438"/>
                  </a:lnTo>
                  <a:lnTo>
                    <a:pt x="634493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566473" y="6217193"/>
              <a:ext cx="763270" cy="878205"/>
            </a:xfrm>
            <a:custGeom>
              <a:avLst/>
              <a:gdLst/>
              <a:ahLst/>
              <a:cxnLst/>
              <a:rect l="l" t="t" r="r" b="b"/>
              <a:pathLst>
                <a:path w="763270" h="878204">
                  <a:moveTo>
                    <a:pt x="381632" y="0"/>
                  </a:moveTo>
                  <a:lnTo>
                    <a:pt x="0" y="220684"/>
                  </a:lnTo>
                  <a:lnTo>
                    <a:pt x="0" y="659760"/>
                  </a:lnTo>
                  <a:lnTo>
                    <a:pt x="381632" y="878161"/>
                  </a:lnTo>
                  <a:lnTo>
                    <a:pt x="763233" y="659760"/>
                  </a:lnTo>
                  <a:lnTo>
                    <a:pt x="763233" y="220684"/>
                  </a:lnTo>
                  <a:lnTo>
                    <a:pt x="381632" y="0"/>
                  </a:lnTo>
                  <a:close/>
                </a:path>
              </a:pathLst>
            </a:custGeom>
            <a:solidFill>
              <a:srgbClr val="E5B8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566483" y="6217182"/>
              <a:ext cx="763270" cy="453390"/>
            </a:xfrm>
            <a:custGeom>
              <a:avLst/>
              <a:gdLst/>
              <a:ahLst/>
              <a:cxnLst/>
              <a:rect l="l" t="t" r="r" b="b"/>
              <a:pathLst>
                <a:path w="763270" h="453390">
                  <a:moveTo>
                    <a:pt x="381600" y="0"/>
                  </a:moveTo>
                  <a:lnTo>
                    <a:pt x="0" y="220694"/>
                  </a:lnTo>
                  <a:lnTo>
                    <a:pt x="379307" y="452865"/>
                  </a:lnTo>
                  <a:lnTo>
                    <a:pt x="763233" y="220694"/>
                  </a:lnTo>
                  <a:lnTo>
                    <a:pt x="381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45801" y="6437929"/>
              <a:ext cx="384175" cy="657860"/>
            </a:xfrm>
            <a:custGeom>
              <a:avLst/>
              <a:gdLst/>
              <a:ahLst/>
              <a:cxnLst/>
              <a:rect l="l" t="t" r="r" b="b"/>
              <a:pathLst>
                <a:path w="384175" h="657859">
                  <a:moveTo>
                    <a:pt x="383925" y="0"/>
                  </a:moveTo>
                  <a:lnTo>
                    <a:pt x="0" y="232170"/>
                  </a:lnTo>
                  <a:lnTo>
                    <a:pt x="2282" y="657466"/>
                  </a:lnTo>
                  <a:lnTo>
                    <a:pt x="383925" y="439075"/>
                  </a:lnTo>
                  <a:lnTo>
                    <a:pt x="383925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1864141" y="4804188"/>
            <a:ext cx="3130550" cy="3130550"/>
            <a:chOff x="11864141" y="4804188"/>
            <a:chExt cx="3130550" cy="3130550"/>
          </a:xfrm>
        </p:grpSpPr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4141" y="4804188"/>
              <a:ext cx="3130019" cy="313001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1916496" y="4835601"/>
              <a:ext cx="3025775" cy="3025775"/>
            </a:xfrm>
            <a:custGeom>
              <a:avLst/>
              <a:gdLst/>
              <a:ahLst/>
              <a:cxnLst/>
              <a:rect l="l" t="t" r="r" b="b"/>
              <a:pathLst>
                <a:path w="3025775" h="3025775">
                  <a:moveTo>
                    <a:pt x="1512728" y="0"/>
                  </a:moveTo>
                  <a:lnTo>
                    <a:pt x="1464707" y="747"/>
                  </a:lnTo>
                  <a:lnTo>
                    <a:pt x="1417059" y="2975"/>
                  </a:lnTo>
                  <a:lnTo>
                    <a:pt x="1369807" y="6662"/>
                  </a:lnTo>
                  <a:lnTo>
                    <a:pt x="1322972" y="11785"/>
                  </a:lnTo>
                  <a:lnTo>
                    <a:pt x="1276577" y="18322"/>
                  </a:lnTo>
                  <a:lnTo>
                    <a:pt x="1230643" y="26251"/>
                  </a:lnTo>
                  <a:lnTo>
                    <a:pt x="1185194" y="35550"/>
                  </a:lnTo>
                  <a:lnTo>
                    <a:pt x="1140250" y="46197"/>
                  </a:lnTo>
                  <a:lnTo>
                    <a:pt x="1095835" y="58169"/>
                  </a:lnTo>
                  <a:lnTo>
                    <a:pt x="1051970" y="71444"/>
                  </a:lnTo>
                  <a:lnTo>
                    <a:pt x="1008678" y="86001"/>
                  </a:lnTo>
                  <a:lnTo>
                    <a:pt x="965980" y="101817"/>
                  </a:lnTo>
                  <a:lnTo>
                    <a:pt x="923900" y="118870"/>
                  </a:lnTo>
                  <a:lnTo>
                    <a:pt x="882458" y="137137"/>
                  </a:lnTo>
                  <a:lnTo>
                    <a:pt x="841678" y="156597"/>
                  </a:lnTo>
                  <a:lnTo>
                    <a:pt x="801580" y="177228"/>
                  </a:lnTo>
                  <a:lnTo>
                    <a:pt x="762188" y="199007"/>
                  </a:lnTo>
                  <a:lnTo>
                    <a:pt x="723524" y="221913"/>
                  </a:lnTo>
                  <a:lnTo>
                    <a:pt x="685610" y="245922"/>
                  </a:lnTo>
                  <a:lnTo>
                    <a:pt x="648467" y="271013"/>
                  </a:lnTo>
                  <a:lnTo>
                    <a:pt x="612119" y="297164"/>
                  </a:lnTo>
                  <a:lnTo>
                    <a:pt x="576586" y="324353"/>
                  </a:lnTo>
                  <a:lnTo>
                    <a:pt x="541892" y="352557"/>
                  </a:lnTo>
                  <a:lnTo>
                    <a:pt x="508059" y="381755"/>
                  </a:lnTo>
                  <a:lnTo>
                    <a:pt x="475108" y="411923"/>
                  </a:lnTo>
                  <a:lnTo>
                    <a:pt x="443062" y="443041"/>
                  </a:lnTo>
                  <a:lnTo>
                    <a:pt x="411943" y="475086"/>
                  </a:lnTo>
                  <a:lnTo>
                    <a:pt x="381773" y="508035"/>
                  </a:lnTo>
                  <a:lnTo>
                    <a:pt x="352574" y="541867"/>
                  </a:lnTo>
                  <a:lnTo>
                    <a:pt x="324368" y="576559"/>
                  </a:lnTo>
                  <a:lnTo>
                    <a:pt x="297178" y="612090"/>
                  </a:lnTo>
                  <a:lnTo>
                    <a:pt x="271026" y="648436"/>
                  </a:lnTo>
                  <a:lnTo>
                    <a:pt x="245934" y="685577"/>
                  </a:lnTo>
                  <a:lnTo>
                    <a:pt x="221923" y="723490"/>
                  </a:lnTo>
                  <a:lnTo>
                    <a:pt x="199017" y="762152"/>
                  </a:lnTo>
                  <a:lnTo>
                    <a:pt x="177236" y="801542"/>
                  </a:lnTo>
                  <a:lnTo>
                    <a:pt x="156605" y="841637"/>
                  </a:lnTo>
                  <a:lnTo>
                    <a:pt x="137144" y="882416"/>
                  </a:lnTo>
                  <a:lnTo>
                    <a:pt x="118875" y="923856"/>
                  </a:lnTo>
                  <a:lnTo>
                    <a:pt x="101822" y="965934"/>
                  </a:lnTo>
                  <a:lnTo>
                    <a:pt x="86005" y="1008630"/>
                  </a:lnTo>
                  <a:lnTo>
                    <a:pt x="71448" y="1051920"/>
                  </a:lnTo>
                  <a:lnTo>
                    <a:pt x="58171" y="1095782"/>
                  </a:lnTo>
                  <a:lnTo>
                    <a:pt x="46199" y="1140195"/>
                  </a:lnTo>
                  <a:lnTo>
                    <a:pt x="35552" y="1185137"/>
                  </a:lnTo>
                  <a:lnTo>
                    <a:pt x="26252" y="1230584"/>
                  </a:lnTo>
                  <a:lnTo>
                    <a:pt x="18323" y="1276515"/>
                  </a:lnTo>
                  <a:lnTo>
                    <a:pt x="11786" y="1322908"/>
                  </a:lnTo>
                  <a:lnTo>
                    <a:pt x="6662" y="1369741"/>
                  </a:lnTo>
                  <a:lnTo>
                    <a:pt x="2976" y="1416991"/>
                  </a:lnTo>
                  <a:lnTo>
                    <a:pt x="747" y="1464636"/>
                  </a:lnTo>
                  <a:lnTo>
                    <a:pt x="0" y="1512655"/>
                  </a:lnTo>
                  <a:lnTo>
                    <a:pt x="747" y="1560674"/>
                  </a:lnTo>
                  <a:lnTo>
                    <a:pt x="2976" y="1608320"/>
                  </a:lnTo>
                  <a:lnTo>
                    <a:pt x="6662" y="1655571"/>
                  </a:lnTo>
                  <a:lnTo>
                    <a:pt x="11786" y="1702404"/>
                  </a:lnTo>
                  <a:lnTo>
                    <a:pt x="18323" y="1748797"/>
                  </a:lnTo>
                  <a:lnTo>
                    <a:pt x="26252" y="1794729"/>
                  </a:lnTo>
                  <a:lnTo>
                    <a:pt x="35552" y="1840177"/>
                  </a:lnTo>
                  <a:lnTo>
                    <a:pt x="46199" y="1885118"/>
                  </a:lnTo>
                  <a:lnTo>
                    <a:pt x="58171" y="1929531"/>
                  </a:lnTo>
                  <a:lnTo>
                    <a:pt x="71448" y="1973394"/>
                  </a:lnTo>
                  <a:lnTo>
                    <a:pt x="86005" y="2016685"/>
                  </a:lnTo>
                  <a:lnTo>
                    <a:pt x="101822" y="2059380"/>
                  </a:lnTo>
                  <a:lnTo>
                    <a:pt x="118875" y="2101459"/>
                  </a:lnTo>
                  <a:lnTo>
                    <a:pt x="137144" y="2142899"/>
                  </a:lnTo>
                  <a:lnTo>
                    <a:pt x="156605" y="2183677"/>
                  </a:lnTo>
                  <a:lnTo>
                    <a:pt x="177236" y="2223773"/>
                  </a:lnTo>
                  <a:lnTo>
                    <a:pt x="199017" y="2263162"/>
                  </a:lnTo>
                  <a:lnTo>
                    <a:pt x="221923" y="2301825"/>
                  </a:lnTo>
                  <a:lnTo>
                    <a:pt x="245934" y="2339737"/>
                  </a:lnTo>
                  <a:lnTo>
                    <a:pt x="271026" y="2376878"/>
                  </a:lnTo>
                  <a:lnTo>
                    <a:pt x="297178" y="2413225"/>
                  </a:lnTo>
                  <a:lnTo>
                    <a:pt x="324368" y="2448755"/>
                  </a:lnTo>
                  <a:lnTo>
                    <a:pt x="352574" y="2483448"/>
                  </a:lnTo>
                  <a:lnTo>
                    <a:pt x="381773" y="2517279"/>
                  </a:lnTo>
                  <a:lnTo>
                    <a:pt x="411943" y="2550229"/>
                  </a:lnTo>
                  <a:lnTo>
                    <a:pt x="443062" y="2582273"/>
                  </a:lnTo>
                  <a:lnTo>
                    <a:pt x="475108" y="2613391"/>
                  </a:lnTo>
                  <a:lnTo>
                    <a:pt x="508059" y="2643559"/>
                  </a:lnTo>
                  <a:lnTo>
                    <a:pt x="541892" y="2672756"/>
                  </a:lnTo>
                  <a:lnTo>
                    <a:pt x="576586" y="2700960"/>
                  </a:lnTo>
                  <a:lnTo>
                    <a:pt x="612119" y="2728149"/>
                  </a:lnTo>
                  <a:lnTo>
                    <a:pt x="648467" y="2754300"/>
                  </a:lnTo>
                  <a:lnTo>
                    <a:pt x="685610" y="2779391"/>
                  </a:lnTo>
                  <a:lnTo>
                    <a:pt x="723524" y="2803400"/>
                  </a:lnTo>
                  <a:lnTo>
                    <a:pt x="762188" y="2826305"/>
                  </a:lnTo>
                  <a:lnTo>
                    <a:pt x="801580" y="2848084"/>
                  </a:lnTo>
                  <a:lnTo>
                    <a:pt x="841678" y="2868714"/>
                  </a:lnTo>
                  <a:lnTo>
                    <a:pt x="882458" y="2888175"/>
                  </a:lnTo>
                  <a:lnTo>
                    <a:pt x="923900" y="2906442"/>
                  </a:lnTo>
                  <a:lnTo>
                    <a:pt x="965980" y="2923495"/>
                  </a:lnTo>
                  <a:lnTo>
                    <a:pt x="1008678" y="2939310"/>
                  </a:lnTo>
                  <a:lnTo>
                    <a:pt x="1051970" y="2953867"/>
                  </a:lnTo>
                  <a:lnTo>
                    <a:pt x="1095835" y="2967142"/>
                  </a:lnTo>
                  <a:lnTo>
                    <a:pt x="1140250" y="2979114"/>
                  </a:lnTo>
                  <a:lnTo>
                    <a:pt x="1185194" y="2989761"/>
                  </a:lnTo>
                  <a:lnTo>
                    <a:pt x="1230643" y="2999059"/>
                  </a:lnTo>
                  <a:lnTo>
                    <a:pt x="1276577" y="3006988"/>
                  </a:lnTo>
                  <a:lnTo>
                    <a:pt x="1322972" y="3013525"/>
                  </a:lnTo>
                  <a:lnTo>
                    <a:pt x="1369807" y="3018648"/>
                  </a:lnTo>
                  <a:lnTo>
                    <a:pt x="1417059" y="3022335"/>
                  </a:lnTo>
                  <a:lnTo>
                    <a:pt x="1464707" y="3024563"/>
                  </a:lnTo>
                  <a:lnTo>
                    <a:pt x="1512728" y="3025311"/>
                  </a:lnTo>
                  <a:lnTo>
                    <a:pt x="1560743" y="3024563"/>
                  </a:lnTo>
                  <a:lnTo>
                    <a:pt x="1608386" y="3022335"/>
                  </a:lnTo>
                  <a:lnTo>
                    <a:pt x="1655633" y="3018648"/>
                  </a:lnTo>
                  <a:lnTo>
                    <a:pt x="1702462" y="3013525"/>
                  </a:lnTo>
                  <a:lnTo>
                    <a:pt x="1748853" y="3006988"/>
                  </a:lnTo>
                  <a:lnTo>
                    <a:pt x="1794781" y="2999059"/>
                  </a:lnTo>
                  <a:lnTo>
                    <a:pt x="1840226" y="2989761"/>
                  </a:lnTo>
                  <a:lnTo>
                    <a:pt x="1885165" y="2979114"/>
                  </a:lnTo>
                  <a:lnTo>
                    <a:pt x="1929576" y="2967142"/>
                  </a:lnTo>
                  <a:lnTo>
                    <a:pt x="1973437" y="2953867"/>
                  </a:lnTo>
                  <a:lnTo>
                    <a:pt x="2016725" y="2939310"/>
                  </a:lnTo>
                  <a:lnTo>
                    <a:pt x="2059419" y="2923495"/>
                  </a:lnTo>
                  <a:lnTo>
                    <a:pt x="2101496" y="2906442"/>
                  </a:lnTo>
                  <a:lnTo>
                    <a:pt x="2142935" y="2888175"/>
                  </a:lnTo>
                  <a:lnTo>
                    <a:pt x="2183712" y="2868714"/>
                  </a:lnTo>
                  <a:lnTo>
                    <a:pt x="2223806" y="2848084"/>
                  </a:lnTo>
                  <a:lnTo>
                    <a:pt x="2263195" y="2826305"/>
                  </a:lnTo>
                  <a:lnTo>
                    <a:pt x="2301857" y="2803400"/>
                  </a:lnTo>
                  <a:lnTo>
                    <a:pt x="2339769" y="2779391"/>
                  </a:lnTo>
                  <a:lnTo>
                    <a:pt x="2376909" y="2754300"/>
                  </a:lnTo>
                  <a:lnTo>
                    <a:pt x="2413255" y="2728149"/>
                  </a:lnTo>
                  <a:lnTo>
                    <a:pt x="2448786" y="2700960"/>
                  </a:lnTo>
                  <a:lnTo>
                    <a:pt x="2483478" y="2672756"/>
                  </a:lnTo>
                  <a:lnTo>
                    <a:pt x="2517309" y="2643559"/>
                  </a:lnTo>
                  <a:lnTo>
                    <a:pt x="2550259" y="2613391"/>
                  </a:lnTo>
                  <a:lnTo>
                    <a:pt x="2582303" y="2582273"/>
                  </a:lnTo>
                  <a:lnTo>
                    <a:pt x="2613421" y="2550229"/>
                  </a:lnTo>
                  <a:lnTo>
                    <a:pt x="2643590" y="2517279"/>
                  </a:lnTo>
                  <a:lnTo>
                    <a:pt x="2672787" y="2483448"/>
                  </a:lnTo>
                  <a:lnTo>
                    <a:pt x="2700992" y="2448755"/>
                  </a:lnTo>
                  <a:lnTo>
                    <a:pt x="2728181" y="2413225"/>
                  </a:lnTo>
                  <a:lnTo>
                    <a:pt x="2754332" y="2376878"/>
                  </a:lnTo>
                  <a:lnTo>
                    <a:pt x="2779424" y="2339737"/>
                  </a:lnTo>
                  <a:lnTo>
                    <a:pt x="2803433" y="2301825"/>
                  </a:lnTo>
                  <a:lnTo>
                    <a:pt x="2826339" y="2263162"/>
                  </a:lnTo>
                  <a:lnTo>
                    <a:pt x="2848118" y="2223773"/>
                  </a:lnTo>
                  <a:lnTo>
                    <a:pt x="2868750" y="2183677"/>
                  </a:lnTo>
                  <a:lnTo>
                    <a:pt x="2888210" y="2142899"/>
                  </a:lnTo>
                  <a:lnTo>
                    <a:pt x="2906478" y="2101459"/>
                  </a:lnTo>
                  <a:lnTo>
                    <a:pt x="2923532" y="2059380"/>
                  </a:lnTo>
                  <a:lnTo>
                    <a:pt x="2939348" y="2016685"/>
                  </a:lnTo>
                  <a:lnTo>
                    <a:pt x="2953905" y="1973394"/>
                  </a:lnTo>
                  <a:lnTo>
                    <a:pt x="2967181" y="1929531"/>
                  </a:lnTo>
                  <a:lnTo>
                    <a:pt x="2979154" y="1885118"/>
                  </a:lnTo>
                  <a:lnTo>
                    <a:pt x="2989800" y="1840177"/>
                  </a:lnTo>
                  <a:lnTo>
                    <a:pt x="2999100" y="1794729"/>
                  </a:lnTo>
                  <a:lnTo>
                    <a:pt x="3007029" y="1748797"/>
                  </a:lnTo>
                  <a:lnTo>
                    <a:pt x="3013566" y="1702404"/>
                  </a:lnTo>
                  <a:lnTo>
                    <a:pt x="3018690" y="1655571"/>
                  </a:lnTo>
                  <a:lnTo>
                    <a:pt x="3022376" y="1608320"/>
                  </a:lnTo>
                  <a:lnTo>
                    <a:pt x="3024605" y="1560674"/>
                  </a:lnTo>
                  <a:lnTo>
                    <a:pt x="3025352" y="1512655"/>
                  </a:lnTo>
                  <a:lnTo>
                    <a:pt x="3024605" y="1464636"/>
                  </a:lnTo>
                  <a:lnTo>
                    <a:pt x="3022376" y="1416991"/>
                  </a:lnTo>
                  <a:lnTo>
                    <a:pt x="3018690" y="1369741"/>
                  </a:lnTo>
                  <a:lnTo>
                    <a:pt x="3013566" y="1322908"/>
                  </a:lnTo>
                  <a:lnTo>
                    <a:pt x="3007029" y="1276515"/>
                  </a:lnTo>
                  <a:lnTo>
                    <a:pt x="2999100" y="1230584"/>
                  </a:lnTo>
                  <a:lnTo>
                    <a:pt x="2989800" y="1185137"/>
                  </a:lnTo>
                  <a:lnTo>
                    <a:pt x="2979154" y="1140195"/>
                  </a:lnTo>
                  <a:lnTo>
                    <a:pt x="2967181" y="1095782"/>
                  </a:lnTo>
                  <a:lnTo>
                    <a:pt x="2953905" y="1051920"/>
                  </a:lnTo>
                  <a:lnTo>
                    <a:pt x="2939348" y="1008630"/>
                  </a:lnTo>
                  <a:lnTo>
                    <a:pt x="2923532" y="965934"/>
                  </a:lnTo>
                  <a:lnTo>
                    <a:pt x="2906478" y="923856"/>
                  </a:lnTo>
                  <a:lnTo>
                    <a:pt x="2888210" y="882416"/>
                  </a:lnTo>
                  <a:lnTo>
                    <a:pt x="2868750" y="841637"/>
                  </a:lnTo>
                  <a:lnTo>
                    <a:pt x="2848118" y="801542"/>
                  </a:lnTo>
                  <a:lnTo>
                    <a:pt x="2826339" y="762152"/>
                  </a:lnTo>
                  <a:lnTo>
                    <a:pt x="2803433" y="723490"/>
                  </a:lnTo>
                  <a:lnTo>
                    <a:pt x="2779424" y="685577"/>
                  </a:lnTo>
                  <a:lnTo>
                    <a:pt x="2754332" y="648436"/>
                  </a:lnTo>
                  <a:lnTo>
                    <a:pt x="2728181" y="612090"/>
                  </a:lnTo>
                  <a:lnTo>
                    <a:pt x="2700992" y="576559"/>
                  </a:lnTo>
                  <a:lnTo>
                    <a:pt x="2672787" y="541867"/>
                  </a:lnTo>
                  <a:lnTo>
                    <a:pt x="2643590" y="508035"/>
                  </a:lnTo>
                  <a:lnTo>
                    <a:pt x="2613421" y="475086"/>
                  </a:lnTo>
                  <a:lnTo>
                    <a:pt x="2582303" y="443041"/>
                  </a:lnTo>
                  <a:lnTo>
                    <a:pt x="2550259" y="411923"/>
                  </a:lnTo>
                  <a:lnTo>
                    <a:pt x="2517309" y="381755"/>
                  </a:lnTo>
                  <a:lnTo>
                    <a:pt x="2483478" y="352557"/>
                  </a:lnTo>
                  <a:lnTo>
                    <a:pt x="2448786" y="324353"/>
                  </a:lnTo>
                  <a:lnTo>
                    <a:pt x="2413255" y="297164"/>
                  </a:lnTo>
                  <a:lnTo>
                    <a:pt x="2376909" y="271013"/>
                  </a:lnTo>
                  <a:lnTo>
                    <a:pt x="2339769" y="245922"/>
                  </a:lnTo>
                  <a:lnTo>
                    <a:pt x="2301857" y="221913"/>
                  </a:lnTo>
                  <a:lnTo>
                    <a:pt x="2263195" y="199007"/>
                  </a:lnTo>
                  <a:lnTo>
                    <a:pt x="2223806" y="177228"/>
                  </a:lnTo>
                  <a:lnTo>
                    <a:pt x="2183712" y="156597"/>
                  </a:lnTo>
                  <a:lnTo>
                    <a:pt x="2142935" y="137137"/>
                  </a:lnTo>
                  <a:lnTo>
                    <a:pt x="2101496" y="118870"/>
                  </a:lnTo>
                  <a:lnTo>
                    <a:pt x="2059419" y="101817"/>
                  </a:lnTo>
                  <a:lnTo>
                    <a:pt x="2016725" y="86001"/>
                  </a:lnTo>
                  <a:lnTo>
                    <a:pt x="1973437" y="71444"/>
                  </a:lnTo>
                  <a:lnTo>
                    <a:pt x="1929576" y="58169"/>
                  </a:lnTo>
                  <a:lnTo>
                    <a:pt x="1885165" y="46197"/>
                  </a:lnTo>
                  <a:lnTo>
                    <a:pt x="1840226" y="35550"/>
                  </a:lnTo>
                  <a:lnTo>
                    <a:pt x="1794781" y="26251"/>
                  </a:lnTo>
                  <a:lnTo>
                    <a:pt x="1748853" y="18322"/>
                  </a:lnTo>
                  <a:lnTo>
                    <a:pt x="1702462" y="11785"/>
                  </a:lnTo>
                  <a:lnTo>
                    <a:pt x="1655633" y="6662"/>
                  </a:lnTo>
                  <a:lnTo>
                    <a:pt x="1608386" y="2975"/>
                  </a:lnTo>
                  <a:lnTo>
                    <a:pt x="1560743" y="747"/>
                  </a:lnTo>
                  <a:lnTo>
                    <a:pt x="1512728" y="0"/>
                  </a:lnTo>
                  <a:close/>
                </a:path>
              </a:pathLst>
            </a:custGeom>
            <a:solidFill>
              <a:srgbClr val="E5B8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524824" y="6349702"/>
              <a:ext cx="700405" cy="606425"/>
            </a:xfrm>
            <a:custGeom>
              <a:avLst/>
              <a:gdLst/>
              <a:ahLst/>
              <a:cxnLst/>
              <a:rect l="l" t="t" r="r" b="b"/>
              <a:pathLst>
                <a:path w="700405" h="606425">
                  <a:moveTo>
                    <a:pt x="525114" y="0"/>
                  </a:moveTo>
                  <a:lnTo>
                    <a:pt x="175073" y="0"/>
                  </a:lnTo>
                  <a:lnTo>
                    <a:pt x="0" y="302901"/>
                  </a:lnTo>
                  <a:lnTo>
                    <a:pt x="175073" y="605887"/>
                  </a:lnTo>
                  <a:lnTo>
                    <a:pt x="525114" y="605887"/>
                  </a:lnTo>
                  <a:lnTo>
                    <a:pt x="700083" y="302901"/>
                  </a:lnTo>
                  <a:lnTo>
                    <a:pt x="525114" y="0"/>
                  </a:lnTo>
                  <a:close/>
                </a:path>
              </a:pathLst>
            </a:custGeom>
            <a:solidFill>
              <a:srgbClr val="117C6A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605345" y="6449887"/>
              <a:ext cx="773430" cy="669290"/>
            </a:xfrm>
            <a:custGeom>
              <a:avLst/>
              <a:gdLst/>
              <a:ahLst/>
              <a:cxnLst/>
              <a:rect l="l" t="t" r="r" b="b"/>
              <a:pathLst>
                <a:path w="773430" h="669290">
                  <a:moveTo>
                    <a:pt x="579877" y="0"/>
                  </a:moveTo>
                  <a:lnTo>
                    <a:pt x="193292" y="0"/>
                  </a:lnTo>
                  <a:lnTo>
                    <a:pt x="0" y="334586"/>
                  </a:lnTo>
                  <a:lnTo>
                    <a:pt x="193292" y="669173"/>
                  </a:lnTo>
                  <a:lnTo>
                    <a:pt x="579877" y="669173"/>
                  </a:lnTo>
                  <a:lnTo>
                    <a:pt x="773170" y="334586"/>
                  </a:lnTo>
                  <a:lnTo>
                    <a:pt x="579877" y="0"/>
                  </a:lnTo>
                  <a:close/>
                </a:path>
              </a:pathLst>
            </a:custGeom>
            <a:solidFill>
              <a:srgbClr val="117C6A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659824" y="5730328"/>
              <a:ext cx="700405" cy="606425"/>
            </a:xfrm>
            <a:custGeom>
              <a:avLst/>
              <a:gdLst/>
              <a:ahLst/>
              <a:cxnLst/>
              <a:rect l="l" t="t" r="r" b="b"/>
              <a:pathLst>
                <a:path w="700405" h="606425">
                  <a:moveTo>
                    <a:pt x="525010" y="0"/>
                  </a:moveTo>
                  <a:lnTo>
                    <a:pt x="174968" y="0"/>
                  </a:lnTo>
                  <a:lnTo>
                    <a:pt x="0" y="302859"/>
                  </a:lnTo>
                  <a:lnTo>
                    <a:pt x="174968" y="605887"/>
                  </a:lnTo>
                  <a:lnTo>
                    <a:pt x="525010" y="605887"/>
                  </a:lnTo>
                  <a:lnTo>
                    <a:pt x="700083" y="302859"/>
                  </a:lnTo>
                  <a:lnTo>
                    <a:pt x="525010" y="0"/>
                  </a:lnTo>
                  <a:close/>
                </a:path>
              </a:pathLst>
            </a:custGeom>
            <a:solidFill>
              <a:srgbClr val="F1DE8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589145" y="5659555"/>
              <a:ext cx="700405" cy="606425"/>
            </a:xfrm>
            <a:custGeom>
              <a:avLst/>
              <a:gdLst/>
              <a:ahLst/>
              <a:cxnLst/>
              <a:rect l="l" t="t" r="r" b="b"/>
              <a:pathLst>
                <a:path w="700405" h="606425">
                  <a:moveTo>
                    <a:pt x="525010" y="0"/>
                  </a:moveTo>
                  <a:lnTo>
                    <a:pt x="174968" y="0"/>
                  </a:lnTo>
                  <a:lnTo>
                    <a:pt x="0" y="302985"/>
                  </a:lnTo>
                  <a:lnTo>
                    <a:pt x="174968" y="605876"/>
                  </a:lnTo>
                  <a:lnTo>
                    <a:pt x="525010" y="605876"/>
                  </a:lnTo>
                  <a:lnTo>
                    <a:pt x="700083" y="302985"/>
                  </a:lnTo>
                  <a:lnTo>
                    <a:pt x="525010" y="0"/>
                  </a:lnTo>
                  <a:close/>
                </a:path>
              </a:pathLst>
            </a:custGeom>
            <a:solidFill>
              <a:srgbClr val="F1DE89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2447265" y="5546773"/>
              <a:ext cx="1039494" cy="899794"/>
            </a:xfrm>
            <a:custGeom>
              <a:avLst/>
              <a:gdLst/>
              <a:ahLst/>
              <a:cxnLst/>
              <a:rect l="l" t="t" r="r" b="b"/>
              <a:pathLst>
                <a:path w="1039494" h="899795">
                  <a:moveTo>
                    <a:pt x="779347" y="0"/>
                  </a:moveTo>
                  <a:lnTo>
                    <a:pt x="259782" y="0"/>
                  </a:lnTo>
                  <a:lnTo>
                    <a:pt x="0" y="449630"/>
                  </a:lnTo>
                  <a:lnTo>
                    <a:pt x="259782" y="899333"/>
                  </a:lnTo>
                  <a:lnTo>
                    <a:pt x="779347" y="899333"/>
                  </a:lnTo>
                  <a:lnTo>
                    <a:pt x="803385" y="857722"/>
                  </a:lnTo>
                  <a:lnTo>
                    <a:pt x="283760" y="857722"/>
                  </a:lnTo>
                  <a:lnTo>
                    <a:pt x="48061" y="449630"/>
                  </a:lnTo>
                  <a:lnTo>
                    <a:pt x="283760" y="41496"/>
                  </a:lnTo>
                  <a:lnTo>
                    <a:pt x="803323" y="41496"/>
                  </a:lnTo>
                  <a:lnTo>
                    <a:pt x="779347" y="0"/>
                  </a:lnTo>
                  <a:close/>
                </a:path>
                <a:path w="1039494" h="899795">
                  <a:moveTo>
                    <a:pt x="803323" y="41496"/>
                  </a:moveTo>
                  <a:lnTo>
                    <a:pt x="755369" y="41496"/>
                  </a:lnTo>
                  <a:lnTo>
                    <a:pt x="991069" y="449630"/>
                  </a:lnTo>
                  <a:lnTo>
                    <a:pt x="755369" y="857722"/>
                  </a:lnTo>
                  <a:lnTo>
                    <a:pt x="803385" y="857722"/>
                  </a:lnTo>
                  <a:lnTo>
                    <a:pt x="1039130" y="449630"/>
                  </a:lnTo>
                  <a:lnTo>
                    <a:pt x="803323" y="414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2986201" y="6615997"/>
              <a:ext cx="302895" cy="262255"/>
            </a:xfrm>
            <a:custGeom>
              <a:avLst/>
              <a:gdLst/>
              <a:ahLst/>
              <a:cxnLst/>
              <a:rect l="l" t="t" r="r" b="b"/>
              <a:pathLst>
                <a:path w="302894" h="262254">
                  <a:moveTo>
                    <a:pt x="227008" y="0"/>
                  </a:moveTo>
                  <a:lnTo>
                    <a:pt x="75704" y="0"/>
                  </a:lnTo>
                  <a:lnTo>
                    <a:pt x="0" y="130823"/>
                  </a:lnTo>
                  <a:lnTo>
                    <a:pt x="75704" y="261855"/>
                  </a:lnTo>
                  <a:lnTo>
                    <a:pt x="227008" y="261855"/>
                  </a:lnTo>
                  <a:lnTo>
                    <a:pt x="302608" y="130823"/>
                  </a:lnTo>
                  <a:lnTo>
                    <a:pt x="227008" y="0"/>
                  </a:lnTo>
                  <a:close/>
                </a:path>
              </a:pathLst>
            </a:custGeom>
            <a:solidFill>
              <a:srgbClr val="612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3601261" y="5834586"/>
              <a:ext cx="302895" cy="262255"/>
            </a:xfrm>
            <a:custGeom>
              <a:avLst/>
              <a:gdLst/>
              <a:ahLst/>
              <a:cxnLst/>
              <a:rect l="l" t="t" r="r" b="b"/>
              <a:pathLst>
                <a:path w="302894" h="262254">
                  <a:moveTo>
                    <a:pt x="226904" y="0"/>
                  </a:moveTo>
                  <a:lnTo>
                    <a:pt x="75599" y="0"/>
                  </a:lnTo>
                  <a:lnTo>
                    <a:pt x="0" y="130948"/>
                  </a:lnTo>
                  <a:lnTo>
                    <a:pt x="75599" y="261855"/>
                  </a:lnTo>
                  <a:lnTo>
                    <a:pt x="226904" y="261855"/>
                  </a:lnTo>
                  <a:lnTo>
                    <a:pt x="302503" y="130948"/>
                  </a:lnTo>
                  <a:lnTo>
                    <a:pt x="226904" y="0"/>
                  </a:lnTo>
                  <a:close/>
                </a:path>
              </a:pathLst>
            </a:custGeom>
            <a:solidFill>
              <a:srgbClr val="37388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3291109" y="5843530"/>
              <a:ext cx="798830" cy="670560"/>
            </a:xfrm>
            <a:custGeom>
              <a:avLst/>
              <a:gdLst/>
              <a:ahLst/>
              <a:cxnLst/>
              <a:rect l="l" t="t" r="r" b="b"/>
              <a:pathLst>
                <a:path w="798830" h="670559">
                  <a:moveTo>
                    <a:pt x="382816" y="364705"/>
                  </a:moveTo>
                  <a:lnTo>
                    <a:pt x="181254" y="248678"/>
                  </a:lnTo>
                  <a:lnTo>
                    <a:pt x="0" y="353415"/>
                  </a:lnTo>
                  <a:lnTo>
                    <a:pt x="419" y="553948"/>
                  </a:lnTo>
                  <a:lnTo>
                    <a:pt x="201980" y="670013"/>
                  </a:lnTo>
                  <a:lnTo>
                    <a:pt x="201777" y="469442"/>
                  </a:lnTo>
                  <a:lnTo>
                    <a:pt x="382816" y="364705"/>
                  </a:lnTo>
                  <a:close/>
                </a:path>
                <a:path w="798830" h="670559">
                  <a:moveTo>
                    <a:pt x="798398" y="126530"/>
                  </a:moveTo>
                  <a:lnTo>
                    <a:pt x="750443" y="43510"/>
                  </a:lnTo>
                  <a:lnTo>
                    <a:pt x="750443" y="126530"/>
                  </a:lnTo>
                  <a:lnTo>
                    <a:pt x="701230" y="211455"/>
                  </a:lnTo>
                  <a:lnTo>
                    <a:pt x="603123" y="211455"/>
                  </a:lnTo>
                  <a:lnTo>
                    <a:pt x="554012" y="126530"/>
                  </a:lnTo>
                  <a:lnTo>
                    <a:pt x="603123" y="41503"/>
                  </a:lnTo>
                  <a:lnTo>
                    <a:pt x="701230" y="41503"/>
                  </a:lnTo>
                  <a:lnTo>
                    <a:pt x="750443" y="126530"/>
                  </a:lnTo>
                  <a:lnTo>
                    <a:pt x="750443" y="43510"/>
                  </a:lnTo>
                  <a:lnTo>
                    <a:pt x="749287" y="41503"/>
                  </a:lnTo>
                  <a:lnTo>
                    <a:pt x="725322" y="0"/>
                  </a:lnTo>
                  <a:lnTo>
                    <a:pt x="579043" y="0"/>
                  </a:lnTo>
                  <a:lnTo>
                    <a:pt x="505955" y="126530"/>
                  </a:lnTo>
                  <a:lnTo>
                    <a:pt x="579043" y="253060"/>
                  </a:lnTo>
                  <a:lnTo>
                    <a:pt x="725322" y="253060"/>
                  </a:lnTo>
                  <a:lnTo>
                    <a:pt x="749350" y="211455"/>
                  </a:lnTo>
                  <a:lnTo>
                    <a:pt x="798398" y="12653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15832607" y="4804188"/>
            <a:ext cx="3130550" cy="3130550"/>
            <a:chOff x="15832607" y="4804188"/>
            <a:chExt cx="3130550" cy="3130550"/>
          </a:xfrm>
        </p:grpSpPr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32607" y="4804188"/>
              <a:ext cx="3130019" cy="3130019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5884961" y="4835601"/>
              <a:ext cx="3025775" cy="3025775"/>
            </a:xfrm>
            <a:custGeom>
              <a:avLst/>
              <a:gdLst/>
              <a:ahLst/>
              <a:cxnLst/>
              <a:rect l="l" t="t" r="r" b="b"/>
              <a:pathLst>
                <a:path w="3025775" h="3025775">
                  <a:moveTo>
                    <a:pt x="1512728" y="0"/>
                  </a:moveTo>
                  <a:lnTo>
                    <a:pt x="1464707" y="747"/>
                  </a:lnTo>
                  <a:lnTo>
                    <a:pt x="1417059" y="2975"/>
                  </a:lnTo>
                  <a:lnTo>
                    <a:pt x="1369807" y="6662"/>
                  </a:lnTo>
                  <a:lnTo>
                    <a:pt x="1322972" y="11785"/>
                  </a:lnTo>
                  <a:lnTo>
                    <a:pt x="1276577" y="18322"/>
                  </a:lnTo>
                  <a:lnTo>
                    <a:pt x="1230643" y="26251"/>
                  </a:lnTo>
                  <a:lnTo>
                    <a:pt x="1185194" y="35550"/>
                  </a:lnTo>
                  <a:lnTo>
                    <a:pt x="1140250" y="46197"/>
                  </a:lnTo>
                  <a:lnTo>
                    <a:pt x="1095835" y="58169"/>
                  </a:lnTo>
                  <a:lnTo>
                    <a:pt x="1051970" y="71444"/>
                  </a:lnTo>
                  <a:lnTo>
                    <a:pt x="1008678" y="86001"/>
                  </a:lnTo>
                  <a:lnTo>
                    <a:pt x="965980" y="101817"/>
                  </a:lnTo>
                  <a:lnTo>
                    <a:pt x="923900" y="118870"/>
                  </a:lnTo>
                  <a:lnTo>
                    <a:pt x="882458" y="137137"/>
                  </a:lnTo>
                  <a:lnTo>
                    <a:pt x="841678" y="156597"/>
                  </a:lnTo>
                  <a:lnTo>
                    <a:pt x="801580" y="177228"/>
                  </a:lnTo>
                  <a:lnTo>
                    <a:pt x="762188" y="199007"/>
                  </a:lnTo>
                  <a:lnTo>
                    <a:pt x="723524" y="221913"/>
                  </a:lnTo>
                  <a:lnTo>
                    <a:pt x="685610" y="245922"/>
                  </a:lnTo>
                  <a:lnTo>
                    <a:pt x="648467" y="271013"/>
                  </a:lnTo>
                  <a:lnTo>
                    <a:pt x="612119" y="297164"/>
                  </a:lnTo>
                  <a:lnTo>
                    <a:pt x="576586" y="324353"/>
                  </a:lnTo>
                  <a:lnTo>
                    <a:pt x="541892" y="352557"/>
                  </a:lnTo>
                  <a:lnTo>
                    <a:pt x="508059" y="381755"/>
                  </a:lnTo>
                  <a:lnTo>
                    <a:pt x="475108" y="411923"/>
                  </a:lnTo>
                  <a:lnTo>
                    <a:pt x="443062" y="443041"/>
                  </a:lnTo>
                  <a:lnTo>
                    <a:pt x="411943" y="475086"/>
                  </a:lnTo>
                  <a:lnTo>
                    <a:pt x="381773" y="508035"/>
                  </a:lnTo>
                  <a:lnTo>
                    <a:pt x="352574" y="541867"/>
                  </a:lnTo>
                  <a:lnTo>
                    <a:pt x="324368" y="576559"/>
                  </a:lnTo>
                  <a:lnTo>
                    <a:pt x="297178" y="612090"/>
                  </a:lnTo>
                  <a:lnTo>
                    <a:pt x="271026" y="648436"/>
                  </a:lnTo>
                  <a:lnTo>
                    <a:pt x="245934" y="685577"/>
                  </a:lnTo>
                  <a:lnTo>
                    <a:pt x="221923" y="723490"/>
                  </a:lnTo>
                  <a:lnTo>
                    <a:pt x="199017" y="762152"/>
                  </a:lnTo>
                  <a:lnTo>
                    <a:pt x="177236" y="801542"/>
                  </a:lnTo>
                  <a:lnTo>
                    <a:pt x="156605" y="841637"/>
                  </a:lnTo>
                  <a:lnTo>
                    <a:pt x="137144" y="882416"/>
                  </a:lnTo>
                  <a:lnTo>
                    <a:pt x="118875" y="923856"/>
                  </a:lnTo>
                  <a:lnTo>
                    <a:pt x="101822" y="965934"/>
                  </a:lnTo>
                  <a:lnTo>
                    <a:pt x="86005" y="1008630"/>
                  </a:lnTo>
                  <a:lnTo>
                    <a:pt x="71448" y="1051920"/>
                  </a:lnTo>
                  <a:lnTo>
                    <a:pt x="58171" y="1095782"/>
                  </a:lnTo>
                  <a:lnTo>
                    <a:pt x="46199" y="1140195"/>
                  </a:lnTo>
                  <a:lnTo>
                    <a:pt x="35552" y="1185137"/>
                  </a:lnTo>
                  <a:lnTo>
                    <a:pt x="26252" y="1230584"/>
                  </a:lnTo>
                  <a:lnTo>
                    <a:pt x="18323" y="1276515"/>
                  </a:lnTo>
                  <a:lnTo>
                    <a:pt x="11786" y="1322908"/>
                  </a:lnTo>
                  <a:lnTo>
                    <a:pt x="6662" y="1369741"/>
                  </a:lnTo>
                  <a:lnTo>
                    <a:pt x="2976" y="1416991"/>
                  </a:lnTo>
                  <a:lnTo>
                    <a:pt x="747" y="1464636"/>
                  </a:lnTo>
                  <a:lnTo>
                    <a:pt x="0" y="1512655"/>
                  </a:lnTo>
                  <a:lnTo>
                    <a:pt x="747" y="1560672"/>
                  </a:lnTo>
                  <a:lnTo>
                    <a:pt x="2976" y="1608316"/>
                  </a:lnTo>
                  <a:lnTo>
                    <a:pt x="6662" y="1655564"/>
                  </a:lnTo>
                  <a:lnTo>
                    <a:pt x="11786" y="1702396"/>
                  </a:lnTo>
                  <a:lnTo>
                    <a:pt x="18323" y="1748788"/>
                  </a:lnTo>
                  <a:lnTo>
                    <a:pt x="26252" y="1794718"/>
                  </a:lnTo>
                  <a:lnTo>
                    <a:pt x="35552" y="1840164"/>
                  </a:lnTo>
                  <a:lnTo>
                    <a:pt x="46199" y="1885104"/>
                  </a:lnTo>
                  <a:lnTo>
                    <a:pt x="58171" y="1929517"/>
                  </a:lnTo>
                  <a:lnTo>
                    <a:pt x="71448" y="1973379"/>
                  </a:lnTo>
                  <a:lnTo>
                    <a:pt x="86005" y="2016668"/>
                  </a:lnTo>
                  <a:lnTo>
                    <a:pt x="101822" y="2059363"/>
                  </a:lnTo>
                  <a:lnTo>
                    <a:pt x="118875" y="2101441"/>
                  </a:lnTo>
                  <a:lnTo>
                    <a:pt x="137144" y="2142881"/>
                  </a:lnTo>
                  <a:lnTo>
                    <a:pt x="156605" y="2183659"/>
                  </a:lnTo>
                  <a:lnTo>
                    <a:pt x="177236" y="2223754"/>
                  </a:lnTo>
                  <a:lnTo>
                    <a:pt x="199017" y="2263144"/>
                  </a:lnTo>
                  <a:lnTo>
                    <a:pt x="221923" y="2301806"/>
                  </a:lnTo>
                  <a:lnTo>
                    <a:pt x="245934" y="2339719"/>
                  </a:lnTo>
                  <a:lnTo>
                    <a:pt x="271026" y="2376860"/>
                  </a:lnTo>
                  <a:lnTo>
                    <a:pt x="297178" y="2413207"/>
                  </a:lnTo>
                  <a:lnTo>
                    <a:pt x="324368" y="2448738"/>
                  </a:lnTo>
                  <a:lnTo>
                    <a:pt x="352574" y="2483430"/>
                  </a:lnTo>
                  <a:lnTo>
                    <a:pt x="381773" y="2517263"/>
                  </a:lnTo>
                  <a:lnTo>
                    <a:pt x="411943" y="2550212"/>
                  </a:lnTo>
                  <a:lnTo>
                    <a:pt x="443062" y="2582257"/>
                  </a:lnTo>
                  <a:lnTo>
                    <a:pt x="475108" y="2613375"/>
                  </a:lnTo>
                  <a:lnTo>
                    <a:pt x="508059" y="2643545"/>
                  </a:lnTo>
                  <a:lnTo>
                    <a:pt x="541892" y="2672743"/>
                  </a:lnTo>
                  <a:lnTo>
                    <a:pt x="576586" y="2700947"/>
                  </a:lnTo>
                  <a:lnTo>
                    <a:pt x="612119" y="2728137"/>
                  </a:lnTo>
                  <a:lnTo>
                    <a:pt x="648467" y="2754288"/>
                  </a:lnTo>
                  <a:lnTo>
                    <a:pt x="685610" y="2779380"/>
                  </a:lnTo>
                  <a:lnTo>
                    <a:pt x="723524" y="2803390"/>
                  </a:lnTo>
                  <a:lnTo>
                    <a:pt x="762188" y="2826296"/>
                  </a:lnTo>
                  <a:lnTo>
                    <a:pt x="801580" y="2848076"/>
                  </a:lnTo>
                  <a:lnTo>
                    <a:pt x="841678" y="2868707"/>
                  </a:lnTo>
                  <a:lnTo>
                    <a:pt x="882458" y="2888168"/>
                  </a:lnTo>
                  <a:lnTo>
                    <a:pt x="923900" y="2906436"/>
                  </a:lnTo>
                  <a:lnTo>
                    <a:pt x="965980" y="2923489"/>
                  </a:lnTo>
                  <a:lnTo>
                    <a:pt x="1008678" y="2939306"/>
                  </a:lnTo>
                  <a:lnTo>
                    <a:pt x="1051970" y="2953863"/>
                  </a:lnTo>
                  <a:lnTo>
                    <a:pt x="1095835" y="2967139"/>
                  </a:lnTo>
                  <a:lnTo>
                    <a:pt x="1140250" y="2979112"/>
                  </a:lnTo>
                  <a:lnTo>
                    <a:pt x="1185194" y="2989759"/>
                  </a:lnTo>
                  <a:lnTo>
                    <a:pt x="1230643" y="2999058"/>
                  </a:lnTo>
                  <a:lnTo>
                    <a:pt x="1276577" y="3006987"/>
                  </a:lnTo>
                  <a:lnTo>
                    <a:pt x="1322972" y="3013524"/>
                  </a:lnTo>
                  <a:lnTo>
                    <a:pt x="1369807" y="3018648"/>
                  </a:lnTo>
                  <a:lnTo>
                    <a:pt x="1417059" y="3022334"/>
                  </a:lnTo>
                  <a:lnTo>
                    <a:pt x="1464707" y="3024563"/>
                  </a:lnTo>
                  <a:lnTo>
                    <a:pt x="1512728" y="3025311"/>
                  </a:lnTo>
                  <a:lnTo>
                    <a:pt x="1560743" y="3024563"/>
                  </a:lnTo>
                  <a:lnTo>
                    <a:pt x="1608386" y="3022334"/>
                  </a:lnTo>
                  <a:lnTo>
                    <a:pt x="1655633" y="3018648"/>
                  </a:lnTo>
                  <a:lnTo>
                    <a:pt x="1702462" y="3013524"/>
                  </a:lnTo>
                  <a:lnTo>
                    <a:pt x="1748853" y="3006987"/>
                  </a:lnTo>
                  <a:lnTo>
                    <a:pt x="1794781" y="2999058"/>
                  </a:lnTo>
                  <a:lnTo>
                    <a:pt x="1840226" y="2989759"/>
                  </a:lnTo>
                  <a:lnTo>
                    <a:pt x="1885165" y="2979112"/>
                  </a:lnTo>
                  <a:lnTo>
                    <a:pt x="1929576" y="2967139"/>
                  </a:lnTo>
                  <a:lnTo>
                    <a:pt x="1973437" y="2953863"/>
                  </a:lnTo>
                  <a:lnTo>
                    <a:pt x="2016725" y="2939306"/>
                  </a:lnTo>
                  <a:lnTo>
                    <a:pt x="2059419" y="2923489"/>
                  </a:lnTo>
                  <a:lnTo>
                    <a:pt x="2101496" y="2906436"/>
                  </a:lnTo>
                  <a:lnTo>
                    <a:pt x="2142935" y="2888168"/>
                  </a:lnTo>
                  <a:lnTo>
                    <a:pt x="2183712" y="2868707"/>
                  </a:lnTo>
                  <a:lnTo>
                    <a:pt x="2223806" y="2848076"/>
                  </a:lnTo>
                  <a:lnTo>
                    <a:pt x="2263195" y="2826296"/>
                  </a:lnTo>
                  <a:lnTo>
                    <a:pt x="2301857" y="2803390"/>
                  </a:lnTo>
                  <a:lnTo>
                    <a:pt x="2339769" y="2779380"/>
                  </a:lnTo>
                  <a:lnTo>
                    <a:pt x="2376909" y="2754288"/>
                  </a:lnTo>
                  <a:lnTo>
                    <a:pt x="2413255" y="2728137"/>
                  </a:lnTo>
                  <a:lnTo>
                    <a:pt x="2448786" y="2700947"/>
                  </a:lnTo>
                  <a:lnTo>
                    <a:pt x="2483478" y="2672743"/>
                  </a:lnTo>
                  <a:lnTo>
                    <a:pt x="2517309" y="2643545"/>
                  </a:lnTo>
                  <a:lnTo>
                    <a:pt x="2550259" y="2613375"/>
                  </a:lnTo>
                  <a:lnTo>
                    <a:pt x="2582303" y="2582257"/>
                  </a:lnTo>
                  <a:lnTo>
                    <a:pt x="2613421" y="2550212"/>
                  </a:lnTo>
                  <a:lnTo>
                    <a:pt x="2643590" y="2517263"/>
                  </a:lnTo>
                  <a:lnTo>
                    <a:pt x="2672787" y="2483430"/>
                  </a:lnTo>
                  <a:lnTo>
                    <a:pt x="2700992" y="2448738"/>
                  </a:lnTo>
                  <a:lnTo>
                    <a:pt x="2728181" y="2413207"/>
                  </a:lnTo>
                  <a:lnTo>
                    <a:pt x="2754332" y="2376860"/>
                  </a:lnTo>
                  <a:lnTo>
                    <a:pt x="2779424" y="2339719"/>
                  </a:lnTo>
                  <a:lnTo>
                    <a:pt x="2803433" y="2301806"/>
                  </a:lnTo>
                  <a:lnTo>
                    <a:pt x="2826339" y="2263144"/>
                  </a:lnTo>
                  <a:lnTo>
                    <a:pt x="2848118" y="2223754"/>
                  </a:lnTo>
                  <a:lnTo>
                    <a:pt x="2868750" y="2183659"/>
                  </a:lnTo>
                  <a:lnTo>
                    <a:pt x="2888210" y="2142881"/>
                  </a:lnTo>
                  <a:lnTo>
                    <a:pt x="2906478" y="2101441"/>
                  </a:lnTo>
                  <a:lnTo>
                    <a:pt x="2923532" y="2059363"/>
                  </a:lnTo>
                  <a:lnTo>
                    <a:pt x="2939348" y="2016668"/>
                  </a:lnTo>
                  <a:lnTo>
                    <a:pt x="2953905" y="1973379"/>
                  </a:lnTo>
                  <a:lnTo>
                    <a:pt x="2967181" y="1929517"/>
                  </a:lnTo>
                  <a:lnTo>
                    <a:pt x="2979154" y="1885104"/>
                  </a:lnTo>
                  <a:lnTo>
                    <a:pt x="2989800" y="1840164"/>
                  </a:lnTo>
                  <a:lnTo>
                    <a:pt x="2999100" y="1794718"/>
                  </a:lnTo>
                  <a:lnTo>
                    <a:pt x="3007029" y="1748788"/>
                  </a:lnTo>
                  <a:lnTo>
                    <a:pt x="3013566" y="1702396"/>
                  </a:lnTo>
                  <a:lnTo>
                    <a:pt x="3018690" y="1655564"/>
                  </a:lnTo>
                  <a:lnTo>
                    <a:pt x="3022376" y="1608316"/>
                  </a:lnTo>
                  <a:lnTo>
                    <a:pt x="3024605" y="1560672"/>
                  </a:lnTo>
                  <a:lnTo>
                    <a:pt x="3025352" y="1512655"/>
                  </a:lnTo>
                  <a:lnTo>
                    <a:pt x="3024605" y="1464636"/>
                  </a:lnTo>
                  <a:lnTo>
                    <a:pt x="3022376" y="1416991"/>
                  </a:lnTo>
                  <a:lnTo>
                    <a:pt x="3018690" y="1369741"/>
                  </a:lnTo>
                  <a:lnTo>
                    <a:pt x="3013566" y="1322908"/>
                  </a:lnTo>
                  <a:lnTo>
                    <a:pt x="3007029" y="1276515"/>
                  </a:lnTo>
                  <a:lnTo>
                    <a:pt x="2999100" y="1230584"/>
                  </a:lnTo>
                  <a:lnTo>
                    <a:pt x="2989800" y="1185137"/>
                  </a:lnTo>
                  <a:lnTo>
                    <a:pt x="2979154" y="1140195"/>
                  </a:lnTo>
                  <a:lnTo>
                    <a:pt x="2967181" y="1095782"/>
                  </a:lnTo>
                  <a:lnTo>
                    <a:pt x="2953905" y="1051920"/>
                  </a:lnTo>
                  <a:lnTo>
                    <a:pt x="2939348" y="1008630"/>
                  </a:lnTo>
                  <a:lnTo>
                    <a:pt x="2923532" y="965934"/>
                  </a:lnTo>
                  <a:lnTo>
                    <a:pt x="2906478" y="923856"/>
                  </a:lnTo>
                  <a:lnTo>
                    <a:pt x="2888210" y="882416"/>
                  </a:lnTo>
                  <a:lnTo>
                    <a:pt x="2868750" y="841637"/>
                  </a:lnTo>
                  <a:lnTo>
                    <a:pt x="2848118" y="801542"/>
                  </a:lnTo>
                  <a:lnTo>
                    <a:pt x="2826339" y="762152"/>
                  </a:lnTo>
                  <a:lnTo>
                    <a:pt x="2803433" y="723490"/>
                  </a:lnTo>
                  <a:lnTo>
                    <a:pt x="2779424" y="685577"/>
                  </a:lnTo>
                  <a:lnTo>
                    <a:pt x="2754332" y="648436"/>
                  </a:lnTo>
                  <a:lnTo>
                    <a:pt x="2728181" y="612090"/>
                  </a:lnTo>
                  <a:lnTo>
                    <a:pt x="2700992" y="576559"/>
                  </a:lnTo>
                  <a:lnTo>
                    <a:pt x="2672787" y="541867"/>
                  </a:lnTo>
                  <a:lnTo>
                    <a:pt x="2643590" y="508035"/>
                  </a:lnTo>
                  <a:lnTo>
                    <a:pt x="2613421" y="475086"/>
                  </a:lnTo>
                  <a:lnTo>
                    <a:pt x="2582303" y="443041"/>
                  </a:lnTo>
                  <a:lnTo>
                    <a:pt x="2550259" y="411923"/>
                  </a:lnTo>
                  <a:lnTo>
                    <a:pt x="2517309" y="381755"/>
                  </a:lnTo>
                  <a:lnTo>
                    <a:pt x="2483478" y="352557"/>
                  </a:lnTo>
                  <a:lnTo>
                    <a:pt x="2448786" y="324353"/>
                  </a:lnTo>
                  <a:lnTo>
                    <a:pt x="2413255" y="297164"/>
                  </a:lnTo>
                  <a:lnTo>
                    <a:pt x="2376909" y="271013"/>
                  </a:lnTo>
                  <a:lnTo>
                    <a:pt x="2339769" y="245922"/>
                  </a:lnTo>
                  <a:lnTo>
                    <a:pt x="2301857" y="221913"/>
                  </a:lnTo>
                  <a:lnTo>
                    <a:pt x="2263195" y="199007"/>
                  </a:lnTo>
                  <a:lnTo>
                    <a:pt x="2223806" y="177228"/>
                  </a:lnTo>
                  <a:lnTo>
                    <a:pt x="2183712" y="156597"/>
                  </a:lnTo>
                  <a:lnTo>
                    <a:pt x="2142935" y="137137"/>
                  </a:lnTo>
                  <a:lnTo>
                    <a:pt x="2101496" y="118870"/>
                  </a:lnTo>
                  <a:lnTo>
                    <a:pt x="2059419" y="101817"/>
                  </a:lnTo>
                  <a:lnTo>
                    <a:pt x="2016725" y="86001"/>
                  </a:lnTo>
                  <a:lnTo>
                    <a:pt x="1973437" y="71444"/>
                  </a:lnTo>
                  <a:lnTo>
                    <a:pt x="1929576" y="58169"/>
                  </a:lnTo>
                  <a:lnTo>
                    <a:pt x="1885165" y="46197"/>
                  </a:lnTo>
                  <a:lnTo>
                    <a:pt x="1840226" y="35550"/>
                  </a:lnTo>
                  <a:lnTo>
                    <a:pt x="1794781" y="26251"/>
                  </a:lnTo>
                  <a:lnTo>
                    <a:pt x="1748853" y="18322"/>
                  </a:lnTo>
                  <a:lnTo>
                    <a:pt x="1702462" y="11785"/>
                  </a:lnTo>
                  <a:lnTo>
                    <a:pt x="1655633" y="6662"/>
                  </a:lnTo>
                  <a:lnTo>
                    <a:pt x="1608386" y="2975"/>
                  </a:lnTo>
                  <a:lnTo>
                    <a:pt x="1560743" y="747"/>
                  </a:lnTo>
                  <a:lnTo>
                    <a:pt x="1512728" y="0"/>
                  </a:lnTo>
                  <a:close/>
                </a:path>
              </a:pathLst>
            </a:custGeom>
            <a:solidFill>
              <a:srgbClr val="117C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6694341" y="5836303"/>
              <a:ext cx="950594" cy="950594"/>
            </a:xfrm>
            <a:custGeom>
              <a:avLst/>
              <a:gdLst/>
              <a:ahLst/>
              <a:cxnLst/>
              <a:rect l="l" t="t" r="r" b="b"/>
              <a:pathLst>
                <a:path w="950594" h="950595">
                  <a:moveTo>
                    <a:pt x="276106" y="0"/>
                  </a:moveTo>
                  <a:lnTo>
                    <a:pt x="232607" y="0"/>
                  </a:lnTo>
                  <a:lnTo>
                    <a:pt x="189616" y="7389"/>
                  </a:lnTo>
                  <a:lnTo>
                    <a:pt x="148147" y="22168"/>
                  </a:lnTo>
                  <a:lnTo>
                    <a:pt x="109216" y="44336"/>
                  </a:lnTo>
                  <a:lnTo>
                    <a:pt x="73839" y="73893"/>
                  </a:lnTo>
                  <a:lnTo>
                    <a:pt x="44303" y="109262"/>
                  </a:lnTo>
                  <a:lnTo>
                    <a:pt x="22151" y="148187"/>
                  </a:lnTo>
                  <a:lnTo>
                    <a:pt x="7383" y="189652"/>
                  </a:lnTo>
                  <a:lnTo>
                    <a:pt x="0" y="232641"/>
                  </a:lnTo>
                  <a:lnTo>
                    <a:pt x="0" y="276139"/>
                  </a:lnTo>
                  <a:lnTo>
                    <a:pt x="7383" y="319128"/>
                  </a:lnTo>
                  <a:lnTo>
                    <a:pt x="22151" y="360593"/>
                  </a:lnTo>
                  <a:lnTo>
                    <a:pt x="44303" y="399518"/>
                  </a:lnTo>
                  <a:lnTo>
                    <a:pt x="73839" y="434887"/>
                  </a:lnTo>
                  <a:lnTo>
                    <a:pt x="515501" y="876497"/>
                  </a:lnTo>
                  <a:lnTo>
                    <a:pt x="550878" y="906054"/>
                  </a:lnTo>
                  <a:lnTo>
                    <a:pt x="589808" y="928222"/>
                  </a:lnTo>
                  <a:lnTo>
                    <a:pt x="631274" y="943001"/>
                  </a:lnTo>
                  <a:lnTo>
                    <a:pt x="674260" y="950390"/>
                  </a:lnTo>
                  <a:lnTo>
                    <a:pt x="717750" y="950390"/>
                  </a:lnTo>
                  <a:lnTo>
                    <a:pt x="760729" y="943001"/>
                  </a:lnTo>
                  <a:lnTo>
                    <a:pt x="802179" y="928222"/>
                  </a:lnTo>
                  <a:lnTo>
                    <a:pt x="841086" y="906054"/>
                  </a:lnTo>
                  <a:lnTo>
                    <a:pt x="876432" y="876497"/>
                  </a:lnTo>
                  <a:lnTo>
                    <a:pt x="905999" y="841194"/>
                  </a:lnTo>
                  <a:lnTo>
                    <a:pt x="928177" y="802307"/>
                  </a:lnTo>
                  <a:lnTo>
                    <a:pt x="942969" y="760859"/>
                  </a:lnTo>
                  <a:lnTo>
                    <a:pt x="950376" y="717874"/>
                  </a:lnTo>
                  <a:lnTo>
                    <a:pt x="950403" y="674377"/>
                  </a:lnTo>
                  <a:lnTo>
                    <a:pt x="943050" y="631392"/>
                  </a:lnTo>
                  <a:lnTo>
                    <a:pt x="928321" y="589944"/>
                  </a:lnTo>
                  <a:lnTo>
                    <a:pt x="906219" y="551056"/>
                  </a:lnTo>
                  <a:lnTo>
                    <a:pt x="876746" y="515754"/>
                  </a:lnTo>
                  <a:lnTo>
                    <a:pt x="434875" y="73893"/>
                  </a:lnTo>
                  <a:lnTo>
                    <a:pt x="399497" y="44336"/>
                  </a:lnTo>
                  <a:lnTo>
                    <a:pt x="360567" y="22168"/>
                  </a:lnTo>
                  <a:lnTo>
                    <a:pt x="319098" y="7389"/>
                  </a:lnTo>
                  <a:lnTo>
                    <a:pt x="276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163487" y="5851277"/>
              <a:ext cx="950594" cy="950594"/>
            </a:xfrm>
            <a:custGeom>
              <a:avLst/>
              <a:gdLst/>
              <a:ahLst/>
              <a:cxnLst/>
              <a:rect l="l" t="t" r="r" b="b"/>
              <a:pathLst>
                <a:path w="950594" h="950595">
                  <a:moveTo>
                    <a:pt x="717561" y="0"/>
                  </a:moveTo>
                  <a:lnTo>
                    <a:pt x="674062" y="0"/>
                  </a:lnTo>
                  <a:lnTo>
                    <a:pt x="631072" y="7389"/>
                  </a:lnTo>
                  <a:lnTo>
                    <a:pt x="589610" y="22168"/>
                  </a:lnTo>
                  <a:lnTo>
                    <a:pt x="550695" y="44336"/>
                  </a:lnTo>
                  <a:lnTo>
                    <a:pt x="515345" y="73893"/>
                  </a:lnTo>
                  <a:lnTo>
                    <a:pt x="73684" y="515754"/>
                  </a:lnTo>
                  <a:lnTo>
                    <a:pt x="44210" y="551056"/>
                  </a:lnTo>
                  <a:lnTo>
                    <a:pt x="22105" y="589944"/>
                  </a:lnTo>
                  <a:lnTo>
                    <a:pt x="7368" y="631392"/>
                  </a:lnTo>
                  <a:lnTo>
                    <a:pt x="0" y="674377"/>
                  </a:lnTo>
                  <a:lnTo>
                    <a:pt x="0" y="717874"/>
                  </a:lnTo>
                  <a:lnTo>
                    <a:pt x="7368" y="760859"/>
                  </a:lnTo>
                  <a:lnTo>
                    <a:pt x="22105" y="802307"/>
                  </a:lnTo>
                  <a:lnTo>
                    <a:pt x="44210" y="841194"/>
                  </a:lnTo>
                  <a:lnTo>
                    <a:pt x="73684" y="876497"/>
                  </a:lnTo>
                  <a:lnTo>
                    <a:pt x="109061" y="906054"/>
                  </a:lnTo>
                  <a:lnTo>
                    <a:pt x="147992" y="928222"/>
                  </a:lnTo>
                  <a:lnTo>
                    <a:pt x="189460" y="943001"/>
                  </a:lnTo>
                  <a:lnTo>
                    <a:pt x="232452" y="950390"/>
                  </a:lnTo>
                  <a:lnTo>
                    <a:pt x="275951" y="950390"/>
                  </a:lnTo>
                  <a:lnTo>
                    <a:pt x="318943" y="943001"/>
                  </a:lnTo>
                  <a:lnTo>
                    <a:pt x="360411" y="928222"/>
                  </a:lnTo>
                  <a:lnTo>
                    <a:pt x="399342" y="906054"/>
                  </a:lnTo>
                  <a:lnTo>
                    <a:pt x="434720" y="876497"/>
                  </a:lnTo>
                  <a:lnTo>
                    <a:pt x="876277" y="434877"/>
                  </a:lnTo>
                  <a:lnTo>
                    <a:pt x="905844" y="399511"/>
                  </a:lnTo>
                  <a:lnTo>
                    <a:pt x="928019" y="360587"/>
                  </a:lnTo>
                  <a:lnTo>
                    <a:pt x="942802" y="319123"/>
                  </a:lnTo>
                  <a:lnTo>
                    <a:pt x="950194" y="276133"/>
                  </a:lnTo>
                  <a:lnTo>
                    <a:pt x="950194" y="232636"/>
                  </a:lnTo>
                  <a:lnTo>
                    <a:pt x="942802" y="189647"/>
                  </a:lnTo>
                  <a:lnTo>
                    <a:pt x="928019" y="148182"/>
                  </a:lnTo>
                  <a:lnTo>
                    <a:pt x="905844" y="109259"/>
                  </a:lnTo>
                  <a:lnTo>
                    <a:pt x="876277" y="73893"/>
                  </a:lnTo>
                  <a:lnTo>
                    <a:pt x="840927" y="44336"/>
                  </a:lnTo>
                  <a:lnTo>
                    <a:pt x="802012" y="22168"/>
                  </a:lnTo>
                  <a:lnTo>
                    <a:pt x="760550" y="7389"/>
                  </a:lnTo>
                  <a:lnTo>
                    <a:pt x="717561" y="0"/>
                  </a:lnTo>
                  <a:close/>
                </a:path>
              </a:pathLst>
            </a:custGeom>
            <a:solidFill>
              <a:srgbClr val="DC35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6667239" y="5582227"/>
              <a:ext cx="1473835" cy="1310640"/>
            </a:xfrm>
            <a:custGeom>
              <a:avLst/>
              <a:gdLst/>
              <a:ahLst/>
              <a:cxnLst/>
              <a:rect l="l" t="t" r="r" b="b"/>
              <a:pathLst>
                <a:path w="1473834" h="1310640">
                  <a:moveTo>
                    <a:pt x="311505" y="1154607"/>
                  </a:moveTo>
                  <a:lnTo>
                    <a:pt x="303568" y="1105344"/>
                  </a:lnTo>
                  <a:lnTo>
                    <a:pt x="281444" y="1062583"/>
                  </a:lnTo>
                  <a:lnTo>
                    <a:pt x="247726" y="1028877"/>
                  </a:lnTo>
                  <a:lnTo>
                    <a:pt x="204952" y="1006779"/>
                  </a:lnTo>
                  <a:lnTo>
                    <a:pt x="155702" y="998842"/>
                  </a:lnTo>
                  <a:lnTo>
                    <a:pt x="106451" y="1006779"/>
                  </a:lnTo>
                  <a:lnTo>
                    <a:pt x="63703" y="1028877"/>
                  </a:lnTo>
                  <a:lnTo>
                    <a:pt x="30010" y="1062583"/>
                  </a:lnTo>
                  <a:lnTo>
                    <a:pt x="7924" y="1105344"/>
                  </a:lnTo>
                  <a:lnTo>
                    <a:pt x="0" y="1154607"/>
                  </a:lnTo>
                  <a:lnTo>
                    <a:pt x="7924" y="1203858"/>
                  </a:lnTo>
                  <a:lnTo>
                    <a:pt x="30010" y="1246606"/>
                  </a:lnTo>
                  <a:lnTo>
                    <a:pt x="63703" y="1280299"/>
                  </a:lnTo>
                  <a:lnTo>
                    <a:pt x="106451" y="1302397"/>
                  </a:lnTo>
                  <a:lnTo>
                    <a:pt x="155702" y="1310335"/>
                  </a:lnTo>
                  <a:lnTo>
                    <a:pt x="204952" y="1302397"/>
                  </a:lnTo>
                  <a:lnTo>
                    <a:pt x="247726" y="1280299"/>
                  </a:lnTo>
                  <a:lnTo>
                    <a:pt x="281444" y="1246606"/>
                  </a:lnTo>
                  <a:lnTo>
                    <a:pt x="303568" y="1203858"/>
                  </a:lnTo>
                  <a:lnTo>
                    <a:pt x="311505" y="1154607"/>
                  </a:lnTo>
                  <a:close/>
                </a:path>
                <a:path w="1473834" h="1310640">
                  <a:moveTo>
                    <a:pt x="892644" y="155765"/>
                  </a:moveTo>
                  <a:lnTo>
                    <a:pt x="884707" y="106502"/>
                  </a:lnTo>
                  <a:lnTo>
                    <a:pt x="862622" y="63741"/>
                  </a:lnTo>
                  <a:lnTo>
                    <a:pt x="828929" y="30022"/>
                  </a:lnTo>
                  <a:lnTo>
                    <a:pt x="786180" y="7924"/>
                  </a:lnTo>
                  <a:lnTo>
                    <a:pt x="736942" y="0"/>
                  </a:lnTo>
                  <a:lnTo>
                    <a:pt x="687641" y="7924"/>
                  </a:lnTo>
                  <a:lnTo>
                    <a:pt x="644867" y="30022"/>
                  </a:lnTo>
                  <a:lnTo>
                    <a:pt x="611149" y="63741"/>
                  </a:lnTo>
                  <a:lnTo>
                    <a:pt x="589064" y="106502"/>
                  </a:lnTo>
                  <a:lnTo>
                    <a:pt x="581126" y="155765"/>
                  </a:lnTo>
                  <a:lnTo>
                    <a:pt x="589064" y="205003"/>
                  </a:lnTo>
                  <a:lnTo>
                    <a:pt x="611149" y="247751"/>
                  </a:lnTo>
                  <a:lnTo>
                    <a:pt x="644867" y="281457"/>
                  </a:lnTo>
                  <a:lnTo>
                    <a:pt x="687641" y="303555"/>
                  </a:lnTo>
                  <a:lnTo>
                    <a:pt x="736942" y="311480"/>
                  </a:lnTo>
                  <a:lnTo>
                    <a:pt x="786180" y="303555"/>
                  </a:lnTo>
                  <a:lnTo>
                    <a:pt x="828929" y="281457"/>
                  </a:lnTo>
                  <a:lnTo>
                    <a:pt x="862622" y="247751"/>
                  </a:lnTo>
                  <a:lnTo>
                    <a:pt x="884707" y="205003"/>
                  </a:lnTo>
                  <a:lnTo>
                    <a:pt x="892644" y="155765"/>
                  </a:lnTo>
                  <a:close/>
                </a:path>
                <a:path w="1473834" h="1310640">
                  <a:moveTo>
                    <a:pt x="1473568" y="1145679"/>
                  </a:moveTo>
                  <a:lnTo>
                    <a:pt x="1465630" y="1096416"/>
                  </a:lnTo>
                  <a:lnTo>
                    <a:pt x="1443532" y="1053655"/>
                  </a:lnTo>
                  <a:lnTo>
                    <a:pt x="1409827" y="1019949"/>
                  </a:lnTo>
                  <a:lnTo>
                    <a:pt x="1367053" y="997851"/>
                  </a:lnTo>
                  <a:lnTo>
                    <a:pt x="1317752" y="989926"/>
                  </a:lnTo>
                  <a:lnTo>
                    <a:pt x="1268514" y="997851"/>
                  </a:lnTo>
                  <a:lnTo>
                    <a:pt x="1225765" y="1019949"/>
                  </a:lnTo>
                  <a:lnTo>
                    <a:pt x="1192072" y="1053655"/>
                  </a:lnTo>
                  <a:lnTo>
                    <a:pt x="1169987" y="1096416"/>
                  </a:lnTo>
                  <a:lnTo>
                    <a:pt x="1162050" y="1145679"/>
                  </a:lnTo>
                  <a:lnTo>
                    <a:pt x="1169987" y="1194917"/>
                  </a:lnTo>
                  <a:lnTo>
                    <a:pt x="1192072" y="1237665"/>
                  </a:lnTo>
                  <a:lnTo>
                    <a:pt x="1225765" y="1271371"/>
                  </a:lnTo>
                  <a:lnTo>
                    <a:pt x="1268514" y="1293469"/>
                  </a:lnTo>
                  <a:lnTo>
                    <a:pt x="1317752" y="1301407"/>
                  </a:lnTo>
                  <a:lnTo>
                    <a:pt x="1367066" y="1293444"/>
                  </a:lnTo>
                  <a:lnTo>
                    <a:pt x="1409890" y="1271308"/>
                  </a:lnTo>
                  <a:lnTo>
                    <a:pt x="1443634" y="1237564"/>
                  </a:lnTo>
                  <a:lnTo>
                    <a:pt x="1465707" y="1194828"/>
                  </a:lnTo>
                  <a:lnTo>
                    <a:pt x="1473568" y="1145679"/>
                  </a:lnTo>
                  <a:close/>
                </a:path>
              </a:pathLst>
            </a:custGeom>
            <a:solidFill>
              <a:srgbClr val="F1DE8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1585155" y="7655149"/>
            <a:ext cx="530225" cy="273685"/>
          </a:xfrm>
          <a:custGeom>
            <a:avLst/>
            <a:gdLst/>
            <a:ahLst/>
            <a:cxnLst/>
            <a:rect l="l" t="t" r="r" b="b"/>
            <a:pathLst>
              <a:path w="530225" h="273684">
                <a:moveTo>
                  <a:pt x="256609" y="0"/>
                </a:moveTo>
                <a:lnTo>
                  <a:pt x="0" y="273436"/>
                </a:lnTo>
                <a:lnTo>
                  <a:pt x="529722" y="271834"/>
                </a:lnTo>
                <a:lnTo>
                  <a:pt x="256609" y="0"/>
                </a:lnTo>
                <a:close/>
              </a:path>
            </a:pathLst>
          </a:custGeom>
          <a:solidFill>
            <a:srgbClr val="E53E3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05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80">
                <a:solidFill>
                  <a:srgbClr val="46100C"/>
                </a:solidFill>
              </a:rPr>
              <a:t>AVAC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Redesign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50">
                <a:solidFill>
                  <a:srgbClr val="46100C"/>
                </a:solidFill>
                <a:latin typeface="Gill Sans MT"/>
                <a:cs typeface="Gill Sans MT"/>
              </a:rPr>
              <a:t>of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 organisation’s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digital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presence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53158" y="3524008"/>
            <a:ext cx="480314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-1764">
                <a:solidFill>
                  <a:srgbClr val="FC221C"/>
                </a:solidFill>
                <a:latin typeface="Bookman Old Style"/>
                <a:cs typeface="Bookman Old Style"/>
              </a:rPr>
              <a:t>Building</a:t>
            </a:r>
            <a:endParaRPr sz="12350">
              <a:latin typeface="Bookman Old Style"/>
              <a:cs typeface="Bookman Old Styl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53158" y="5082077"/>
            <a:ext cx="786320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-1400">
                <a:solidFill>
                  <a:srgbClr val="FC221C"/>
                </a:solidFill>
                <a:latin typeface="Bookman Old Style"/>
                <a:cs typeface="Bookman Old Style"/>
              </a:rPr>
              <a:t>the</a:t>
            </a:r>
            <a:r>
              <a:rPr dirty="0" sz="12350" spc="-135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2350" spc="-1515">
                <a:solidFill>
                  <a:srgbClr val="FC221C"/>
                </a:solidFill>
                <a:latin typeface="Bookman Old Style"/>
                <a:cs typeface="Bookman Old Style"/>
              </a:rPr>
              <a:t>N</a:t>
            </a:r>
            <a:r>
              <a:rPr dirty="0" sz="12350" spc="-1295">
                <a:solidFill>
                  <a:srgbClr val="FC221C"/>
                </a:solidFill>
                <a:latin typeface="Bookman Old Style"/>
                <a:cs typeface="Bookman Old Style"/>
              </a:rPr>
              <a:t>ar</a:t>
            </a:r>
            <a:r>
              <a:rPr dirty="0" sz="12350" spc="-1400">
                <a:solidFill>
                  <a:srgbClr val="FC221C"/>
                </a:solidFill>
                <a:latin typeface="Bookman Old Style"/>
                <a:cs typeface="Bookman Old Style"/>
              </a:rPr>
              <a:t>r</a:t>
            </a:r>
            <a:r>
              <a:rPr dirty="0" sz="12350" spc="-1345">
                <a:solidFill>
                  <a:srgbClr val="FC221C"/>
                </a:solidFill>
                <a:latin typeface="Bookman Old Style"/>
                <a:cs typeface="Bookman Old Style"/>
              </a:rPr>
              <a:t>a</a:t>
            </a:r>
            <a:r>
              <a:rPr dirty="0" sz="12350" spc="-1290">
                <a:solidFill>
                  <a:srgbClr val="FC221C"/>
                </a:solidFill>
                <a:latin typeface="Bookman Old Style"/>
                <a:cs typeface="Bookman Old Style"/>
              </a:rPr>
              <a:t>ti</a:t>
            </a:r>
            <a:r>
              <a:rPr dirty="0" sz="12350" spc="-1510">
                <a:solidFill>
                  <a:srgbClr val="FC221C"/>
                </a:solidFill>
                <a:latin typeface="Bookman Old Style"/>
                <a:cs typeface="Bookman Old Style"/>
              </a:rPr>
              <a:t>v</a:t>
            </a:r>
            <a:r>
              <a:rPr dirty="0" sz="12350" spc="-950">
                <a:solidFill>
                  <a:srgbClr val="FC221C"/>
                </a:solidFill>
                <a:latin typeface="Bookman Old Style"/>
                <a:cs typeface="Bookman Old Style"/>
              </a:rPr>
              <a:t>e</a:t>
            </a:r>
            <a:endParaRPr sz="1235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87054" y="2562960"/>
            <a:ext cx="6619240" cy="1784985"/>
          </a:xfrm>
          <a:prstGeom prst="rect"/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Start</a:t>
            </a:r>
            <a:r>
              <a:rPr dirty="0" sz="3300" spc="-2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with</a:t>
            </a:r>
            <a:r>
              <a:rPr dirty="0" sz="3300" spc="-2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3300" spc="-21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user.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Focus</a:t>
            </a:r>
            <a:r>
              <a:rPr dirty="0" sz="3300" spc="-1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on</a:t>
            </a:r>
            <a:r>
              <a:rPr dirty="0" sz="3300" spc="-10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75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0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55">
                <a:solidFill>
                  <a:srgbClr val="46100C"/>
                </a:solidFill>
                <a:latin typeface="Gill Sans MT"/>
                <a:cs typeface="Gill Sans MT"/>
              </a:rPr>
              <a:t>audience,</a:t>
            </a:r>
            <a:r>
              <a:rPr dirty="0" sz="3300" spc="-10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50">
                <a:solidFill>
                  <a:srgbClr val="46100C"/>
                </a:solidFill>
                <a:latin typeface="Gill Sans MT"/>
                <a:cs typeface="Gill Sans MT"/>
              </a:rPr>
              <a:t>understanding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their</a:t>
            </a:r>
            <a:r>
              <a:rPr dirty="0" sz="3300" spc="-1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65">
                <a:solidFill>
                  <a:srgbClr val="46100C"/>
                </a:solidFill>
                <a:latin typeface="Gill Sans MT"/>
                <a:cs typeface="Gill Sans MT"/>
              </a:rPr>
              <a:t>needs,</a:t>
            </a:r>
            <a:r>
              <a:rPr dirty="0" sz="3300" spc="-1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00">
                <a:solidFill>
                  <a:srgbClr val="46100C"/>
                </a:solidFill>
                <a:latin typeface="Gill Sans MT"/>
                <a:cs typeface="Gill Sans MT"/>
              </a:rPr>
              <a:t>goals,</a:t>
            </a:r>
            <a:r>
              <a:rPr dirty="0" sz="3300" spc="-1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25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3300" spc="-1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46100C"/>
                </a:solidFill>
                <a:latin typeface="Gill Sans MT"/>
                <a:cs typeface="Gill Sans MT"/>
              </a:rPr>
              <a:t>pain</a:t>
            </a:r>
            <a:r>
              <a:rPr dirty="0" sz="3300" spc="-1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points.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487054" y="5242742"/>
            <a:ext cx="6901180" cy="2664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236470">
              <a:lnSpc>
                <a:spcPct val="100000"/>
              </a:lnSpc>
              <a:spcBef>
                <a:spcPts val="95"/>
              </a:spcBef>
            </a:pPr>
            <a:r>
              <a:rPr dirty="0" sz="3300" spc="-130" b="1">
                <a:solidFill>
                  <a:srgbClr val="46100C"/>
                </a:solidFill>
                <a:latin typeface="Arial"/>
                <a:cs typeface="Arial"/>
              </a:rPr>
              <a:t>Map</a:t>
            </a:r>
            <a:r>
              <a:rPr dirty="0" sz="3300" spc="-10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50" b="1">
                <a:solidFill>
                  <a:srgbClr val="46100C"/>
                </a:solidFill>
                <a:latin typeface="Arial"/>
                <a:cs typeface="Arial"/>
              </a:rPr>
              <a:t>out</a:t>
            </a:r>
            <a:r>
              <a:rPr dirty="0" sz="3300" spc="-1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200" b="1">
                <a:solidFill>
                  <a:srgbClr val="46100C"/>
                </a:solidFill>
                <a:latin typeface="Arial"/>
                <a:cs typeface="Arial"/>
              </a:rPr>
              <a:t>user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25" b="1">
                <a:solidFill>
                  <a:srgbClr val="46100C"/>
                </a:solidFill>
                <a:latin typeface="Arial"/>
                <a:cs typeface="Arial"/>
              </a:rPr>
              <a:t>journey </a:t>
            </a:r>
            <a:r>
              <a:rPr dirty="0" sz="3300" spc="-210" b="1">
                <a:solidFill>
                  <a:srgbClr val="46100C"/>
                </a:solidFill>
                <a:latin typeface="Arial"/>
                <a:cs typeface="Arial"/>
              </a:rPr>
              <a:t>as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a</a:t>
            </a:r>
            <a:r>
              <a:rPr dirty="0" sz="3300" spc="-13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story.</a:t>
            </a:r>
            <a:endParaRPr sz="33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985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Storytelling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95">
                <a:solidFill>
                  <a:srgbClr val="46100C"/>
                </a:solidFill>
                <a:latin typeface="Gill Sans MT"/>
                <a:cs typeface="Gill Sans MT"/>
              </a:rPr>
              <a:t>helps</a:t>
            </a:r>
            <a:r>
              <a:rPr dirty="0" sz="330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10">
                <a:solidFill>
                  <a:srgbClr val="46100C"/>
                </a:solidFill>
                <a:latin typeface="Gill Sans MT"/>
                <a:cs typeface="Gill Sans MT"/>
              </a:rPr>
              <a:t>us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70">
                <a:solidFill>
                  <a:srgbClr val="46100C"/>
                </a:solidFill>
                <a:latin typeface="Gill Sans MT"/>
                <a:cs typeface="Gill Sans MT"/>
              </a:rPr>
              <a:t>visualize</a:t>
            </a:r>
            <a:r>
              <a:rPr dirty="0" sz="330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 users’ journey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25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330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how</a:t>
            </a:r>
            <a:r>
              <a:rPr dirty="0" sz="330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90">
                <a:solidFill>
                  <a:srgbClr val="46100C"/>
                </a:solidFill>
                <a:latin typeface="Gill Sans MT"/>
                <a:cs typeface="Gill Sans MT"/>
              </a:rPr>
              <a:t>they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will</a:t>
            </a:r>
            <a:r>
              <a:rPr dirty="0" sz="330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interact</a:t>
            </a:r>
            <a:r>
              <a:rPr dirty="0" sz="330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0">
                <a:solidFill>
                  <a:srgbClr val="46100C"/>
                </a:solidFill>
                <a:latin typeface="Gill Sans MT"/>
                <a:cs typeface="Gill Sans MT"/>
              </a:rPr>
              <a:t>with 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our</a:t>
            </a:r>
            <a:r>
              <a:rPr dirty="0" sz="3300" spc="-10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product.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19525" y="2874144"/>
            <a:ext cx="17411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65" b="1">
                <a:solidFill>
                  <a:srgbClr val="46100C"/>
                </a:solidFill>
                <a:latin typeface="Arial"/>
                <a:cs typeface="Arial"/>
              </a:rPr>
              <a:t>DESIGN 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01311" y="3595369"/>
            <a:ext cx="18170525" cy="2818130"/>
            <a:chOff x="1301311" y="3595369"/>
            <a:chExt cx="18170525" cy="2818130"/>
          </a:xfrm>
        </p:grpSpPr>
        <p:sp>
          <p:nvSpPr>
            <p:cNvPr id="3" name="object 3" descr=""/>
            <p:cNvSpPr/>
            <p:nvPr/>
          </p:nvSpPr>
          <p:spPr>
            <a:xfrm>
              <a:off x="1578109" y="3611244"/>
              <a:ext cx="17877790" cy="2786380"/>
            </a:xfrm>
            <a:custGeom>
              <a:avLst/>
              <a:gdLst/>
              <a:ahLst/>
              <a:cxnLst/>
              <a:rect l="l" t="t" r="r" b="b"/>
              <a:pathLst>
                <a:path w="17877790" h="2786379">
                  <a:moveTo>
                    <a:pt x="0" y="1440025"/>
                  </a:moveTo>
                  <a:lnTo>
                    <a:pt x="18492" y="1485428"/>
                  </a:lnTo>
                  <a:lnTo>
                    <a:pt x="37931" y="1530205"/>
                  </a:lnTo>
                  <a:lnTo>
                    <a:pt x="58302" y="1574348"/>
                  </a:lnTo>
                  <a:lnTo>
                    <a:pt x="79589" y="1617848"/>
                  </a:lnTo>
                  <a:lnTo>
                    <a:pt x="101777" y="1660697"/>
                  </a:lnTo>
                  <a:lnTo>
                    <a:pt x="124852" y="1702886"/>
                  </a:lnTo>
                  <a:lnTo>
                    <a:pt x="148797" y="1744407"/>
                  </a:lnTo>
                  <a:lnTo>
                    <a:pt x="173597" y="1785251"/>
                  </a:lnTo>
                  <a:lnTo>
                    <a:pt x="199237" y="1825410"/>
                  </a:lnTo>
                  <a:lnTo>
                    <a:pt x="225702" y="1864875"/>
                  </a:lnTo>
                  <a:lnTo>
                    <a:pt x="252977" y="1903638"/>
                  </a:lnTo>
                  <a:lnTo>
                    <a:pt x="281046" y="1941691"/>
                  </a:lnTo>
                  <a:lnTo>
                    <a:pt x="309894" y="1979024"/>
                  </a:lnTo>
                  <a:lnTo>
                    <a:pt x="339506" y="2015630"/>
                  </a:lnTo>
                  <a:lnTo>
                    <a:pt x="369866" y="2051500"/>
                  </a:lnTo>
                  <a:lnTo>
                    <a:pt x="400960" y="2086625"/>
                  </a:lnTo>
                  <a:lnTo>
                    <a:pt x="432771" y="2120997"/>
                  </a:lnTo>
                  <a:lnTo>
                    <a:pt x="465285" y="2154608"/>
                  </a:lnTo>
                  <a:lnTo>
                    <a:pt x="498487" y="2187449"/>
                  </a:lnTo>
                  <a:lnTo>
                    <a:pt x="532361" y="2219511"/>
                  </a:lnTo>
                  <a:lnTo>
                    <a:pt x="566891" y="2250786"/>
                  </a:lnTo>
                  <a:lnTo>
                    <a:pt x="602063" y="2281266"/>
                  </a:lnTo>
                  <a:lnTo>
                    <a:pt x="637862" y="2310942"/>
                  </a:lnTo>
                  <a:lnTo>
                    <a:pt x="674272" y="2339806"/>
                  </a:lnTo>
                  <a:lnTo>
                    <a:pt x="711277" y="2367848"/>
                  </a:lnTo>
                  <a:lnTo>
                    <a:pt x="748863" y="2395062"/>
                  </a:lnTo>
                  <a:lnTo>
                    <a:pt x="787014" y="2421437"/>
                  </a:lnTo>
                  <a:lnTo>
                    <a:pt x="825716" y="2446967"/>
                  </a:lnTo>
                  <a:lnTo>
                    <a:pt x="864952" y="2471641"/>
                  </a:lnTo>
                  <a:lnTo>
                    <a:pt x="904707" y="2495452"/>
                  </a:lnTo>
                  <a:lnTo>
                    <a:pt x="944967" y="2518392"/>
                  </a:lnTo>
                  <a:lnTo>
                    <a:pt x="985715" y="2540451"/>
                  </a:lnTo>
                  <a:lnTo>
                    <a:pt x="1026938" y="2561621"/>
                  </a:lnTo>
                  <a:lnTo>
                    <a:pt x="1068619" y="2581894"/>
                  </a:lnTo>
                  <a:lnTo>
                    <a:pt x="1110743" y="2601262"/>
                  </a:lnTo>
                  <a:lnTo>
                    <a:pt x="1153294" y="2619716"/>
                  </a:lnTo>
                  <a:lnTo>
                    <a:pt x="1196259" y="2637246"/>
                  </a:lnTo>
                  <a:lnTo>
                    <a:pt x="1239620" y="2653846"/>
                  </a:lnTo>
                  <a:lnTo>
                    <a:pt x="1283364" y="2669506"/>
                  </a:lnTo>
                  <a:lnTo>
                    <a:pt x="1327475" y="2684218"/>
                  </a:lnTo>
                  <a:lnTo>
                    <a:pt x="1371937" y="2697974"/>
                  </a:lnTo>
                  <a:lnTo>
                    <a:pt x="1416736" y="2710764"/>
                  </a:lnTo>
                  <a:lnTo>
                    <a:pt x="1461855" y="2722581"/>
                  </a:lnTo>
                  <a:lnTo>
                    <a:pt x="1507280" y="2733416"/>
                  </a:lnTo>
                  <a:lnTo>
                    <a:pt x="1552996" y="2743260"/>
                  </a:lnTo>
                  <a:lnTo>
                    <a:pt x="1598987" y="2752106"/>
                  </a:lnTo>
                  <a:lnTo>
                    <a:pt x="1645238" y="2759944"/>
                  </a:lnTo>
                  <a:lnTo>
                    <a:pt x="1691733" y="2766766"/>
                  </a:lnTo>
                  <a:lnTo>
                    <a:pt x="1738458" y="2772564"/>
                  </a:lnTo>
                  <a:lnTo>
                    <a:pt x="1785397" y="2777328"/>
                  </a:lnTo>
                  <a:lnTo>
                    <a:pt x="1832535" y="2781052"/>
                  </a:lnTo>
                  <a:lnTo>
                    <a:pt x="1879857" y="2783725"/>
                  </a:lnTo>
                  <a:lnTo>
                    <a:pt x="1927347" y="2785341"/>
                  </a:lnTo>
                  <a:lnTo>
                    <a:pt x="1974990" y="2785889"/>
                  </a:lnTo>
                  <a:lnTo>
                    <a:pt x="2022771" y="2785362"/>
                  </a:lnTo>
                  <a:lnTo>
                    <a:pt x="2070674" y="2783752"/>
                  </a:lnTo>
                  <a:lnTo>
                    <a:pt x="2118685" y="2781049"/>
                  </a:lnTo>
                  <a:lnTo>
                    <a:pt x="2166787" y="2777245"/>
                  </a:lnTo>
                  <a:lnTo>
                    <a:pt x="2214967" y="2772333"/>
                  </a:lnTo>
                  <a:lnTo>
                    <a:pt x="2263207" y="2766302"/>
                  </a:lnTo>
                  <a:lnTo>
                    <a:pt x="2311494" y="2759146"/>
                  </a:lnTo>
                  <a:lnTo>
                    <a:pt x="2359812" y="2750854"/>
                  </a:lnTo>
                  <a:lnTo>
                    <a:pt x="2408016" y="2741420"/>
                  </a:lnTo>
                  <a:lnTo>
                    <a:pt x="2455794" y="2730897"/>
                  </a:lnTo>
                  <a:lnTo>
                    <a:pt x="2503161" y="2719324"/>
                  </a:lnTo>
                  <a:lnTo>
                    <a:pt x="2550131" y="2706739"/>
                  </a:lnTo>
                  <a:lnTo>
                    <a:pt x="2596720" y="2693176"/>
                  </a:lnTo>
                  <a:lnTo>
                    <a:pt x="2642942" y="2678676"/>
                  </a:lnTo>
                  <a:lnTo>
                    <a:pt x="2688812" y="2663273"/>
                  </a:lnTo>
                  <a:lnTo>
                    <a:pt x="2734345" y="2647006"/>
                  </a:lnTo>
                  <a:lnTo>
                    <a:pt x="2779554" y="2629912"/>
                  </a:lnTo>
                  <a:lnTo>
                    <a:pt x="2824455" y="2612027"/>
                  </a:lnTo>
                  <a:lnTo>
                    <a:pt x="2869063" y="2593389"/>
                  </a:lnTo>
                  <a:lnTo>
                    <a:pt x="2913392" y="2574036"/>
                  </a:lnTo>
                  <a:lnTo>
                    <a:pt x="2957457" y="2554004"/>
                  </a:lnTo>
                  <a:lnTo>
                    <a:pt x="3001272" y="2533331"/>
                  </a:lnTo>
                  <a:lnTo>
                    <a:pt x="3044853" y="2512053"/>
                  </a:lnTo>
                  <a:lnTo>
                    <a:pt x="3088214" y="2490208"/>
                  </a:lnTo>
                  <a:lnTo>
                    <a:pt x="3131369" y="2467834"/>
                  </a:lnTo>
                  <a:lnTo>
                    <a:pt x="3174334" y="2444966"/>
                  </a:lnTo>
                  <a:lnTo>
                    <a:pt x="3217122" y="2421643"/>
                  </a:lnTo>
                  <a:lnTo>
                    <a:pt x="3259750" y="2397902"/>
                  </a:lnTo>
                  <a:lnTo>
                    <a:pt x="3302230" y="2373780"/>
                  </a:lnTo>
                  <a:lnTo>
                    <a:pt x="3344579" y="2349313"/>
                  </a:lnTo>
                  <a:lnTo>
                    <a:pt x="3386811" y="2324540"/>
                  </a:lnTo>
                  <a:lnTo>
                    <a:pt x="3428939" y="2299497"/>
                  </a:lnTo>
                  <a:lnTo>
                    <a:pt x="3470981" y="2274221"/>
                  </a:lnTo>
                  <a:lnTo>
                    <a:pt x="3512948" y="2248750"/>
                  </a:lnTo>
                  <a:lnTo>
                    <a:pt x="3554858" y="2223122"/>
                  </a:lnTo>
                  <a:lnTo>
                    <a:pt x="3596723" y="2197372"/>
                  </a:lnTo>
                  <a:lnTo>
                    <a:pt x="3638560" y="2171538"/>
                  </a:lnTo>
                  <a:lnTo>
                    <a:pt x="3680382" y="2145658"/>
                  </a:lnTo>
                  <a:lnTo>
                    <a:pt x="3722204" y="2119768"/>
                  </a:lnTo>
                  <a:lnTo>
                    <a:pt x="3764041" y="2093906"/>
                  </a:lnTo>
                  <a:lnTo>
                    <a:pt x="3805908" y="2068109"/>
                  </a:lnTo>
                  <a:lnTo>
                    <a:pt x="3847820" y="2042415"/>
                  </a:lnTo>
                  <a:lnTo>
                    <a:pt x="3889790" y="2016859"/>
                  </a:lnTo>
                  <a:lnTo>
                    <a:pt x="3931834" y="1991480"/>
                  </a:lnTo>
                  <a:lnTo>
                    <a:pt x="3973966" y="1966315"/>
                  </a:lnTo>
                  <a:lnTo>
                    <a:pt x="4016201" y="1941400"/>
                  </a:lnTo>
                  <a:lnTo>
                    <a:pt x="4058554" y="1916774"/>
                  </a:lnTo>
                  <a:lnTo>
                    <a:pt x="4101039" y="1892472"/>
                  </a:lnTo>
                  <a:lnTo>
                    <a:pt x="4143672" y="1868533"/>
                  </a:lnTo>
                  <a:lnTo>
                    <a:pt x="4186466" y="1844994"/>
                  </a:lnTo>
                  <a:lnTo>
                    <a:pt x="4229437" y="1821891"/>
                  </a:lnTo>
                  <a:lnTo>
                    <a:pt x="4272599" y="1799263"/>
                  </a:lnTo>
                  <a:lnTo>
                    <a:pt x="4315967" y="1777145"/>
                  </a:lnTo>
                  <a:lnTo>
                    <a:pt x="4359556" y="1755575"/>
                  </a:lnTo>
                  <a:lnTo>
                    <a:pt x="4403379" y="1734591"/>
                  </a:lnTo>
                  <a:lnTo>
                    <a:pt x="4447453" y="1714230"/>
                  </a:lnTo>
                  <a:lnTo>
                    <a:pt x="4491791" y="1694528"/>
                  </a:lnTo>
                  <a:lnTo>
                    <a:pt x="4536409" y="1675524"/>
                  </a:lnTo>
                  <a:lnTo>
                    <a:pt x="4581320" y="1657253"/>
                  </a:lnTo>
                  <a:lnTo>
                    <a:pt x="4626541" y="1639754"/>
                  </a:lnTo>
                  <a:lnTo>
                    <a:pt x="4672084" y="1623064"/>
                  </a:lnTo>
                  <a:lnTo>
                    <a:pt x="4717966" y="1607219"/>
                  </a:lnTo>
                  <a:lnTo>
                    <a:pt x="4764200" y="1592256"/>
                  </a:lnTo>
                  <a:lnTo>
                    <a:pt x="4810802" y="1578214"/>
                  </a:lnTo>
                  <a:lnTo>
                    <a:pt x="4857786" y="1565130"/>
                  </a:lnTo>
                  <a:lnTo>
                    <a:pt x="4905166" y="1553039"/>
                  </a:lnTo>
                  <a:lnTo>
                    <a:pt x="4952959" y="1541980"/>
                  </a:lnTo>
                  <a:lnTo>
                    <a:pt x="5001668" y="1531858"/>
                  </a:lnTo>
                  <a:lnTo>
                    <a:pt x="5050303" y="1522863"/>
                  </a:lnTo>
                  <a:lnTo>
                    <a:pt x="5098865" y="1514970"/>
                  </a:lnTo>
                  <a:lnTo>
                    <a:pt x="5147356" y="1508154"/>
                  </a:lnTo>
                  <a:lnTo>
                    <a:pt x="5195779" y="1502392"/>
                  </a:lnTo>
                  <a:lnTo>
                    <a:pt x="5244135" y="1497657"/>
                  </a:lnTo>
                  <a:lnTo>
                    <a:pt x="5292426" y="1493926"/>
                  </a:lnTo>
                  <a:lnTo>
                    <a:pt x="5340655" y="1491174"/>
                  </a:lnTo>
                  <a:lnTo>
                    <a:pt x="5388823" y="1489375"/>
                  </a:lnTo>
                  <a:lnTo>
                    <a:pt x="5436933" y="1488506"/>
                  </a:lnTo>
                  <a:lnTo>
                    <a:pt x="5484986" y="1488542"/>
                  </a:lnTo>
                  <a:lnTo>
                    <a:pt x="5532985" y="1489457"/>
                  </a:lnTo>
                  <a:lnTo>
                    <a:pt x="5580931" y="1491228"/>
                  </a:lnTo>
                  <a:lnTo>
                    <a:pt x="5628828" y="1493829"/>
                  </a:lnTo>
                  <a:lnTo>
                    <a:pt x="5676675" y="1497236"/>
                  </a:lnTo>
                  <a:lnTo>
                    <a:pt x="5724477" y="1501424"/>
                  </a:lnTo>
                  <a:lnTo>
                    <a:pt x="5772235" y="1506368"/>
                  </a:lnTo>
                  <a:lnTo>
                    <a:pt x="5819950" y="1512044"/>
                  </a:lnTo>
                  <a:lnTo>
                    <a:pt x="5867625" y="1518427"/>
                  </a:lnTo>
                  <a:lnTo>
                    <a:pt x="5915262" y="1525492"/>
                  </a:lnTo>
                  <a:lnTo>
                    <a:pt x="5962863" y="1533215"/>
                  </a:lnTo>
                  <a:lnTo>
                    <a:pt x="6010431" y="1541571"/>
                  </a:lnTo>
                  <a:lnTo>
                    <a:pt x="6057966" y="1550535"/>
                  </a:lnTo>
                  <a:lnTo>
                    <a:pt x="6105471" y="1560082"/>
                  </a:lnTo>
                  <a:lnTo>
                    <a:pt x="6152949" y="1570188"/>
                  </a:lnTo>
                  <a:lnTo>
                    <a:pt x="6200400" y="1580828"/>
                  </a:lnTo>
                  <a:lnTo>
                    <a:pt x="6247828" y="1591977"/>
                  </a:lnTo>
                  <a:lnTo>
                    <a:pt x="6295234" y="1603611"/>
                  </a:lnTo>
                  <a:lnTo>
                    <a:pt x="6342621" y="1615705"/>
                  </a:lnTo>
                  <a:lnTo>
                    <a:pt x="6389990" y="1628234"/>
                  </a:lnTo>
                  <a:lnTo>
                    <a:pt x="6437343" y="1641173"/>
                  </a:lnTo>
                  <a:lnTo>
                    <a:pt x="6484683" y="1654498"/>
                  </a:lnTo>
                  <a:lnTo>
                    <a:pt x="6532011" y="1668185"/>
                  </a:lnTo>
                  <a:lnTo>
                    <a:pt x="6579330" y="1682207"/>
                  </a:lnTo>
                  <a:lnTo>
                    <a:pt x="6626641" y="1696542"/>
                  </a:lnTo>
                  <a:lnTo>
                    <a:pt x="6673947" y="1711163"/>
                  </a:lnTo>
                  <a:lnTo>
                    <a:pt x="6721250" y="1726047"/>
                  </a:lnTo>
                  <a:lnTo>
                    <a:pt x="6768551" y="1741168"/>
                  </a:lnTo>
                  <a:lnTo>
                    <a:pt x="6815854" y="1756502"/>
                  </a:lnTo>
                  <a:lnTo>
                    <a:pt x="6863158" y="1772024"/>
                  </a:lnTo>
                  <a:lnTo>
                    <a:pt x="6910468" y="1787710"/>
                  </a:lnTo>
                  <a:lnTo>
                    <a:pt x="6957785" y="1803534"/>
                  </a:lnTo>
                  <a:lnTo>
                    <a:pt x="7005110" y="1819473"/>
                  </a:lnTo>
                  <a:lnTo>
                    <a:pt x="7052447" y="1835500"/>
                  </a:lnTo>
                  <a:lnTo>
                    <a:pt x="7099797" y="1851593"/>
                  </a:lnTo>
                  <a:lnTo>
                    <a:pt x="7147161" y="1867725"/>
                  </a:lnTo>
                  <a:lnTo>
                    <a:pt x="7194543" y="1883873"/>
                  </a:lnTo>
                  <a:lnTo>
                    <a:pt x="7241944" y="1900011"/>
                  </a:lnTo>
                  <a:lnTo>
                    <a:pt x="7289366" y="1916114"/>
                  </a:lnTo>
                  <a:lnTo>
                    <a:pt x="7336811" y="1932159"/>
                  </a:lnTo>
                  <a:lnTo>
                    <a:pt x="7384282" y="1948121"/>
                  </a:lnTo>
                  <a:lnTo>
                    <a:pt x="7431779" y="1963974"/>
                  </a:lnTo>
                  <a:lnTo>
                    <a:pt x="7479307" y="1979694"/>
                  </a:lnTo>
                  <a:lnTo>
                    <a:pt x="7526865" y="1995256"/>
                  </a:lnTo>
                  <a:lnTo>
                    <a:pt x="7574457" y="2010636"/>
                  </a:lnTo>
                  <a:lnTo>
                    <a:pt x="7622085" y="2025808"/>
                  </a:lnTo>
                  <a:lnTo>
                    <a:pt x="7669750" y="2040749"/>
                  </a:lnTo>
                  <a:lnTo>
                    <a:pt x="7717454" y="2055434"/>
                  </a:lnTo>
                  <a:lnTo>
                    <a:pt x="7765201" y="2069837"/>
                  </a:lnTo>
                  <a:lnTo>
                    <a:pt x="7812991" y="2083934"/>
                  </a:lnTo>
                  <a:lnTo>
                    <a:pt x="7860826" y="2097700"/>
                  </a:lnTo>
                  <a:lnTo>
                    <a:pt x="7908709" y="2111111"/>
                  </a:lnTo>
                  <a:lnTo>
                    <a:pt x="7956643" y="2124142"/>
                  </a:lnTo>
                  <a:lnTo>
                    <a:pt x="8004628" y="2136768"/>
                  </a:lnTo>
                  <a:lnTo>
                    <a:pt x="8052666" y="2148965"/>
                  </a:lnTo>
                  <a:lnTo>
                    <a:pt x="8100761" y="2160708"/>
                  </a:lnTo>
                  <a:lnTo>
                    <a:pt x="8148914" y="2171971"/>
                  </a:lnTo>
                  <a:lnTo>
                    <a:pt x="8197253" y="2182751"/>
                  </a:lnTo>
                  <a:lnTo>
                    <a:pt x="8245711" y="2193011"/>
                  </a:lnTo>
                  <a:lnTo>
                    <a:pt x="8294277" y="2202745"/>
                  </a:lnTo>
                  <a:lnTo>
                    <a:pt x="8342945" y="2211950"/>
                  </a:lnTo>
                  <a:lnTo>
                    <a:pt x="8391708" y="2220623"/>
                  </a:lnTo>
                  <a:lnTo>
                    <a:pt x="8440556" y="2228758"/>
                  </a:lnTo>
                  <a:lnTo>
                    <a:pt x="8489482" y="2236351"/>
                  </a:lnTo>
                  <a:lnTo>
                    <a:pt x="8538479" y="2243399"/>
                  </a:lnTo>
                  <a:lnTo>
                    <a:pt x="8587539" y="2249898"/>
                  </a:lnTo>
                  <a:lnTo>
                    <a:pt x="8636653" y="2255842"/>
                  </a:lnTo>
                  <a:lnTo>
                    <a:pt x="8685815" y="2261229"/>
                  </a:lnTo>
                  <a:lnTo>
                    <a:pt x="8735015" y="2266054"/>
                  </a:lnTo>
                  <a:lnTo>
                    <a:pt x="8784247" y="2270312"/>
                  </a:lnTo>
                  <a:lnTo>
                    <a:pt x="8833503" y="2273999"/>
                  </a:lnTo>
                  <a:lnTo>
                    <a:pt x="8882775" y="2277113"/>
                  </a:lnTo>
                  <a:lnTo>
                    <a:pt x="8932054" y="2279647"/>
                  </a:lnTo>
                  <a:lnTo>
                    <a:pt x="8981334" y="2281599"/>
                  </a:lnTo>
                  <a:lnTo>
                    <a:pt x="9030606" y="2282964"/>
                  </a:lnTo>
                  <a:lnTo>
                    <a:pt x="9079862" y="2283737"/>
                  </a:lnTo>
                  <a:lnTo>
                    <a:pt x="9129096" y="2283916"/>
                  </a:lnTo>
                  <a:lnTo>
                    <a:pt x="9178298" y="2283494"/>
                  </a:lnTo>
                  <a:lnTo>
                    <a:pt x="9227461" y="2282470"/>
                  </a:lnTo>
                  <a:lnTo>
                    <a:pt x="9276578" y="2280837"/>
                  </a:lnTo>
                  <a:lnTo>
                    <a:pt x="9325640" y="2278593"/>
                  </a:lnTo>
                  <a:lnTo>
                    <a:pt x="9374640" y="2275733"/>
                  </a:lnTo>
                  <a:lnTo>
                    <a:pt x="9423570" y="2272252"/>
                  </a:lnTo>
                  <a:lnTo>
                    <a:pt x="9472422" y="2268148"/>
                  </a:lnTo>
                  <a:lnTo>
                    <a:pt x="9521188" y="2263414"/>
                  </a:lnTo>
                  <a:lnTo>
                    <a:pt x="9569861" y="2258049"/>
                  </a:lnTo>
                  <a:lnTo>
                    <a:pt x="9618433" y="2252046"/>
                  </a:lnTo>
                  <a:lnTo>
                    <a:pt x="9666895" y="2245403"/>
                  </a:lnTo>
                  <a:lnTo>
                    <a:pt x="9715240" y="2238115"/>
                  </a:lnTo>
                  <a:lnTo>
                    <a:pt x="9763461" y="2230177"/>
                  </a:lnTo>
                  <a:lnTo>
                    <a:pt x="9811549" y="2221586"/>
                  </a:lnTo>
                  <a:lnTo>
                    <a:pt x="9859497" y="2212338"/>
                  </a:lnTo>
                  <a:lnTo>
                    <a:pt x="9907296" y="2202428"/>
                  </a:lnTo>
                  <a:lnTo>
                    <a:pt x="9954940" y="2191853"/>
                  </a:lnTo>
                  <a:lnTo>
                    <a:pt x="10002420" y="2180607"/>
                  </a:lnTo>
                  <a:lnTo>
                    <a:pt x="10049728" y="2168688"/>
                  </a:lnTo>
                  <a:lnTo>
                    <a:pt x="10096856" y="2156090"/>
                  </a:lnTo>
                  <a:lnTo>
                    <a:pt x="10143798" y="2142810"/>
                  </a:lnTo>
                  <a:lnTo>
                    <a:pt x="10190544" y="2128844"/>
                  </a:lnTo>
                  <a:lnTo>
                    <a:pt x="10237088" y="2114187"/>
                  </a:lnTo>
                  <a:lnTo>
                    <a:pt x="10283421" y="2098835"/>
                  </a:lnTo>
                  <a:lnTo>
                    <a:pt x="10329536" y="2082785"/>
                  </a:lnTo>
                  <a:lnTo>
                    <a:pt x="10375424" y="2066031"/>
                  </a:lnTo>
                  <a:lnTo>
                    <a:pt x="10421078" y="2048570"/>
                  </a:lnTo>
                  <a:lnTo>
                    <a:pt x="10466491" y="2030398"/>
                  </a:lnTo>
                  <a:lnTo>
                    <a:pt x="10511654" y="2011511"/>
                  </a:lnTo>
                  <a:lnTo>
                    <a:pt x="10556559" y="1991903"/>
                  </a:lnTo>
                  <a:lnTo>
                    <a:pt x="10601199" y="1971572"/>
                  </a:lnTo>
                  <a:lnTo>
                    <a:pt x="10645566" y="1950513"/>
                  </a:lnTo>
                  <a:lnTo>
                    <a:pt x="10689651" y="1928723"/>
                  </a:lnTo>
                  <a:lnTo>
                    <a:pt x="10733449" y="1906195"/>
                  </a:lnTo>
                  <a:lnTo>
                    <a:pt x="10776949" y="1882928"/>
                  </a:lnTo>
                  <a:lnTo>
                    <a:pt x="10820146" y="1858916"/>
                  </a:lnTo>
                  <a:lnTo>
                    <a:pt x="10863030" y="1834156"/>
                  </a:lnTo>
                  <a:lnTo>
                    <a:pt x="10905594" y="1808642"/>
                  </a:lnTo>
                  <a:lnTo>
                    <a:pt x="10946613" y="1783147"/>
                  </a:lnTo>
                  <a:lnTo>
                    <a:pt x="10987221" y="1757033"/>
                  </a:lnTo>
                  <a:lnTo>
                    <a:pt x="11027433" y="1730329"/>
                  </a:lnTo>
                  <a:lnTo>
                    <a:pt x="11067265" y="1703061"/>
                  </a:lnTo>
                  <a:lnTo>
                    <a:pt x="11106734" y="1675256"/>
                  </a:lnTo>
                  <a:lnTo>
                    <a:pt x="11145856" y="1646941"/>
                  </a:lnTo>
                  <a:lnTo>
                    <a:pt x="11184647" y="1618143"/>
                  </a:lnTo>
                  <a:lnTo>
                    <a:pt x="11223122" y="1588889"/>
                  </a:lnTo>
                  <a:lnTo>
                    <a:pt x="11261298" y="1559206"/>
                  </a:lnTo>
                  <a:lnTo>
                    <a:pt x="11299192" y="1529120"/>
                  </a:lnTo>
                  <a:lnTo>
                    <a:pt x="11336818" y="1498659"/>
                  </a:lnTo>
                  <a:lnTo>
                    <a:pt x="11374194" y="1467849"/>
                  </a:lnTo>
                  <a:lnTo>
                    <a:pt x="11411334" y="1436717"/>
                  </a:lnTo>
                  <a:lnTo>
                    <a:pt x="11448257" y="1405291"/>
                  </a:lnTo>
                  <a:lnTo>
                    <a:pt x="11484976" y="1373597"/>
                  </a:lnTo>
                  <a:lnTo>
                    <a:pt x="11521509" y="1341662"/>
                  </a:lnTo>
                  <a:lnTo>
                    <a:pt x="11557872" y="1309514"/>
                  </a:lnTo>
                  <a:lnTo>
                    <a:pt x="11594080" y="1277178"/>
                  </a:lnTo>
                  <a:lnTo>
                    <a:pt x="11630150" y="1244681"/>
                  </a:lnTo>
                  <a:lnTo>
                    <a:pt x="11666097" y="1212052"/>
                  </a:lnTo>
                  <a:lnTo>
                    <a:pt x="11701939" y="1179316"/>
                  </a:lnTo>
                  <a:lnTo>
                    <a:pt x="11737690" y="1146501"/>
                  </a:lnTo>
                  <a:lnTo>
                    <a:pt x="11773368" y="1113633"/>
                  </a:lnTo>
                  <a:lnTo>
                    <a:pt x="11808987" y="1080740"/>
                  </a:lnTo>
                  <a:lnTo>
                    <a:pt x="11844565" y="1047848"/>
                  </a:lnTo>
                  <a:lnTo>
                    <a:pt x="11880117" y="1014984"/>
                  </a:lnTo>
                  <a:lnTo>
                    <a:pt x="11915659" y="982175"/>
                  </a:lnTo>
                  <a:lnTo>
                    <a:pt x="11951208" y="949449"/>
                  </a:lnTo>
                  <a:lnTo>
                    <a:pt x="11986779" y="916831"/>
                  </a:lnTo>
                  <a:lnTo>
                    <a:pt x="12022389" y="884349"/>
                  </a:lnTo>
                  <a:lnTo>
                    <a:pt x="12058053" y="852030"/>
                  </a:lnTo>
                  <a:lnTo>
                    <a:pt x="12093788" y="819900"/>
                  </a:lnTo>
                  <a:lnTo>
                    <a:pt x="12129610" y="787987"/>
                  </a:lnTo>
                  <a:lnTo>
                    <a:pt x="12165535" y="756318"/>
                  </a:lnTo>
                  <a:lnTo>
                    <a:pt x="12201579" y="724918"/>
                  </a:lnTo>
                  <a:lnTo>
                    <a:pt x="12237758" y="693817"/>
                  </a:lnTo>
                  <a:lnTo>
                    <a:pt x="12274088" y="663039"/>
                  </a:lnTo>
                  <a:lnTo>
                    <a:pt x="12310585" y="632612"/>
                  </a:lnTo>
                  <a:lnTo>
                    <a:pt x="12347265" y="602564"/>
                  </a:lnTo>
                  <a:lnTo>
                    <a:pt x="12384145" y="572920"/>
                  </a:lnTo>
                  <a:lnTo>
                    <a:pt x="12421240" y="543709"/>
                  </a:lnTo>
                  <a:lnTo>
                    <a:pt x="12458566" y="514956"/>
                  </a:lnTo>
                  <a:lnTo>
                    <a:pt x="12496141" y="486689"/>
                  </a:lnTo>
                  <a:lnTo>
                    <a:pt x="12533978" y="458934"/>
                  </a:lnTo>
                  <a:lnTo>
                    <a:pt x="12572096" y="431719"/>
                  </a:lnTo>
                  <a:lnTo>
                    <a:pt x="12610509" y="405070"/>
                  </a:lnTo>
                  <a:lnTo>
                    <a:pt x="12649235" y="379015"/>
                  </a:lnTo>
                  <a:lnTo>
                    <a:pt x="12688288" y="353579"/>
                  </a:lnTo>
                  <a:lnTo>
                    <a:pt x="12727685" y="328791"/>
                  </a:lnTo>
                  <a:lnTo>
                    <a:pt x="12767442" y="304677"/>
                  </a:lnTo>
                  <a:lnTo>
                    <a:pt x="12807576" y="281264"/>
                  </a:lnTo>
                  <a:lnTo>
                    <a:pt x="12848102" y="258579"/>
                  </a:lnTo>
                  <a:lnTo>
                    <a:pt x="12889036" y="236648"/>
                  </a:lnTo>
                  <a:lnTo>
                    <a:pt x="12930395" y="215500"/>
                  </a:lnTo>
                  <a:lnTo>
                    <a:pt x="12972194" y="195159"/>
                  </a:lnTo>
                  <a:lnTo>
                    <a:pt x="13014450" y="175655"/>
                  </a:lnTo>
                  <a:lnTo>
                    <a:pt x="13057178" y="157012"/>
                  </a:lnTo>
                  <a:lnTo>
                    <a:pt x="13100395" y="139259"/>
                  </a:lnTo>
                  <a:lnTo>
                    <a:pt x="13144117" y="122423"/>
                  </a:lnTo>
                  <a:lnTo>
                    <a:pt x="13188360" y="106529"/>
                  </a:lnTo>
                  <a:lnTo>
                    <a:pt x="13233140" y="91606"/>
                  </a:lnTo>
                  <a:lnTo>
                    <a:pt x="13278473" y="77679"/>
                  </a:lnTo>
                  <a:lnTo>
                    <a:pt x="13324375" y="64776"/>
                  </a:lnTo>
                  <a:lnTo>
                    <a:pt x="13370862" y="52925"/>
                  </a:lnTo>
                  <a:lnTo>
                    <a:pt x="13417951" y="42150"/>
                  </a:lnTo>
                  <a:lnTo>
                    <a:pt x="13465657" y="32481"/>
                  </a:lnTo>
                  <a:lnTo>
                    <a:pt x="13513996" y="23943"/>
                  </a:lnTo>
                  <a:lnTo>
                    <a:pt x="13564393" y="16423"/>
                  </a:lnTo>
                  <a:lnTo>
                    <a:pt x="13614777" y="10342"/>
                  </a:lnTo>
                  <a:lnTo>
                    <a:pt x="13665133" y="5679"/>
                  </a:lnTo>
                  <a:lnTo>
                    <a:pt x="13715443" y="2415"/>
                  </a:lnTo>
                  <a:lnTo>
                    <a:pt x="13765691" y="528"/>
                  </a:lnTo>
                  <a:lnTo>
                    <a:pt x="13815862" y="0"/>
                  </a:lnTo>
                  <a:lnTo>
                    <a:pt x="13865939" y="808"/>
                  </a:lnTo>
                  <a:lnTo>
                    <a:pt x="13915905" y="2934"/>
                  </a:lnTo>
                  <a:lnTo>
                    <a:pt x="13965745" y="6357"/>
                  </a:lnTo>
                  <a:lnTo>
                    <a:pt x="14015441" y="11057"/>
                  </a:lnTo>
                  <a:lnTo>
                    <a:pt x="14064978" y="17013"/>
                  </a:lnTo>
                  <a:lnTo>
                    <a:pt x="14114340" y="24205"/>
                  </a:lnTo>
                  <a:lnTo>
                    <a:pt x="14163510" y="32614"/>
                  </a:lnTo>
                  <a:lnTo>
                    <a:pt x="14212472" y="42218"/>
                  </a:lnTo>
                  <a:lnTo>
                    <a:pt x="14261209" y="52998"/>
                  </a:lnTo>
                  <a:lnTo>
                    <a:pt x="14309705" y="64934"/>
                  </a:lnTo>
                  <a:lnTo>
                    <a:pt x="14357944" y="78004"/>
                  </a:lnTo>
                  <a:lnTo>
                    <a:pt x="14405910" y="92189"/>
                  </a:lnTo>
                  <a:lnTo>
                    <a:pt x="14453587" y="107469"/>
                  </a:lnTo>
                  <a:lnTo>
                    <a:pt x="14500957" y="123823"/>
                  </a:lnTo>
                  <a:lnTo>
                    <a:pt x="14548005" y="141231"/>
                  </a:lnTo>
                  <a:lnTo>
                    <a:pt x="14594715" y="159674"/>
                  </a:lnTo>
                  <a:lnTo>
                    <a:pt x="14641069" y="179129"/>
                  </a:lnTo>
                  <a:lnTo>
                    <a:pt x="14687053" y="199579"/>
                  </a:lnTo>
                  <a:lnTo>
                    <a:pt x="14732649" y="221001"/>
                  </a:lnTo>
                  <a:lnTo>
                    <a:pt x="14777841" y="243377"/>
                  </a:lnTo>
                  <a:lnTo>
                    <a:pt x="14822614" y="266685"/>
                  </a:lnTo>
                  <a:lnTo>
                    <a:pt x="14866950" y="290905"/>
                  </a:lnTo>
                  <a:lnTo>
                    <a:pt x="14910833" y="316018"/>
                  </a:lnTo>
                  <a:lnTo>
                    <a:pt x="14954248" y="342003"/>
                  </a:lnTo>
                  <a:lnTo>
                    <a:pt x="14997177" y="368839"/>
                  </a:lnTo>
                  <a:lnTo>
                    <a:pt x="15039604" y="396507"/>
                  </a:lnTo>
                  <a:lnTo>
                    <a:pt x="15080485" y="424259"/>
                  </a:lnTo>
                  <a:lnTo>
                    <a:pt x="15120845" y="452692"/>
                  </a:lnTo>
                  <a:lnTo>
                    <a:pt x="15160713" y="481770"/>
                  </a:lnTo>
                  <a:lnTo>
                    <a:pt x="15200115" y="511455"/>
                  </a:lnTo>
                  <a:lnTo>
                    <a:pt x="15239080" y="541710"/>
                  </a:lnTo>
                  <a:lnTo>
                    <a:pt x="15277637" y="572497"/>
                  </a:lnTo>
                  <a:lnTo>
                    <a:pt x="15315812" y="603779"/>
                  </a:lnTo>
                  <a:lnTo>
                    <a:pt x="15353635" y="635519"/>
                  </a:lnTo>
                  <a:lnTo>
                    <a:pt x="15391132" y="667680"/>
                  </a:lnTo>
                  <a:lnTo>
                    <a:pt x="15428333" y="700223"/>
                  </a:lnTo>
                  <a:lnTo>
                    <a:pt x="15465264" y="733112"/>
                  </a:lnTo>
                  <a:lnTo>
                    <a:pt x="15501954" y="766310"/>
                  </a:lnTo>
                  <a:lnTo>
                    <a:pt x="15538431" y="799778"/>
                  </a:lnTo>
                  <a:lnTo>
                    <a:pt x="15574722" y="833481"/>
                  </a:lnTo>
                  <a:lnTo>
                    <a:pt x="15610856" y="867379"/>
                  </a:lnTo>
                  <a:lnTo>
                    <a:pt x="15646861" y="901437"/>
                  </a:lnTo>
                  <a:lnTo>
                    <a:pt x="15682764" y="935616"/>
                  </a:lnTo>
                  <a:lnTo>
                    <a:pt x="15718594" y="969879"/>
                  </a:lnTo>
                  <a:lnTo>
                    <a:pt x="15754379" y="1004189"/>
                  </a:lnTo>
                  <a:lnTo>
                    <a:pt x="15790146" y="1038509"/>
                  </a:lnTo>
                  <a:lnTo>
                    <a:pt x="15825923" y="1072802"/>
                  </a:lnTo>
                  <a:lnTo>
                    <a:pt x="15861739" y="1107029"/>
                  </a:lnTo>
                  <a:lnTo>
                    <a:pt x="15897621" y="1141153"/>
                  </a:lnTo>
                  <a:lnTo>
                    <a:pt x="15933598" y="1175138"/>
                  </a:lnTo>
                  <a:lnTo>
                    <a:pt x="15969697" y="1208946"/>
                  </a:lnTo>
                  <a:lnTo>
                    <a:pt x="16005946" y="1242540"/>
                  </a:lnTo>
                  <a:lnTo>
                    <a:pt x="16042373" y="1275881"/>
                  </a:lnTo>
                  <a:lnTo>
                    <a:pt x="16079006" y="1308933"/>
                  </a:lnTo>
                  <a:lnTo>
                    <a:pt x="16115874" y="1341659"/>
                  </a:lnTo>
                  <a:lnTo>
                    <a:pt x="16153003" y="1374021"/>
                  </a:lnTo>
                  <a:lnTo>
                    <a:pt x="16190423" y="1405982"/>
                  </a:lnTo>
                  <a:lnTo>
                    <a:pt x="16228160" y="1437505"/>
                  </a:lnTo>
                  <a:lnTo>
                    <a:pt x="16266244" y="1468551"/>
                  </a:lnTo>
                  <a:lnTo>
                    <a:pt x="16304702" y="1499084"/>
                  </a:lnTo>
                  <a:lnTo>
                    <a:pt x="16343561" y="1529067"/>
                  </a:lnTo>
                  <a:lnTo>
                    <a:pt x="16382850" y="1558462"/>
                  </a:lnTo>
                  <a:lnTo>
                    <a:pt x="16422597" y="1587231"/>
                  </a:lnTo>
                  <a:lnTo>
                    <a:pt x="16462830" y="1615338"/>
                  </a:lnTo>
                  <a:lnTo>
                    <a:pt x="16503576" y="1642745"/>
                  </a:lnTo>
                  <a:lnTo>
                    <a:pt x="16544865" y="1669415"/>
                  </a:lnTo>
                  <a:lnTo>
                    <a:pt x="16586722" y="1695310"/>
                  </a:lnTo>
                  <a:lnTo>
                    <a:pt x="16629178" y="1720393"/>
                  </a:lnTo>
                  <a:lnTo>
                    <a:pt x="16672259" y="1744626"/>
                  </a:lnTo>
                  <a:lnTo>
                    <a:pt x="16715993" y="1767973"/>
                  </a:lnTo>
                  <a:lnTo>
                    <a:pt x="16760846" y="1790611"/>
                  </a:lnTo>
                  <a:lnTo>
                    <a:pt x="16806154" y="1812162"/>
                  </a:lnTo>
                  <a:lnTo>
                    <a:pt x="16851896" y="1832624"/>
                  </a:lnTo>
                  <a:lnTo>
                    <a:pt x="16898053" y="1851991"/>
                  </a:lnTo>
                  <a:lnTo>
                    <a:pt x="16944605" y="1870258"/>
                  </a:lnTo>
                  <a:lnTo>
                    <a:pt x="16991533" y="1887422"/>
                  </a:lnTo>
                  <a:lnTo>
                    <a:pt x="17038816" y="1903477"/>
                  </a:lnTo>
                  <a:lnTo>
                    <a:pt x="17086434" y="1918420"/>
                  </a:lnTo>
                  <a:lnTo>
                    <a:pt x="17134367" y="1932246"/>
                  </a:lnTo>
                  <a:lnTo>
                    <a:pt x="17182597" y="1944949"/>
                  </a:lnTo>
                  <a:lnTo>
                    <a:pt x="17231102" y="1956526"/>
                  </a:lnTo>
                  <a:lnTo>
                    <a:pt x="17279863" y="1966973"/>
                  </a:lnTo>
                  <a:lnTo>
                    <a:pt x="17328861" y="1976283"/>
                  </a:lnTo>
                  <a:lnTo>
                    <a:pt x="17378075" y="1984454"/>
                  </a:lnTo>
                  <a:lnTo>
                    <a:pt x="17427485" y="1991481"/>
                  </a:lnTo>
                  <a:lnTo>
                    <a:pt x="17477071" y="1997358"/>
                  </a:lnTo>
                  <a:lnTo>
                    <a:pt x="17526815" y="2002082"/>
                  </a:lnTo>
                  <a:lnTo>
                    <a:pt x="17576695" y="2005647"/>
                  </a:lnTo>
                  <a:lnTo>
                    <a:pt x="17626692" y="2008051"/>
                  </a:lnTo>
                  <a:lnTo>
                    <a:pt x="17676787" y="2009287"/>
                  </a:lnTo>
                  <a:lnTo>
                    <a:pt x="17726958" y="2009351"/>
                  </a:lnTo>
                  <a:lnTo>
                    <a:pt x="17777187" y="2008239"/>
                  </a:lnTo>
                  <a:lnTo>
                    <a:pt x="17827454" y="2005947"/>
                  </a:lnTo>
                  <a:lnTo>
                    <a:pt x="17877738" y="2002469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301311" y="3690212"/>
              <a:ext cx="652145" cy="335280"/>
            </a:xfrm>
            <a:custGeom>
              <a:avLst/>
              <a:gdLst/>
              <a:ahLst/>
              <a:cxnLst/>
              <a:rect l="l" t="t" r="r" b="b"/>
              <a:pathLst>
                <a:path w="652144" h="335279">
                  <a:moveTo>
                    <a:pt x="651705" y="0"/>
                  </a:moveTo>
                  <a:lnTo>
                    <a:pt x="0" y="0"/>
                  </a:lnTo>
                  <a:lnTo>
                    <a:pt x="0" y="335068"/>
                  </a:lnTo>
                  <a:lnTo>
                    <a:pt x="651705" y="335068"/>
                  </a:lnTo>
                  <a:lnTo>
                    <a:pt x="651705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600">
                <a:solidFill>
                  <a:srgbClr val="FC221C"/>
                </a:solidFill>
              </a:rPr>
              <a:t>Structure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275">
                <a:solidFill>
                  <a:srgbClr val="FC221C"/>
                </a:solidFill>
              </a:rPr>
              <a:t>of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690">
                <a:solidFill>
                  <a:srgbClr val="FC221C"/>
                </a:solidFill>
              </a:rPr>
              <a:t>a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500">
                <a:solidFill>
                  <a:srgbClr val="FC221C"/>
                </a:solidFill>
              </a:rPr>
              <a:t>Story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450" spc="75">
                <a:solidFill>
                  <a:srgbClr val="FC221C"/>
                </a:solidFill>
                <a:latin typeface="Gill Sans MT"/>
                <a:cs typeface="Gill Sans MT"/>
              </a:rPr>
              <a:t>Based</a:t>
            </a:r>
            <a:r>
              <a:rPr dirty="0" sz="2450" spc="-1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on</a:t>
            </a:r>
            <a:r>
              <a:rPr dirty="0" sz="2450" spc="-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Donald</a:t>
            </a:r>
            <a:r>
              <a:rPr dirty="0" sz="2450" spc="-1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30">
                <a:solidFill>
                  <a:srgbClr val="FC221C"/>
                </a:solidFill>
                <a:latin typeface="Gill Sans MT"/>
                <a:cs typeface="Gill Sans MT"/>
              </a:rPr>
              <a:t>Miller's</a:t>
            </a:r>
            <a:r>
              <a:rPr dirty="0" sz="2450" spc="-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StoryBrand</a:t>
            </a:r>
            <a:r>
              <a:rPr dirty="0" sz="2450" spc="-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structure.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35730" y="3715626"/>
            <a:ext cx="57912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solidFill>
                  <a:srgbClr val="FC221C"/>
                </a:solidFill>
                <a:latin typeface="Arial"/>
                <a:cs typeface="Arial"/>
              </a:rPr>
              <a:t>Users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099235" y="4387018"/>
            <a:ext cx="1414145" cy="586740"/>
          </a:xfrm>
          <a:custGeom>
            <a:avLst/>
            <a:gdLst/>
            <a:ahLst/>
            <a:cxnLst/>
            <a:rect l="l" t="t" r="r" b="b"/>
            <a:pathLst>
              <a:path w="1414145" h="586739">
                <a:moveTo>
                  <a:pt x="1413988" y="0"/>
                </a:moveTo>
                <a:lnTo>
                  <a:pt x="0" y="0"/>
                </a:lnTo>
                <a:lnTo>
                  <a:pt x="0" y="586369"/>
                </a:lnTo>
                <a:lnTo>
                  <a:pt x="1413988" y="586369"/>
                </a:lnTo>
                <a:lnTo>
                  <a:pt x="1413988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135748" y="4412431"/>
            <a:ext cx="134112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9090" marR="5080" indent="-327025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What</a:t>
            </a:r>
            <a:r>
              <a:rPr dirty="0" sz="1650" spc="10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1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their quest?</a:t>
            </a:r>
            <a:endParaRPr sz="16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43225" y="3564561"/>
            <a:ext cx="1328420" cy="586740"/>
          </a:xfrm>
          <a:custGeom>
            <a:avLst/>
            <a:gdLst/>
            <a:ahLst/>
            <a:cxnLst/>
            <a:rect l="l" t="t" r="r" b="b"/>
            <a:pathLst>
              <a:path w="1328420" h="586739">
                <a:moveTo>
                  <a:pt x="1328127" y="0"/>
                </a:moveTo>
                <a:lnTo>
                  <a:pt x="0" y="0"/>
                </a:lnTo>
                <a:lnTo>
                  <a:pt x="0" y="586369"/>
                </a:lnTo>
                <a:lnTo>
                  <a:pt x="1328127" y="586369"/>
                </a:lnTo>
                <a:lnTo>
                  <a:pt x="1328127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879738" y="3589975"/>
            <a:ext cx="125539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720" marR="5080" indent="-287655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Who is </a:t>
            </a: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their guide?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947497" y="4143905"/>
            <a:ext cx="1559560" cy="586740"/>
          </a:xfrm>
          <a:custGeom>
            <a:avLst/>
            <a:gdLst/>
            <a:ahLst/>
            <a:cxnLst/>
            <a:rect l="l" t="t" r="r" b="b"/>
            <a:pathLst>
              <a:path w="1559559" h="586739">
                <a:moveTo>
                  <a:pt x="1559324" y="0"/>
                </a:moveTo>
                <a:lnTo>
                  <a:pt x="0" y="0"/>
                </a:lnTo>
                <a:lnTo>
                  <a:pt x="0" y="586369"/>
                </a:lnTo>
                <a:lnTo>
                  <a:pt x="1559324" y="586369"/>
                </a:lnTo>
                <a:lnTo>
                  <a:pt x="1559324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8981916" y="4169318"/>
            <a:ext cx="149098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1971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What</a:t>
            </a:r>
            <a:r>
              <a:rPr dirty="0" sz="1650" spc="2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C221C"/>
                </a:solidFill>
                <a:latin typeface="Arial"/>
                <a:cs typeface="Arial"/>
              </a:rPr>
              <a:t>plan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did</a:t>
            </a:r>
            <a:r>
              <a:rPr dirty="0" sz="1650" spc="114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they</a:t>
            </a:r>
            <a:r>
              <a:rPr dirty="0" sz="1650" spc="114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65" b="1">
                <a:solidFill>
                  <a:srgbClr val="FC221C"/>
                </a:solidFill>
                <a:latin typeface="Arial"/>
                <a:cs typeface="Arial"/>
              </a:rPr>
              <a:t>have?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1634829" y="3369101"/>
            <a:ext cx="2308860" cy="586740"/>
          </a:xfrm>
          <a:custGeom>
            <a:avLst/>
            <a:gdLst/>
            <a:ahLst/>
            <a:cxnLst/>
            <a:rect l="l" t="t" r="r" b="b"/>
            <a:pathLst>
              <a:path w="2308859" h="586739">
                <a:moveTo>
                  <a:pt x="2308411" y="0"/>
                </a:moveTo>
                <a:lnTo>
                  <a:pt x="0" y="0"/>
                </a:lnTo>
                <a:lnTo>
                  <a:pt x="0" y="586369"/>
                </a:lnTo>
                <a:lnTo>
                  <a:pt x="2308411" y="586369"/>
                </a:lnTo>
                <a:lnTo>
                  <a:pt x="2308411" y="0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1669246" y="3394515"/>
            <a:ext cx="223964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How</a:t>
            </a:r>
            <a:r>
              <a:rPr dirty="0" sz="1650" spc="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would</a:t>
            </a:r>
            <a:r>
              <a:rPr dirty="0" sz="1650" spc="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they</a:t>
            </a:r>
            <a:r>
              <a:rPr dirty="0" sz="1650" spc="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25" b="1">
                <a:solidFill>
                  <a:srgbClr val="FC221C"/>
                </a:solidFill>
                <a:latin typeface="Arial"/>
                <a:cs typeface="Arial"/>
              </a:rPr>
              <a:t>put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their</a:t>
            </a:r>
            <a:r>
              <a:rPr dirty="0" sz="1650" spc="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plan</a:t>
            </a:r>
            <a:r>
              <a:rPr dirty="0" sz="1650" spc="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into</a:t>
            </a:r>
            <a:r>
              <a:rPr dirty="0" sz="1650" spc="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25" b="1">
                <a:solidFill>
                  <a:srgbClr val="FC221C"/>
                </a:solidFill>
                <a:latin typeface="Arial"/>
                <a:cs typeface="Arial"/>
              </a:rPr>
              <a:t>action?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5640436" y="2280413"/>
            <a:ext cx="146367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6070" marR="5080" indent="-294005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What</a:t>
            </a:r>
            <a:r>
              <a:rPr dirty="0" sz="1650" spc="13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did</a:t>
            </a:r>
            <a:r>
              <a:rPr dirty="0" sz="1650" spc="13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C221C"/>
                </a:solidFill>
                <a:latin typeface="Arial"/>
                <a:cs typeface="Arial"/>
              </a:rPr>
              <a:t>they </a:t>
            </a: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achieve?</a:t>
            </a:r>
            <a:endParaRPr sz="165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21083" y="7501479"/>
            <a:ext cx="14732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0" b="1">
                <a:solidFill>
                  <a:srgbClr val="FC221C"/>
                </a:solidFill>
                <a:latin typeface="Arial"/>
                <a:cs typeface="Arial"/>
              </a:rPr>
              <a:t>PROTAGONIST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275221" y="7501479"/>
            <a:ext cx="9734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5" b="1">
                <a:solidFill>
                  <a:srgbClr val="FC221C"/>
                </a:solidFill>
                <a:latin typeface="Arial"/>
                <a:cs typeface="Arial"/>
              </a:rPr>
              <a:t>PROBLEM</a:t>
            </a:r>
            <a:endParaRPr sz="165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178053" y="7501479"/>
            <a:ext cx="6584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5" b="1">
                <a:solidFill>
                  <a:srgbClr val="FC221C"/>
                </a:solidFill>
                <a:latin typeface="Arial"/>
                <a:cs typeface="Arial"/>
              </a:rPr>
              <a:t>GUIDE</a:t>
            </a:r>
            <a:endParaRPr sz="16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405568" y="7501479"/>
            <a:ext cx="5594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solidFill>
                  <a:srgbClr val="FC221C"/>
                </a:solidFill>
                <a:latin typeface="Arial"/>
                <a:cs typeface="Arial"/>
              </a:rPr>
              <a:t>PLAN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378650" y="7501479"/>
            <a:ext cx="8166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ACTION</a:t>
            </a:r>
            <a:endParaRPr sz="16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5835298" y="7375828"/>
            <a:ext cx="10737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135">
              <a:lnSpc>
                <a:spcPts val="198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SUCCESS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(or</a:t>
            </a:r>
            <a:r>
              <a:rPr dirty="0" sz="1650" spc="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failure)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50763" y="3012760"/>
            <a:ext cx="16466819" cy="3977004"/>
            <a:chOff x="750763" y="3012760"/>
            <a:chExt cx="16466819" cy="3977004"/>
          </a:xfrm>
        </p:grpSpPr>
        <p:sp>
          <p:nvSpPr>
            <p:cNvPr id="23" name="object 23" descr=""/>
            <p:cNvSpPr/>
            <p:nvPr/>
          </p:nvSpPr>
          <p:spPr>
            <a:xfrm>
              <a:off x="8840289" y="4940756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70" h="1690370">
                  <a:moveTo>
                    <a:pt x="867361" y="0"/>
                  </a:moveTo>
                  <a:lnTo>
                    <a:pt x="822608" y="0"/>
                  </a:lnTo>
                  <a:lnTo>
                    <a:pt x="777905" y="2355"/>
                  </a:lnTo>
                  <a:lnTo>
                    <a:pt x="733354" y="7065"/>
                  </a:lnTo>
                  <a:lnTo>
                    <a:pt x="689055" y="14130"/>
                  </a:lnTo>
                  <a:lnTo>
                    <a:pt x="645109" y="23550"/>
                  </a:lnTo>
                  <a:lnTo>
                    <a:pt x="601617" y="35326"/>
                  </a:lnTo>
                  <a:lnTo>
                    <a:pt x="558680" y="49456"/>
                  </a:lnTo>
                  <a:lnTo>
                    <a:pt x="516399" y="65942"/>
                  </a:lnTo>
                  <a:lnTo>
                    <a:pt x="474875" y="84783"/>
                  </a:lnTo>
                  <a:lnTo>
                    <a:pt x="434209" y="105979"/>
                  </a:lnTo>
                  <a:lnTo>
                    <a:pt x="394501" y="129529"/>
                  </a:lnTo>
                  <a:lnTo>
                    <a:pt x="355853" y="155435"/>
                  </a:lnTo>
                  <a:lnTo>
                    <a:pt x="318366" y="183697"/>
                  </a:lnTo>
                  <a:lnTo>
                    <a:pt x="282140" y="214313"/>
                  </a:lnTo>
                  <a:lnTo>
                    <a:pt x="247276" y="247284"/>
                  </a:lnTo>
                  <a:lnTo>
                    <a:pt x="214306" y="282147"/>
                  </a:lnTo>
                  <a:lnTo>
                    <a:pt x="183691" y="318371"/>
                  </a:lnTo>
                  <a:lnTo>
                    <a:pt x="155431" y="355858"/>
                  </a:lnTo>
                  <a:lnTo>
                    <a:pt x="129525" y="394505"/>
                  </a:lnTo>
                  <a:lnTo>
                    <a:pt x="105975" y="434211"/>
                  </a:lnTo>
                  <a:lnTo>
                    <a:pt x="84780" y="474877"/>
                  </a:lnTo>
                  <a:lnTo>
                    <a:pt x="65940" y="516400"/>
                  </a:lnTo>
                  <a:lnTo>
                    <a:pt x="49455" y="558680"/>
                  </a:lnTo>
                  <a:lnTo>
                    <a:pt x="35325" y="601615"/>
                  </a:lnTo>
                  <a:lnTo>
                    <a:pt x="23550" y="645106"/>
                  </a:lnTo>
                  <a:lnTo>
                    <a:pt x="14130" y="689052"/>
                  </a:lnTo>
                  <a:lnTo>
                    <a:pt x="7065" y="733350"/>
                  </a:lnTo>
                  <a:lnTo>
                    <a:pt x="2355" y="777901"/>
                  </a:lnTo>
                  <a:lnTo>
                    <a:pt x="0" y="822603"/>
                  </a:lnTo>
                  <a:lnTo>
                    <a:pt x="0" y="867355"/>
                  </a:lnTo>
                  <a:lnTo>
                    <a:pt x="2355" y="912058"/>
                  </a:lnTo>
                  <a:lnTo>
                    <a:pt x="7065" y="956608"/>
                  </a:lnTo>
                  <a:lnTo>
                    <a:pt x="14130" y="1000907"/>
                  </a:lnTo>
                  <a:lnTo>
                    <a:pt x="23550" y="1044852"/>
                  </a:lnTo>
                  <a:lnTo>
                    <a:pt x="35325" y="1088344"/>
                  </a:lnTo>
                  <a:lnTo>
                    <a:pt x="49455" y="1131280"/>
                  </a:lnTo>
                  <a:lnTo>
                    <a:pt x="65940" y="1173561"/>
                  </a:lnTo>
                  <a:lnTo>
                    <a:pt x="84780" y="1215084"/>
                  </a:lnTo>
                  <a:lnTo>
                    <a:pt x="105975" y="1255750"/>
                  </a:lnTo>
                  <a:lnTo>
                    <a:pt x="129525" y="1295458"/>
                  </a:lnTo>
                  <a:lnTo>
                    <a:pt x="155431" y="1334105"/>
                  </a:lnTo>
                  <a:lnTo>
                    <a:pt x="183691" y="1371593"/>
                  </a:lnTo>
                  <a:lnTo>
                    <a:pt x="214306" y="1407818"/>
                  </a:lnTo>
                  <a:lnTo>
                    <a:pt x="247276" y="1442682"/>
                  </a:lnTo>
                  <a:lnTo>
                    <a:pt x="282140" y="1475653"/>
                  </a:lnTo>
                  <a:lnTo>
                    <a:pt x="318366" y="1506270"/>
                  </a:lnTo>
                  <a:lnTo>
                    <a:pt x="355853" y="1534531"/>
                  </a:lnTo>
                  <a:lnTo>
                    <a:pt x="394501" y="1560437"/>
                  </a:lnTo>
                  <a:lnTo>
                    <a:pt x="434209" y="1583987"/>
                  </a:lnTo>
                  <a:lnTo>
                    <a:pt x="474875" y="1605183"/>
                  </a:lnTo>
                  <a:lnTo>
                    <a:pt x="516399" y="1624024"/>
                  </a:lnTo>
                  <a:lnTo>
                    <a:pt x="558680" y="1640510"/>
                  </a:lnTo>
                  <a:lnTo>
                    <a:pt x="601617" y="1654640"/>
                  </a:lnTo>
                  <a:lnTo>
                    <a:pt x="645109" y="1666416"/>
                  </a:lnTo>
                  <a:lnTo>
                    <a:pt x="689055" y="1675836"/>
                  </a:lnTo>
                  <a:lnTo>
                    <a:pt x="733354" y="1682901"/>
                  </a:lnTo>
                  <a:lnTo>
                    <a:pt x="777905" y="1687611"/>
                  </a:lnTo>
                  <a:lnTo>
                    <a:pt x="822608" y="1689967"/>
                  </a:lnTo>
                  <a:lnTo>
                    <a:pt x="867361" y="1689967"/>
                  </a:lnTo>
                  <a:lnTo>
                    <a:pt x="912064" y="1687611"/>
                  </a:lnTo>
                  <a:lnTo>
                    <a:pt x="956615" y="1682901"/>
                  </a:lnTo>
                  <a:lnTo>
                    <a:pt x="1000914" y="1675836"/>
                  </a:lnTo>
                  <a:lnTo>
                    <a:pt x="1044859" y="1666416"/>
                  </a:lnTo>
                  <a:lnTo>
                    <a:pt x="1088351" y="1654640"/>
                  </a:lnTo>
                  <a:lnTo>
                    <a:pt x="1131287" y="1640510"/>
                  </a:lnTo>
                  <a:lnTo>
                    <a:pt x="1173568" y="1624024"/>
                  </a:lnTo>
                  <a:lnTo>
                    <a:pt x="1215091" y="1605183"/>
                  </a:lnTo>
                  <a:lnTo>
                    <a:pt x="1255757" y="1583987"/>
                  </a:lnTo>
                  <a:lnTo>
                    <a:pt x="1295463" y="1560437"/>
                  </a:lnTo>
                  <a:lnTo>
                    <a:pt x="1334111" y="1534531"/>
                  </a:lnTo>
                  <a:lnTo>
                    <a:pt x="1371597" y="1506270"/>
                  </a:lnTo>
                  <a:lnTo>
                    <a:pt x="1407822" y="1475653"/>
                  </a:lnTo>
                  <a:lnTo>
                    <a:pt x="1442685" y="1442682"/>
                  </a:lnTo>
                  <a:lnTo>
                    <a:pt x="1475656" y="1407818"/>
                  </a:lnTo>
                  <a:lnTo>
                    <a:pt x="1506272" y="1371593"/>
                  </a:lnTo>
                  <a:lnTo>
                    <a:pt x="1534533" y="1334105"/>
                  </a:lnTo>
                  <a:lnTo>
                    <a:pt x="1560439" y="1295458"/>
                  </a:lnTo>
                  <a:lnTo>
                    <a:pt x="1583990" y="1255750"/>
                  </a:lnTo>
                  <a:lnTo>
                    <a:pt x="1605186" y="1215084"/>
                  </a:lnTo>
                  <a:lnTo>
                    <a:pt x="1624027" y="1173561"/>
                  </a:lnTo>
                  <a:lnTo>
                    <a:pt x="1640512" y="1131280"/>
                  </a:lnTo>
                  <a:lnTo>
                    <a:pt x="1654643" y="1088344"/>
                  </a:lnTo>
                  <a:lnTo>
                    <a:pt x="1666418" y="1044852"/>
                  </a:lnTo>
                  <a:lnTo>
                    <a:pt x="1675839" y="1000907"/>
                  </a:lnTo>
                  <a:lnTo>
                    <a:pt x="1682904" y="956608"/>
                  </a:lnTo>
                  <a:lnTo>
                    <a:pt x="1687614" y="912058"/>
                  </a:lnTo>
                  <a:lnTo>
                    <a:pt x="1689969" y="867355"/>
                  </a:lnTo>
                  <a:lnTo>
                    <a:pt x="1689969" y="822603"/>
                  </a:lnTo>
                  <a:lnTo>
                    <a:pt x="1687614" y="777901"/>
                  </a:lnTo>
                  <a:lnTo>
                    <a:pt x="1682904" y="733350"/>
                  </a:lnTo>
                  <a:lnTo>
                    <a:pt x="1675839" y="689052"/>
                  </a:lnTo>
                  <a:lnTo>
                    <a:pt x="1666418" y="645106"/>
                  </a:lnTo>
                  <a:lnTo>
                    <a:pt x="1654643" y="601615"/>
                  </a:lnTo>
                  <a:lnTo>
                    <a:pt x="1640512" y="558680"/>
                  </a:lnTo>
                  <a:lnTo>
                    <a:pt x="1624027" y="516400"/>
                  </a:lnTo>
                  <a:lnTo>
                    <a:pt x="1605186" y="474877"/>
                  </a:lnTo>
                  <a:lnTo>
                    <a:pt x="1583990" y="434211"/>
                  </a:lnTo>
                  <a:lnTo>
                    <a:pt x="1560439" y="394505"/>
                  </a:lnTo>
                  <a:lnTo>
                    <a:pt x="1534533" y="355858"/>
                  </a:lnTo>
                  <a:lnTo>
                    <a:pt x="1506272" y="318371"/>
                  </a:lnTo>
                  <a:lnTo>
                    <a:pt x="1475656" y="282147"/>
                  </a:lnTo>
                  <a:lnTo>
                    <a:pt x="1442685" y="247284"/>
                  </a:lnTo>
                  <a:lnTo>
                    <a:pt x="1407822" y="214313"/>
                  </a:lnTo>
                  <a:lnTo>
                    <a:pt x="1371597" y="183697"/>
                  </a:lnTo>
                  <a:lnTo>
                    <a:pt x="1334111" y="155435"/>
                  </a:lnTo>
                  <a:lnTo>
                    <a:pt x="1295463" y="129529"/>
                  </a:lnTo>
                  <a:lnTo>
                    <a:pt x="1255757" y="105979"/>
                  </a:lnTo>
                  <a:lnTo>
                    <a:pt x="1215091" y="84783"/>
                  </a:lnTo>
                  <a:lnTo>
                    <a:pt x="1173568" y="65942"/>
                  </a:lnTo>
                  <a:lnTo>
                    <a:pt x="1131287" y="49456"/>
                  </a:lnTo>
                  <a:lnTo>
                    <a:pt x="1088351" y="35326"/>
                  </a:lnTo>
                  <a:lnTo>
                    <a:pt x="1044859" y="23550"/>
                  </a:lnTo>
                  <a:lnTo>
                    <a:pt x="1000914" y="14130"/>
                  </a:lnTo>
                  <a:lnTo>
                    <a:pt x="956615" y="7065"/>
                  </a:lnTo>
                  <a:lnTo>
                    <a:pt x="912064" y="2355"/>
                  </a:lnTo>
                  <a:lnTo>
                    <a:pt x="867361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73990" y="5445353"/>
              <a:ext cx="167734" cy="167734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9305485" y="5361480"/>
              <a:ext cx="820419" cy="850265"/>
            </a:xfrm>
            <a:custGeom>
              <a:avLst/>
              <a:gdLst/>
              <a:ahLst/>
              <a:cxnLst/>
              <a:rect l="l" t="t" r="r" b="b"/>
              <a:pathLst>
                <a:path w="820420" h="850264">
                  <a:moveTo>
                    <a:pt x="296535" y="731150"/>
                  </a:moveTo>
                  <a:lnTo>
                    <a:pt x="355842" y="671843"/>
                  </a:lnTo>
                  <a:lnTo>
                    <a:pt x="281708" y="597709"/>
                  </a:lnTo>
                  <a:lnTo>
                    <a:pt x="567302" y="312116"/>
                  </a:lnTo>
                  <a:lnTo>
                    <a:pt x="607877" y="329312"/>
                  </a:lnTo>
                  <a:lnTo>
                    <a:pt x="650869" y="335352"/>
                  </a:lnTo>
                  <a:lnTo>
                    <a:pt x="693942" y="330218"/>
                  </a:lnTo>
                  <a:lnTo>
                    <a:pt x="734759" y="313893"/>
                  </a:lnTo>
                  <a:lnTo>
                    <a:pt x="770981" y="286357"/>
                  </a:lnTo>
                  <a:lnTo>
                    <a:pt x="798276" y="250589"/>
                  </a:lnTo>
                  <a:lnTo>
                    <a:pt x="814654" y="210297"/>
                  </a:lnTo>
                  <a:lnTo>
                    <a:pt x="820115" y="167743"/>
                  </a:lnTo>
                  <a:lnTo>
                    <a:pt x="814656" y="125189"/>
                  </a:lnTo>
                  <a:lnTo>
                    <a:pt x="798279" y="84897"/>
                  </a:lnTo>
                  <a:lnTo>
                    <a:pt x="770981" y="49129"/>
                  </a:lnTo>
                  <a:lnTo>
                    <a:pt x="735213" y="21835"/>
                  </a:lnTo>
                  <a:lnTo>
                    <a:pt x="694921" y="5458"/>
                  </a:lnTo>
                  <a:lnTo>
                    <a:pt x="652367" y="0"/>
                  </a:lnTo>
                  <a:lnTo>
                    <a:pt x="609813" y="5458"/>
                  </a:lnTo>
                  <a:lnTo>
                    <a:pt x="569521" y="21835"/>
                  </a:lnTo>
                  <a:lnTo>
                    <a:pt x="533753" y="49129"/>
                  </a:lnTo>
                  <a:lnTo>
                    <a:pt x="506217" y="85355"/>
                  </a:lnTo>
                  <a:lnTo>
                    <a:pt x="489891" y="126172"/>
                  </a:lnTo>
                  <a:lnTo>
                    <a:pt x="484756" y="169244"/>
                  </a:lnTo>
                  <a:lnTo>
                    <a:pt x="490793" y="212234"/>
                  </a:lnTo>
                  <a:lnTo>
                    <a:pt x="507984" y="252809"/>
                  </a:lnTo>
                  <a:lnTo>
                    <a:pt x="0" y="760804"/>
                  </a:lnTo>
                  <a:lnTo>
                    <a:pt x="59307" y="820111"/>
                  </a:lnTo>
                  <a:lnTo>
                    <a:pt x="103787" y="775630"/>
                  </a:lnTo>
                  <a:lnTo>
                    <a:pt x="177910" y="849754"/>
                  </a:lnTo>
                  <a:lnTo>
                    <a:pt x="237228" y="790447"/>
                  </a:lnTo>
                  <a:lnTo>
                    <a:pt x="163094" y="716323"/>
                  </a:lnTo>
                  <a:lnTo>
                    <a:pt x="222401" y="657016"/>
                  </a:lnTo>
                  <a:lnTo>
                    <a:pt x="296535" y="731150"/>
                  </a:lnTo>
                  <a:close/>
                </a:path>
              </a:pathLst>
            </a:custGeom>
            <a:ln w="41934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44943" y="5582196"/>
              <a:ext cx="817880" cy="587375"/>
            </a:xfrm>
            <a:custGeom>
              <a:avLst/>
              <a:gdLst/>
              <a:ahLst/>
              <a:cxnLst/>
              <a:rect l="l" t="t" r="r" b="b"/>
              <a:pathLst>
                <a:path w="817879" h="587375">
                  <a:moveTo>
                    <a:pt x="125807" y="0"/>
                  </a:moveTo>
                  <a:lnTo>
                    <a:pt x="167743" y="83871"/>
                  </a:lnTo>
                  <a:lnTo>
                    <a:pt x="251615" y="125818"/>
                  </a:lnTo>
                  <a:lnTo>
                    <a:pt x="167743" y="167754"/>
                  </a:lnTo>
                  <a:lnTo>
                    <a:pt x="125807" y="251615"/>
                  </a:lnTo>
                  <a:lnTo>
                    <a:pt x="83871" y="167754"/>
                  </a:lnTo>
                  <a:lnTo>
                    <a:pt x="0" y="125818"/>
                  </a:lnTo>
                  <a:lnTo>
                    <a:pt x="83871" y="83871"/>
                  </a:lnTo>
                  <a:lnTo>
                    <a:pt x="125807" y="0"/>
                  </a:lnTo>
                  <a:close/>
                </a:path>
                <a:path w="817879" h="587375">
                  <a:moveTo>
                    <a:pt x="691947" y="335497"/>
                  </a:moveTo>
                  <a:lnTo>
                    <a:pt x="733883" y="419358"/>
                  </a:lnTo>
                  <a:lnTo>
                    <a:pt x="817755" y="461305"/>
                  </a:lnTo>
                  <a:lnTo>
                    <a:pt x="733883" y="503241"/>
                  </a:lnTo>
                  <a:lnTo>
                    <a:pt x="691947" y="587102"/>
                  </a:lnTo>
                  <a:lnTo>
                    <a:pt x="650011" y="503241"/>
                  </a:lnTo>
                  <a:lnTo>
                    <a:pt x="566139" y="461305"/>
                  </a:lnTo>
                  <a:lnTo>
                    <a:pt x="650011" y="419358"/>
                  </a:lnTo>
                  <a:lnTo>
                    <a:pt x="691947" y="335497"/>
                  </a:lnTo>
                  <a:close/>
                </a:path>
              </a:pathLst>
            </a:custGeom>
            <a:ln w="41934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2693" y="5330587"/>
              <a:ext cx="251614" cy="25161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2916954" y="5299478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70" h="1690370">
                  <a:moveTo>
                    <a:pt x="867365" y="0"/>
                  </a:moveTo>
                  <a:lnTo>
                    <a:pt x="822612" y="0"/>
                  </a:lnTo>
                  <a:lnTo>
                    <a:pt x="777909" y="2355"/>
                  </a:lnTo>
                  <a:lnTo>
                    <a:pt x="733358" y="7065"/>
                  </a:lnTo>
                  <a:lnTo>
                    <a:pt x="689060" y="14130"/>
                  </a:lnTo>
                  <a:lnTo>
                    <a:pt x="645114" y="23550"/>
                  </a:lnTo>
                  <a:lnTo>
                    <a:pt x="601623" y="35326"/>
                  </a:lnTo>
                  <a:lnTo>
                    <a:pt x="558686" y="49456"/>
                  </a:lnTo>
                  <a:lnTo>
                    <a:pt x="516405" y="65942"/>
                  </a:lnTo>
                  <a:lnTo>
                    <a:pt x="474882" y="84783"/>
                  </a:lnTo>
                  <a:lnTo>
                    <a:pt x="434216" y="105979"/>
                  </a:lnTo>
                  <a:lnTo>
                    <a:pt x="394508" y="129529"/>
                  </a:lnTo>
                  <a:lnTo>
                    <a:pt x="355861" y="155435"/>
                  </a:lnTo>
                  <a:lnTo>
                    <a:pt x="318373" y="183697"/>
                  </a:lnTo>
                  <a:lnTo>
                    <a:pt x="282148" y="214313"/>
                  </a:lnTo>
                  <a:lnTo>
                    <a:pt x="247284" y="247284"/>
                  </a:lnTo>
                  <a:lnTo>
                    <a:pt x="214313" y="282147"/>
                  </a:lnTo>
                  <a:lnTo>
                    <a:pt x="183697" y="318372"/>
                  </a:lnTo>
                  <a:lnTo>
                    <a:pt x="155435" y="355858"/>
                  </a:lnTo>
                  <a:lnTo>
                    <a:pt x="129529" y="394505"/>
                  </a:lnTo>
                  <a:lnTo>
                    <a:pt x="105979" y="434212"/>
                  </a:lnTo>
                  <a:lnTo>
                    <a:pt x="84783" y="474878"/>
                  </a:lnTo>
                  <a:lnTo>
                    <a:pt x="65942" y="516401"/>
                  </a:lnTo>
                  <a:lnTo>
                    <a:pt x="49456" y="558681"/>
                  </a:lnTo>
                  <a:lnTo>
                    <a:pt x="35326" y="601618"/>
                  </a:lnTo>
                  <a:lnTo>
                    <a:pt x="23550" y="645109"/>
                  </a:lnTo>
                  <a:lnTo>
                    <a:pt x="14130" y="689054"/>
                  </a:lnTo>
                  <a:lnTo>
                    <a:pt x="7065" y="733353"/>
                  </a:lnTo>
                  <a:lnTo>
                    <a:pt x="2355" y="777904"/>
                  </a:lnTo>
                  <a:lnTo>
                    <a:pt x="0" y="822607"/>
                  </a:lnTo>
                  <a:lnTo>
                    <a:pt x="0" y="867359"/>
                  </a:lnTo>
                  <a:lnTo>
                    <a:pt x="2355" y="912062"/>
                  </a:lnTo>
                  <a:lnTo>
                    <a:pt x="7065" y="956613"/>
                  </a:lnTo>
                  <a:lnTo>
                    <a:pt x="14130" y="1000912"/>
                  </a:lnTo>
                  <a:lnTo>
                    <a:pt x="23550" y="1044857"/>
                  </a:lnTo>
                  <a:lnTo>
                    <a:pt x="35326" y="1088348"/>
                  </a:lnTo>
                  <a:lnTo>
                    <a:pt x="49456" y="1131285"/>
                  </a:lnTo>
                  <a:lnTo>
                    <a:pt x="65942" y="1173565"/>
                  </a:lnTo>
                  <a:lnTo>
                    <a:pt x="84783" y="1215088"/>
                  </a:lnTo>
                  <a:lnTo>
                    <a:pt x="105979" y="1255754"/>
                  </a:lnTo>
                  <a:lnTo>
                    <a:pt x="129529" y="1295461"/>
                  </a:lnTo>
                  <a:lnTo>
                    <a:pt x="155435" y="1334108"/>
                  </a:lnTo>
                  <a:lnTo>
                    <a:pt x="183697" y="1371594"/>
                  </a:lnTo>
                  <a:lnTo>
                    <a:pt x="214313" y="1407820"/>
                  </a:lnTo>
                  <a:lnTo>
                    <a:pt x="247284" y="1442682"/>
                  </a:lnTo>
                  <a:lnTo>
                    <a:pt x="282148" y="1475653"/>
                  </a:lnTo>
                  <a:lnTo>
                    <a:pt x="318373" y="1506270"/>
                  </a:lnTo>
                  <a:lnTo>
                    <a:pt x="355861" y="1534531"/>
                  </a:lnTo>
                  <a:lnTo>
                    <a:pt x="394508" y="1560437"/>
                  </a:lnTo>
                  <a:lnTo>
                    <a:pt x="434216" y="1583987"/>
                  </a:lnTo>
                  <a:lnTo>
                    <a:pt x="474882" y="1605183"/>
                  </a:lnTo>
                  <a:lnTo>
                    <a:pt x="516405" y="1624024"/>
                  </a:lnTo>
                  <a:lnTo>
                    <a:pt x="558686" y="1640510"/>
                  </a:lnTo>
                  <a:lnTo>
                    <a:pt x="601623" y="1654640"/>
                  </a:lnTo>
                  <a:lnTo>
                    <a:pt x="645114" y="1666416"/>
                  </a:lnTo>
                  <a:lnTo>
                    <a:pt x="689060" y="1675836"/>
                  </a:lnTo>
                  <a:lnTo>
                    <a:pt x="733358" y="1682901"/>
                  </a:lnTo>
                  <a:lnTo>
                    <a:pt x="777909" y="1687611"/>
                  </a:lnTo>
                  <a:lnTo>
                    <a:pt x="822612" y="1689967"/>
                  </a:lnTo>
                  <a:lnTo>
                    <a:pt x="867365" y="1689967"/>
                  </a:lnTo>
                  <a:lnTo>
                    <a:pt x="912067" y="1687611"/>
                  </a:lnTo>
                  <a:lnTo>
                    <a:pt x="956618" y="1682901"/>
                  </a:lnTo>
                  <a:lnTo>
                    <a:pt x="1000917" y="1675836"/>
                  </a:lnTo>
                  <a:lnTo>
                    <a:pt x="1044863" y="1666416"/>
                  </a:lnTo>
                  <a:lnTo>
                    <a:pt x="1088354" y="1654640"/>
                  </a:lnTo>
                  <a:lnTo>
                    <a:pt x="1131290" y="1640510"/>
                  </a:lnTo>
                  <a:lnTo>
                    <a:pt x="1173571" y="1624024"/>
                  </a:lnTo>
                  <a:lnTo>
                    <a:pt x="1215095" y="1605183"/>
                  </a:lnTo>
                  <a:lnTo>
                    <a:pt x="1255761" y="1583987"/>
                  </a:lnTo>
                  <a:lnTo>
                    <a:pt x="1295468" y="1560437"/>
                  </a:lnTo>
                  <a:lnTo>
                    <a:pt x="1334116" y="1534531"/>
                  </a:lnTo>
                  <a:lnTo>
                    <a:pt x="1371603" y="1506270"/>
                  </a:lnTo>
                  <a:lnTo>
                    <a:pt x="1407829" y="1475653"/>
                  </a:lnTo>
                  <a:lnTo>
                    <a:pt x="1442693" y="1442682"/>
                  </a:lnTo>
                  <a:lnTo>
                    <a:pt x="1475663" y="1407820"/>
                  </a:lnTo>
                  <a:lnTo>
                    <a:pt x="1506278" y="1371594"/>
                  </a:lnTo>
                  <a:lnTo>
                    <a:pt x="1534538" y="1334108"/>
                  </a:lnTo>
                  <a:lnTo>
                    <a:pt x="1560443" y="1295461"/>
                  </a:lnTo>
                  <a:lnTo>
                    <a:pt x="1583993" y="1255754"/>
                  </a:lnTo>
                  <a:lnTo>
                    <a:pt x="1605189" y="1215088"/>
                  </a:lnTo>
                  <a:lnTo>
                    <a:pt x="1624029" y="1173565"/>
                  </a:lnTo>
                  <a:lnTo>
                    <a:pt x="1640514" y="1131285"/>
                  </a:lnTo>
                  <a:lnTo>
                    <a:pt x="1654644" y="1088348"/>
                  </a:lnTo>
                  <a:lnTo>
                    <a:pt x="1666419" y="1044857"/>
                  </a:lnTo>
                  <a:lnTo>
                    <a:pt x="1675839" y="1000912"/>
                  </a:lnTo>
                  <a:lnTo>
                    <a:pt x="1682904" y="956613"/>
                  </a:lnTo>
                  <a:lnTo>
                    <a:pt x="1687614" y="912062"/>
                  </a:lnTo>
                  <a:lnTo>
                    <a:pt x="1689969" y="867359"/>
                  </a:lnTo>
                  <a:lnTo>
                    <a:pt x="1689969" y="822607"/>
                  </a:lnTo>
                  <a:lnTo>
                    <a:pt x="1687614" y="777904"/>
                  </a:lnTo>
                  <a:lnTo>
                    <a:pt x="1682904" y="733353"/>
                  </a:lnTo>
                  <a:lnTo>
                    <a:pt x="1675839" y="689054"/>
                  </a:lnTo>
                  <a:lnTo>
                    <a:pt x="1666419" y="645109"/>
                  </a:lnTo>
                  <a:lnTo>
                    <a:pt x="1654644" y="601618"/>
                  </a:lnTo>
                  <a:lnTo>
                    <a:pt x="1640514" y="558681"/>
                  </a:lnTo>
                  <a:lnTo>
                    <a:pt x="1624029" y="516401"/>
                  </a:lnTo>
                  <a:lnTo>
                    <a:pt x="1605189" y="474878"/>
                  </a:lnTo>
                  <a:lnTo>
                    <a:pt x="1583993" y="434212"/>
                  </a:lnTo>
                  <a:lnTo>
                    <a:pt x="1560443" y="394505"/>
                  </a:lnTo>
                  <a:lnTo>
                    <a:pt x="1534538" y="355858"/>
                  </a:lnTo>
                  <a:lnTo>
                    <a:pt x="1506278" y="318372"/>
                  </a:lnTo>
                  <a:lnTo>
                    <a:pt x="1475663" y="282147"/>
                  </a:lnTo>
                  <a:lnTo>
                    <a:pt x="1442693" y="247284"/>
                  </a:lnTo>
                  <a:lnTo>
                    <a:pt x="1407829" y="214313"/>
                  </a:lnTo>
                  <a:lnTo>
                    <a:pt x="1371603" y="183697"/>
                  </a:lnTo>
                  <a:lnTo>
                    <a:pt x="1334116" y="155435"/>
                  </a:lnTo>
                  <a:lnTo>
                    <a:pt x="1295468" y="129529"/>
                  </a:lnTo>
                  <a:lnTo>
                    <a:pt x="1255761" y="105979"/>
                  </a:lnTo>
                  <a:lnTo>
                    <a:pt x="1215095" y="84783"/>
                  </a:lnTo>
                  <a:lnTo>
                    <a:pt x="1173571" y="65942"/>
                  </a:lnTo>
                  <a:lnTo>
                    <a:pt x="1131290" y="49456"/>
                  </a:lnTo>
                  <a:lnTo>
                    <a:pt x="1088354" y="35326"/>
                  </a:lnTo>
                  <a:lnTo>
                    <a:pt x="1044863" y="23550"/>
                  </a:lnTo>
                  <a:lnTo>
                    <a:pt x="1000917" y="14130"/>
                  </a:lnTo>
                  <a:lnTo>
                    <a:pt x="956618" y="7065"/>
                  </a:lnTo>
                  <a:lnTo>
                    <a:pt x="912067" y="2355"/>
                  </a:lnTo>
                  <a:lnTo>
                    <a:pt x="867365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2309" y="6094518"/>
              <a:ext cx="251749" cy="259672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514427" y="5834859"/>
              <a:ext cx="259715" cy="619760"/>
            </a:xfrm>
            <a:custGeom>
              <a:avLst/>
              <a:gdLst/>
              <a:ahLst/>
              <a:cxnLst/>
              <a:rect l="l" t="t" r="r" b="b"/>
              <a:pathLst>
                <a:path w="259714" h="619760">
                  <a:moveTo>
                    <a:pt x="259657" y="0"/>
                  </a:moveTo>
                  <a:lnTo>
                    <a:pt x="212984" y="4183"/>
                  </a:lnTo>
                  <a:lnTo>
                    <a:pt x="169056" y="16245"/>
                  </a:lnTo>
                  <a:lnTo>
                    <a:pt x="128605" y="35452"/>
                  </a:lnTo>
                  <a:lnTo>
                    <a:pt x="92365" y="61070"/>
                  </a:lnTo>
                  <a:lnTo>
                    <a:pt x="61069" y="92367"/>
                  </a:lnTo>
                  <a:lnTo>
                    <a:pt x="35452" y="128608"/>
                  </a:lnTo>
                  <a:lnTo>
                    <a:pt x="16245" y="169061"/>
                  </a:lnTo>
                  <a:lnTo>
                    <a:pt x="4183" y="212992"/>
                  </a:lnTo>
                  <a:lnTo>
                    <a:pt x="0" y="259667"/>
                  </a:lnTo>
                  <a:lnTo>
                    <a:pt x="0" y="319592"/>
                  </a:lnTo>
                </a:path>
                <a:path w="259714" h="619760">
                  <a:moveTo>
                    <a:pt x="19967" y="399485"/>
                  </a:moveTo>
                  <a:lnTo>
                    <a:pt x="8423" y="409003"/>
                  </a:lnTo>
                  <a:lnTo>
                    <a:pt x="2495" y="416336"/>
                  </a:lnTo>
                  <a:lnTo>
                    <a:pt x="311" y="425231"/>
                  </a:lnTo>
                  <a:lnTo>
                    <a:pt x="0" y="439431"/>
                  </a:lnTo>
                  <a:lnTo>
                    <a:pt x="487" y="456348"/>
                  </a:lnTo>
                  <a:lnTo>
                    <a:pt x="19967" y="499356"/>
                  </a:lnTo>
                  <a:lnTo>
                    <a:pt x="76120" y="522514"/>
                  </a:lnTo>
                  <a:lnTo>
                    <a:pt x="113012" y="512507"/>
                  </a:lnTo>
                  <a:lnTo>
                    <a:pt x="122638" y="511330"/>
                  </a:lnTo>
                  <a:lnTo>
                    <a:pt x="131248" y="514752"/>
                  </a:lnTo>
                  <a:lnTo>
                    <a:pt x="137441" y="521730"/>
                  </a:lnTo>
                  <a:lnTo>
                    <a:pt x="139817" y="531219"/>
                  </a:lnTo>
                  <a:lnTo>
                    <a:pt x="139817" y="579249"/>
                  </a:lnTo>
                  <a:lnTo>
                    <a:pt x="145668" y="593130"/>
                  </a:lnTo>
                  <a:lnTo>
                    <a:pt x="160413" y="606016"/>
                  </a:lnTo>
                  <a:lnTo>
                    <a:pt x="179839" y="615508"/>
                  </a:lnTo>
                  <a:lnTo>
                    <a:pt x="199732" y="619206"/>
                  </a:lnTo>
                  <a:lnTo>
                    <a:pt x="259657" y="619206"/>
                  </a:lnTo>
                </a:path>
              </a:pathLst>
            </a:custGeom>
            <a:ln w="39951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4108" y="6094518"/>
              <a:ext cx="251756" cy="259672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3774084" y="5834859"/>
              <a:ext cx="259715" cy="619760"/>
            </a:xfrm>
            <a:custGeom>
              <a:avLst/>
              <a:gdLst/>
              <a:ahLst/>
              <a:cxnLst/>
              <a:rect l="l" t="t" r="r" b="b"/>
              <a:pathLst>
                <a:path w="259714" h="619760">
                  <a:moveTo>
                    <a:pt x="0" y="0"/>
                  </a:moveTo>
                  <a:lnTo>
                    <a:pt x="46675" y="4183"/>
                  </a:lnTo>
                  <a:lnTo>
                    <a:pt x="90605" y="16245"/>
                  </a:lnTo>
                  <a:lnTo>
                    <a:pt x="131058" y="35452"/>
                  </a:lnTo>
                  <a:lnTo>
                    <a:pt x="167299" y="61070"/>
                  </a:lnTo>
                  <a:lnTo>
                    <a:pt x="198596" y="92367"/>
                  </a:lnTo>
                  <a:lnTo>
                    <a:pt x="224215" y="128608"/>
                  </a:lnTo>
                  <a:lnTo>
                    <a:pt x="243421" y="169061"/>
                  </a:lnTo>
                  <a:lnTo>
                    <a:pt x="255483" y="212992"/>
                  </a:lnTo>
                  <a:lnTo>
                    <a:pt x="259667" y="259667"/>
                  </a:lnTo>
                  <a:lnTo>
                    <a:pt x="259667" y="319592"/>
                  </a:lnTo>
                </a:path>
                <a:path w="259714" h="619760">
                  <a:moveTo>
                    <a:pt x="239689" y="399485"/>
                  </a:moveTo>
                  <a:lnTo>
                    <a:pt x="251239" y="409003"/>
                  </a:lnTo>
                  <a:lnTo>
                    <a:pt x="257170" y="416336"/>
                  </a:lnTo>
                  <a:lnTo>
                    <a:pt x="259355" y="425231"/>
                  </a:lnTo>
                  <a:lnTo>
                    <a:pt x="259667" y="439431"/>
                  </a:lnTo>
                  <a:lnTo>
                    <a:pt x="259180" y="456348"/>
                  </a:lnTo>
                  <a:lnTo>
                    <a:pt x="239689" y="499356"/>
                  </a:lnTo>
                  <a:lnTo>
                    <a:pt x="183537" y="522514"/>
                  </a:lnTo>
                  <a:lnTo>
                    <a:pt x="146644" y="512507"/>
                  </a:lnTo>
                  <a:lnTo>
                    <a:pt x="137020" y="511330"/>
                  </a:lnTo>
                  <a:lnTo>
                    <a:pt x="128413" y="514752"/>
                  </a:lnTo>
                  <a:lnTo>
                    <a:pt x="122223" y="521730"/>
                  </a:lnTo>
                  <a:lnTo>
                    <a:pt x="119849" y="531219"/>
                  </a:lnTo>
                  <a:lnTo>
                    <a:pt x="119849" y="579249"/>
                  </a:lnTo>
                  <a:lnTo>
                    <a:pt x="113998" y="593130"/>
                  </a:lnTo>
                  <a:lnTo>
                    <a:pt x="99252" y="606016"/>
                  </a:lnTo>
                  <a:lnTo>
                    <a:pt x="79823" y="615508"/>
                  </a:lnTo>
                  <a:lnTo>
                    <a:pt x="59924" y="619206"/>
                  </a:lnTo>
                  <a:lnTo>
                    <a:pt x="0" y="619206"/>
                  </a:lnTo>
                </a:path>
              </a:pathLst>
            </a:custGeom>
            <a:ln w="39951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0852" y="5675073"/>
              <a:ext cx="293474" cy="27934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14684" y="6354196"/>
              <a:ext cx="299610" cy="259653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3974444" y="5704907"/>
              <a:ext cx="227965" cy="868680"/>
            </a:xfrm>
            <a:custGeom>
              <a:avLst/>
              <a:gdLst/>
              <a:ahLst/>
              <a:cxnLst/>
              <a:rect l="l" t="t" r="r" b="b"/>
              <a:pathLst>
                <a:path w="227964" h="868679">
                  <a:moveTo>
                    <a:pt x="0" y="157552"/>
                  </a:moveTo>
                  <a:lnTo>
                    <a:pt x="49035" y="108517"/>
                  </a:lnTo>
                  <a:lnTo>
                    <a:pt x="35789" y="88529"/>
                  </a:lnTo>
                  <a:lnTo>
                    <a:pt x="31530" y="65880"/>
                  </a:lnTo>
                  <a:lnTo>
                    <a:pt x="49569" y="23242"/>
                  </a:lnTo>
                  <a:lnTo>
                    <a:pt x="87327" y="320"/>
                  </a:lnTo>
                  <a:lnTo>
                    <a:pt x="105393" y="0"/>
                  </a:lnTo>
                  <a:lnTo>
                    <a:pt x="120718" y="8583"/>
                  </a:lnTo>
                  <a:lnTo>
                    <a:pt x="132697" y="24971"/>
                  </a:lnTo>
                  <a:lnTo>
                    <a:pt x="138696" y="40680"/>
                  </a:lnTo>
                  <a:lnTo>
                    <a:pt x="142769" y="54464"/>
                  </a:lnTo>
                  <a:lnTo>
                    <a:pt x="148969" y="65074"/>
                  </a:lnTo>
                  <a:lnTo>
                    <a:pt x="161903" y="73600"/>
                  </a:lnTo>
                  <a:lnTo>
                    <a:pt x="174689" y="76678"/>
                  </a:lnTo>
                  <a:lnTo>
                    <a:pt x="186539" y="78818"/>
                  </a:lnTo>
                  <a:lnTo>
                    <a:pt x="196664" y="84529"/>
                  </a:lnTo>
                  <a:lnTo>
                    <a:pt x="211283" y="105892"/>
                  </a:lnTo>
                  <a:lnTo>
                    <a:pt x="218566" y="131565"/>
                  </a:lnTo>
                  <a:lnTo>
                    <a:pt x="216963" y="157240"/>
                  </a:lnTo>
                  <a:lnTo>
                    <a:pt x="204925" y="178609"/>
                  </a:lnTo>
                  <a:lnTo>
                    <a:pt x="184937" y="192016"/>
                  </a:lnTo>
                  <a:lnTo>
                    <a:pt x="162288" y="196639"/>
                  </a:lnTo>
                  <a:lnTo>
                    <a:pt x="139639" y="192378"/>
                  </a:lnTo>
                  <a:lnTo>
                    <a:pt x="119650" y="179133"/>
                  </a:lnTo>
                  <a:lnTo>
                    <a:pt x="70626" y="228179"/>
                  </a:lnTo>
                </a:path>
                <a:path w="227964" h="868679">
                  <a:moveTo>
                    <a:pt x="0" y="710551"/>
                  </a:moveTo>
                  <a:lnTo>
                    <a:pt x="49035" y="759597"/>
                  </a:lnTo>
                  <a:lnTo>
                    <a:pt x="35789" y="779579"/>
                  </a:lnTo>
                  <a:lnTo>
                    <a:pt x="31530" y="802225"/>
                  </a:lnTo>
                  <a:lnTo>
                    <a:pt x="49569" y="844861"/>
                  </a:lnTo>
                  <a:lnTo>
                    <a:pt x="96567" y="867787"/>
                  </a:lnTo>
                  <a:lnTo>
                    <a:pt x="120986" y="868109"/>
                  </a:lnTo>
                  <a:lnTo>
                    <a:pt x="139199" y="859521"/>
                  </a:lnTo>
                  <a:lnTo>
                    <a:pt x="151179" y="843131"/>
                  </a:lnTo>
                  <a:lnTo>
                    <a:pt x="157181" y="827419"/>
                  </a:lnTo>
                  <a:lnTo>
                    <a:pt x="161254" y="813636"/>
                  </a:lnTo>
                  <a:lnTo>
                    <a:pt x="167450" y="803030"/>
                  </a:lnTo>
                  <a:lnTo>
                    <a:pt x="180387" y="794508"/>
                  </a:lnTo>
                  <a:lnTo>
                    <a:pt x="193170" y="791430"/>
                  </a:lnTo>
                  <a:lnTo>
                    <a:pt x="205017" y="789288"/>
                  </a:lnTo>
                  <a:lnTo>
                    <a:pt x="215145" y="783575"/>
                  </a:lnTo>
                  <a:lnTo>
                    <a:pt x="226881" y="762212"/>
                  </a:lnTo>
                  <a:lnTo>
                    <a:pt x="227811" y="736540"/>
                  </a:lnTo>
                  <a:lnTo>
                    <a:pt x="219852" y="710868"/>
                  </a:lnTo>
                  <a:lnTo>
                    <a:pt x="204925" y="689505"/>
                  </a:lnTo>
                  <a:lnTo>
                    <a:pt x="184937" y="676088"/>
                  </a:lnTo>
                  <a:lnTo>
                    <a:pt x="162288" y="671462"/>
                  </a:lnTo>
                  <a:lnTo>
                    <a:pt x="139639" y="675724"/>
                  </a:lnTo>
                  <a:lnTo>
                    <a:pt x="119650" y="688971"/>
                  </a:lnTo>
                  <a:lnTo>
                    <a:pt x="79285" y="649286"/>
                  </a:lnTo>
                </a:path>
              </a:pathLst>
            </a:custGeom>
            <a:ln w="39951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662305" y="4452111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70" h="1690370">
                  <a:moveTo>
                    <a:pt x="867363" y="0"/>
                  </a:moveTo>
                  <a:lnTo>
                    <a:pt x="822611" y="0"/>
                  </a:lnTo>
                  <a:lnTo>
                    <a:pt x="777908" y="2355"/>
                  </a:lnTo>
                  <a:lnTo>
                    <a:pt x="733358" y="7065"/>
                  </a:lnTo>
                  <a:lnTo>
                    <a:pt x="689059" y="14130"/>
                  </a:lnTo>
                  <a:lnTo>
                    <a:pt x="645114" y="23550"/>
                  </a:lnTo>
                  <a:lnTo>
                    <a:pt x="601622" y="35326"/>
                  </a:lnTo>
                  <a:lnTo>
                    <a:pt x="558686" y="49456"/>
                  </a:lnTo>
                  <a:lnTo>
                    <a:pt x="516405" y="65942"/>
                  </a:lnTo>
                  <a:lnTo>
                    <a:pt x="474882" y="84783"/>
                  </a:lnTo>
                  <a:lnTo>
                    <a:pt x="434216" y="105979"/>
                  </a:lnTo>
                  <a:lnTo>
                    <a:pt x="394508" y="129529"/>
                  </a:lnTo>
                  <a:lnTo>
                    <a:pt x="355861" y="155435"/>
                  </a:lnTo>
                  <a:lnTo>
                    <a:pt x="318373" y="183697"/>
                  </a:lnTo>
                  <a:lnTo>
                    <a:pt x="282148" y="214313"/>
                  </a:lnTo>
                  <a:lnTo>
                    <a:pt x="247284" y="247284"/>
                  </a:lnTo>
                  <a:lnTo>
                    <a:pt x="214313" y="282148"/>
                  </a:lnTo>
                  <a:lnTo>
                    <a:pt x="183697" y="318373"/>
                  </a:lnTo>
                  <a:lnTo>
                    <a:pt x="155435" y="355861"/>
                  </a:lnTo>
                  <a:lnTo>
                    <a:pt x="129529" y="394508"/>
                  </a:lnTo>
                  <a:lnTo>
                    <a:pt x="105979" y="434216"/>
                  </a:lnTo>
                  <a:lnTo>
                    <a:pt x="84783" y="474882"/>
                  </a:lnTo>
                  <a:lnTo>
                    <a:pt x="65942" y="516405"/>
                  </a:lnTo>
                  <a:lnTo>
                    <a:pt x="49456" y="558686"/>
                  </a:lnTo>
                  <a:lnTo>
                    <a:pt x="35326" y="601622"/>
                  </a:lnTo>
                  <a:lnTo>
                    <a:pt x="23550" y="645114"/>
                  </a:lnTo>
                  <a:lnTo>
                    <a:pt x="14130" y="689059"/>
                  </a:lnTo>
                  <a:lnTo>
                    <a:pt x="7065" y="733358"/>
                  </a:lnTo>
                  <a:lnTo>
                    <a:pt x="2355" y="777908"/>
                  </a:lnTo>
                  <a:lnTo>
                    <a:pt x="0" y="822611"/>
                  </a:lnTo>
                  <a:lnTo>
                    <a:pt x="0" y="867363"/>
                  </a:lnTo>
                  <a:lnTo>
                    <a:pt x="2355" y="912065"/>
                  </a:lnTo>
                  <a:lnTo>
                    <a:pt x="7065" y="956616"/>
                  </a:lnTo>
                  <a:lnTo>
                    <a:pt x="14130" y="1000914"/>
                  </a:lnTo>
                  <a:lnTo>
                    <a:pt x="23550" y="1044860"/>
                  </a:lnTo>
                  <a:lnTo>
                    <a:pt x="35326" y="1088351"/>
                  </a:lnTo>
                  <a:lnTo>
                    <a:pt x="49456" y="1131287"/>
                  </a:lnTo>
                  <a:lnTo>
                    <a:pt x="65942" y="1173566"/>
                  </a:lnTo>
                  <a:lnTo>
                    <a:pt x="84783" y="1215090"/>
                  </a:lnTo>
                  <a:lnTo>
                    <a:pt x="105979" y="1255755"/>
                  </a:lnTo>
                  <a:lnTo>
                    <a:pt x="129529" y="1295461"/>
                  </a:lnTo>
                  <a:lnTo>
                    <a:pt x="155435" y="1334108"/>
                  </a:lnTo>
                  <a:lnTo>
                    <a:pt x="183697" y="1371595"/>
                  </a:lnTo>
                  <a:lnTo>
                    <a:pt x="214313" y="1407820"/>
                  </a:lnTo>
                  <a:lnTo>
                    <a:pt x="247284" y="1442682"/>
                  </a:lnTo>
                  <a:lnTo>
                    <a:pt x="282148" y="1475653"/>
                  </a:lnTo>
                  <a:lnTo>
                    <a:pt x="318373" y="1506270"/>
                  </a:lnTo>
                  <a:lnTo>
                    <a:pt x="355861" y="1534531"/>
                  </a:lnTo>
                  <a:lnTo>
                    <a:pt x="394508" y="1560437"/>
                  </a:lnTo>
                  <a:lnTo>
                    <a:pt x="434216" y="1583987"/>
                  </a:lnTo>
                  <a:lnTo>
                    <a:pt x="474882" y="1605183"/>
                  </a:lnTo>
                  <a:lnTo>
                    <a:pt x="516405" y="1624024"/>
                  </a:lnTo>
                  <a:lnTo>
                    <a:pt x="558686" y="1640510"/>
                  </a:lnTo>
                  <a:lnTo>
                    <a:pt x="601622" y="1654640"/>
                  </a:lnTo>
                  <a:lnTo>
                    <a:pt x="645114" y="1666416"/>
                  </a:lnTo>
                  <a:lnTo>
                    <a:pt x="689059" y="1675836"/>
                  </a:lnTo>
                  <a:lnTo>
                    <a:pt x="733358" y="1682901"/>
                  </a:lnTo>
                  <a:lnTo>
                    <a:pt x="777908" y="1687611"/>
                  </a:lnTo>
                  <a:lnTo>
                    <a:pt x="822611" y="1689967"/>
                  </a:lnTo>
                  <a:lnTo>
                    <a:pt x="867363" y="1689967"/>
                  </a:lnTo>
                  <a:lnTo>
                    <a:pt x="912065" y="1687611"/>
                  </a:lnTo>
                  <a:lnTo>
                    <a:pt x="956616" y="1682901"/>
                  </a:lnTo>
                  <a:lnTo>
                    <a:pt x="1000914" y="1675836"/>
                  </a:lnTo>
                  <a:lnTo>
                    <a:pt x="1044860" y="1666416"/>
                  </a:lnTo>
                  <a:lnTo>
                    <a:pt x="1088351" y="1654640"/>
                  </a:lnTo>
                  <a:lnTo>
                    <a:pt x="1131287" y="1640510"/>
                  </a:lnTo>
                  <a:lnTo>
                    <a:pt x="1173566" y="1624024"/>
                  </a:lnTo>
                  <a:lnTo>
                    <a:pt x="1215090" y="1605183"/>
                  </a:lnTo>
                  <a:lnTo>
                    <a:pt x="1255755" y="1583987"/>
                  </a:lnTo>
                  <a:lnTo>
                    <a:pt x="1295461" y="1560437"/>
                  </a:lnTo>
                  <a:lnTo>
                    <a:pt x="1334108" y="1534531"/>
                  </a:lnTo>
                  <a:lnTo>
                    <a:pt x="1371595" y="1506270"/>
                  </a:lnTo>
                  <a:lnTo>
                    <a:pt x="1407820" y="1475653"/>
                  </a:lnTo>
                  <a:lnTo>
                    <a:pt x="1442682" y="1442682"/>
                  </a:lnTo>
                  <a:lnTo>
                    <a:pt x="1475653" y="1407820"/>
                  </a:lnTo>
                  <a:lnTo>
                    <a:pt x="1506270" y="1371595"/>
                  </a:lnTo>
                  <a:lnTo>
                    <a:pt x="1534531" y="1334108"/>
                  </a:lnTo>
                  <a:lnTo>
                    <a:pt x="1560437" y="1295461"/>
                  </a:lnTo>
                  <a:lnTo>
                    <a:pt x="1583987" y="1255755"/>
                  </a:lnTo>
                  <a:lnTo>
                    <a:pt x="1605183" y="1215090"/>
                  </a:lnTo>
                  <a:lnTo>
                    <a:pt x="1624024" y="1173566"/>
                  </a:lnTo>
                  <a:lnTo>
                    <a:pt x="1640510" y="1131287"/>
                  </a:lnTo>
                  <a:lnTo>
                    <a:pt x="1654640" y="1088351"/>
                  </a:lnTo>
                  <a:lnTo>
                    <a:pt x="1666416" y="1044860"/>
                  </a:lnTo>
                  <a:lnTo>
                    <a:pt x="1675836" y="1000914"/>
                  </a:lnTo>
                  <a:lnTo>
                    <a:pt x="1682901" y="956616"/>
                  </a:lnTo>
                  <a:lnTo>
                    <a:pt x="1687611" y="912065"/>
                  </a:lnTo>
                  <a:lnTo>
                    <a:pt x="1689967" y="867363"/>
                  </a:lnTo>
                  <a:lnTo>
                    <a:pt x="1689967" y="822611"/>
                  </a:lnTo>
                  <a:lnTo>
                    <a:pt x="1687611" y="777908"/>
                  </a:lnTo>
                  <a:lnTo>
                    <a:pt x="1682901" y="733358"/>
                  </a:lnTo>
                  <a:lnTo>
                    <a:pt x="1675836" y="689059"/>
                  </a:lnTo>
                  <a:lnTo>
                    <a:pt x="1666416" y="645114"/>
                  </a:lnTo>
                  <a:lnTo>
                    <a:pt x="1654640" y="601622"/>
                  </a:lnTo>
                  <a:lnTo>
                    <a:pt x="1640510" y="558686"/>
                  </a:lnTo>
                  <a:lnTo>
                    <a:pt x="1624024" y="516405"/>
                  </a:lnTo>
                  <a:lnTo>
                    <a:pt x="1605183" y="474882"/>
                  </a:lnTo>
                  <a:lnTo>
                    <a:pt x="1583987" y="434216"/>
                  </a:lnTo>
                  <a:lnTo>
                    <a:pt x="1560437" y="394508"/>
                  </a:lnTo>
                  <a:lnTo>
                    <a:pt x="1534531" y="355861"/>
                  </a:lnTo>
                  <a:lnTo>
                    <a:pt x="1506270" y="318373"/>
                  </a:lnTo>
                  <a:lnTo>
                    <a:pt x="1475653" y="282148"/>
                  </a:lnTo>
                  <a:lnTo>
                    <a:pt x="1442682" y="247284"/>
                  </a:lnTo>
                  <a:lnTo>
                    <a:pt x="1407820" y="214313"/>
                  </a:lnTo>
                  <a:lnTo>
                    <a:pt x="1371595" y="183697"/>
                  </a:lnTo>
                  <a:lnTo>
                    <a:pt x="1334108" y="155435"/>
                  </a:lnTo>
                  <a:lnTo>
                    <a:pt x="1295461" y="129529"/>
                  </a:lnTo>
                  <a:lnTo>
                    <a:pt x="1255755" y="105979"/>
                  </a:lnTo>
                  <a:lnTo>
                    <a:pt x="1215090" y="84783"/>
                  </a:lnTo>
                  <a:lnTo>
                    <a:pt x="1173566" y="65942"/>
                  </a:lnTo>
                  <a:lnTo>
                    <a:pt x="1131287" y="49456"/>
                  </a:lnTo>
                  <a:lnTo>
                    <a:pt x="1088351" y="35326"/>
                  </a:lnTo>
                  <a:lnTo>
                    <a:pt x="1044860" y="23550"/>
                  </a:lnTo>
                  <a:lnTo>
                    <a:pt x="1000914" y="14130"/>
                  </a:lnTo>
                  <a:lnTo>
                    <a:pt x="956616" y="7065"/>
                  </a:lnTo>
                  <a:lnTo>
                    <a:pt x="912065" y="2355"/>
                  </a:lnTo>
                  <a:lnTo>
                    <a:pt x="867363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995231" y="4764881"/>
              <a:ext cx="1024255" cy="917575"/>
            </a:xfrm>
            <a:custGeom>
              <a:avLst/>
              <a:gdLst/>
              <a:ahLst/>
              <a:cxnLst/>
              <a:rect l="l" t="t" r="r" b="b"/>
              <a:pathLst>
                <a:path w="1024254" h="917575">
                  <a:moveTo>
                    <a:pt x="512057" y="512068"/>
                  </a:moveTo>
                  <a:lnTo>
                    <a:pt x="512057" y="832100"/>
                  </a:lnTo>
                </a:path>
                <a:path w="1024254" h="917575">
                  <a:moveTo>
                    <a:pt x="0" y="874779"/>
                  </a:moveTo>
                  <a:lnTo>
                    <a:pt x="384040" y="874779"/>
                  </a:lnTo>
                  <a:lnTo>
                    <a:pt x="426709" y="917448"/>
                  </a:lnTo>
                  <a:lnTo>
                    <a:pt x="597405" y="917448"/>
                  </a:lnTo>
                  <a:lnTo>
                    <a:pt x="640074" y="874779"/>
                  </a:lnTo>
                  <a:lnTo>
                    <a:pt x="1024115" y="874779"/>
                  </a:lnTo>
                </a:path>
                <a:path w="1024254" h="917575">
                  <a:moveTo>
                    <a:pt x="512057" y="277373"/>
                  </a:moveTo>
                  <a:lnTo>
                    <a:pt x="512057" y="0"/>
                  </a:lnTo>
                </a:path>
                <a:path w="1024254" h="917575">
                  <a:moveTo>
                    <a:pt x="682743" y="298702"/>
                  </a:moveTo>
                  <a:lnTo>
                    <a:pt x="746752" y="64008"/>
                  </a:lnTo>
                </a:path>
                <a:path w="1024254" h="917575">
                  <a:moveTo>
                    <a:pt x="853429" y="362711"/>
                  </a:moveTo>
                  <a:lnTo>
                    <a:pt x="938777" y="192015"/>
                  </a:lnTo>
                </a:path>
                <a:path w="1024254" h="917575">
                  <a:moveTo>
                    <a:pt x="341371" y="298702"/>
                  </a:moveTo>
                  <a:lnTo>
                    <a:pt x="277363" y="64008"/>
                  </a:lnTo>
                </a:path>
                <a:path w="1024254" h="917575">
                  <a:moveTo>
                    <a:pt x="170685" y="362711"/>
                  </a:moveTo>
                  <a:lnTo>
                    <a:pt x="85337" y="192015"/>
                  </a:lnTo>
                </a:path>
                <a:path w="1024254" h="917575">
                  <a:moveTo>
                    <a:pt x="960106" y="789431"/>
                  </a:moveTo>
                  <a:lnTo>
                    <a:pt x="960106" y="874769"/>
                  </a:lnTo>
                </a:path>
                <a:path w="1024254" h="917575">
                  <a:moveTo>
                    <a:pt x="512057" y="533397"/>
                  </a:moveTo>
                  <a:lnTo>
                    <a:pt x="485577" y="505371"/>
                  </a:lnTo>
                  <a:lnTo>
                    <a:pt x="449481" y="485367"/>
                  </a:lnTo>
                  <a:lnTo>
                    <a:pt x="405810" y="473373"/>
                  </a:lnTo>
                  <a:lnTo>
                    <a:pt x="356606" y="469378"/>
                  </a:lnTo>
                  <a:lnTo>
                    <a:pt x="298295" y="476047"/>
                  </a:lnTo>
                  <a:lnTo>
                    <a:pt x="245932" y="490718"/>
                  </a:lnTo>
                  <a:lnTo>
                    <a:pt x="197091" y="505389"/>
                  </a:lnTo>
                  <a:lnTo>
                    <a:pt x="149346" y="512057"/>
                  </a:lnTo>
                  <a:lnTo>
                    <a:pt x="64008" y="768102"/>
                  </a:lnTo>
                  <a:lnTo>
                    <a:pt x="64008" y="789431"/>
                  </a:lnTo>
                  <a:lnTo>
                    <a:pt x="106677" y="789441"/>
                  </a:lnTo>
                  <a:lnTo>
                    <a:pt x="149301" y="785003"/>
                  </a:lnTo>
                  <a:lnTo>
                    <a:pt x="198459" y="774418"/>
                  </a:lnTo>
                  <a:lnTo>
                    <a:pt x="251299" y="761785"/>
                  </a:lnTo>
                  <a:lnTo>
                    <a:pt x="304966" y="751201"/>
                  </a:lnTo>
                  <a:lnTo>
                    <a:pt x="356606" y="746762"/>
                  </a:lnTo>
                  <a:lnTo>
                    <a:pt x="405810" y="750756"/>
                  </a:lnTo>
                  <a:lnTo>
                    <a:pt x="449481" y="762746"/>
                  </a:lnTo>
                  <a:lnTo>
                    <a:pt x="485577" y="782746"/>
                  </a:lnTo>
                  <a:lnTo>
                    <a:pt x="512057" y="810771"/>
                  </a:lnTo>
                  <a:lnTo>
                    <a:pt x="538537" y="782745"/>
                  </a:lnTo>
                  <a:lnTo>
                    <a:pt x="574634" y="762741"/>
                  </a:lnTo>
                  <a:lnTo>
                    <a:pt x="618305" y="750747"/>
                  </a:lnTo>
                  <a:lnTo>
                    <a:pt x="667508" y="746752"/>
                  </a:lnTo>
                  <a:lnTo>
                    <a:pt x="719149" y="751190"/>
                  </a:lnTo>
                  <a:lnTo>
                    <a:pt x="772818" y="761775"/>
                  </a:lnTo>
                  <a:lnTo>
                    <a:pt x="825660" y="774408"/>
                  </a:lnTo>
                  <a:lnTo>
                    <a:pt x="874818" y="784992"/>
                  </a:lnTo>
                  <a:lnTo>
                    <a:pt x="917438" y="789431"/>
                  </a:lnTo>
                  <a:lnTo>
                    <a:pt x="960117" y="789431"/>
                  </a:lnTo>
                  <a:lnTo>
                    <a:pt x="960117" y="768102"/>
                  </a:lnTo>
                  <a:lnTo>
                    <a:pt x="874769" y="512057"/>
                  </a:lnTo>
                  <a:lnTo>
                    <a:pt x="827023" y="505389"/>
                  </a:lnTo>
                  <a:lnTo>
                    <a:pt x="778183" y="490718"/>
                  </a:lnTo>
                  <a:lnTo>
                    <a:pt x="725820" y="476047"/>
                  </a:lnTo>
                  <a:lnTo>
                    <a:pt x="667508" y="469378"/>
                  </a:lnTo>
                  <a:lnTo>
                    <a:pt x="618305" y="473373"/>
                  </a:lnTo>
                  <a:lnTo>
                    <a:pt x="574634" y="485367"/>
                  </a:lnTo>
                  <a:lnTo>
                    <a:pt x="538537" y="505371"/>
                  </a:lnTo>
                  <a:lnTo>
                    <a:pt x="512057" y="533397"/>
                  </a:lnTo>
                </a:path>
                <a:path w="1024254" h="917575">
                  <a:moveTo>
                    <a:pt x="64008" y="789431"/>
                  </a:moveTo>
                  <a:lnTo>
                    <a:pt x="64008" y="874769"/>
                  </a:lnTo>
                </a:path>
              </a:pathLst>
            </a:custGeom>
            <a:ln w="42670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5527045" y="3012760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69" h="1690370">
                  <a:moveTo>
                    <a:pt x="867344" y="0"/>
                  </a:moveTo>
                  <a:lnTo>
                    <a:pt x="822591" y="0"/>
                  </a:lnTo>
                  <a:lnTo>
                    <a:pt x="777888" y="2355"/>
                  </a:lnTo>
                  <a:lnTo>
                    <a:pt x="733336" y="7065"/>
                  </a:lnTo>
                  <a:lnTo>
                    <a:pt x="689037" y="14130"/>
                  </a:lnTo>
                  <a:lnTo>
                    <a:pt x="645090" y="23550"/>
                  </a:lnTo>
                  <a:lnTo>
                    <a:pt x="601598" y="35325"/>
                  </a:lnTo>
                  <a:lnTo>
                    <a:pt x="558660" y="49455"/>
                  </a:lnTo>
                  <a:lnTo>
                    <a:pt x="516378" y="65940"/>
                  </a:lnTo>
                  <a:lnTo>
                    <a:pt x="474853" y="84780"/>
                  </a:lnTo>
                  <a:lnTo>
                    <a:pt x="434185" y="105975"/>
                  </a:lnTo>
                  <a:lnTo>
                    <a:pt x="394475" y="129525"/>
                  </a:lnTo>
                  <a:lnTo>
                    <a:pt x="355824" y="155431"/>
                  </a:lnTo>
                  <a:lnTo>
                    <a:pt x="318334" y="183691"/>
                  </a:lnTo>
                  <a:lnTo>
                    <a:pt x="282105" y="214306"/>
                  </a:lnTo>
                  <a:lnTo>
                    <a:pt x="247237" y="247276"/>
                  </a:lnTo>
                  <a:lnTo>
                    <a:pt x="214272" y="282140"/>
                  </a:lnTo>
                  <a:lnTo>
                    <a:pt x="183662" y="318366"/>
                  </a:lnTo>
                  <a:lnTo>
                    <a:pt x="155406" y="355853"/>
                  </a:lnTo>
                  <a:lnTo>
                    <a:pt x="129505" y="394501"/>
                  </a:lnTo>
                  <a:lnTo>
                    <a:pt x="105958" y="434208"/>
                  </a:lnTo>
                  <a:lnTo>
                    <a:pt x="84767" y="474874"/>
                  </a:lnTo>
                  <a:lnTo>
                    <a:pt x="65929" y="516398"/>
                  </a:lnTo>
                  <a:lnTo>
                    <a:pt x="49447" y="558678"/>
                  </a:lnTo>
                  <a:lnTo>
                    <a:pt x="35319" y="601615"/>
                  </a:lnTo>
                  <a:lnTo>
                    <a:pt x="23546" y="645106"/>
                  </a:lnTo>
                  <a:lnTo>
                    <a:pt x="14127" y="689052"/>
                  </a:lnTo>
                  <a:lnTo>
                    <a:pt x="7063" y="733351"/>
                  </a:lnTo>
                  <a:lnTo>
                    <a:pt x="2354" y="777902"/>
                  </a:lnTo>
                  <a:lnTo>
                    <a:pt x="0" y="822604"/>
                  </a:lnTo>
                  <a:lnTo>
                    <a:pt x="0" y="867357"/>
                  </a:lnTo>
                  <a:lnTo>
                    <a:pt x="2354" y="912059"/>
                  </a:lnTo>
                  <a:lnTo>
                    <a:pt x="7063" y="956610"/>
                  </a:lnTo>
                  <a:lnTo>
                    <a:pt x="14127" y="1000909"/>
                  </a:lnTo>
                  <a:lnTo>
                    <a:pt x="23546" y="1044855"/>
                  </a:lnTo>
                  <a:lnTo>
                    <a:pt x="35319" y="1088346"/>
                  </a:lnTo>
                  <a:lnTo>
                    <a:pt x="49447" y="1131283"/>
                  </a:lnTo>
                  <a:lnTo>
                    <a:pt x="65929" y="1173563"/>
                  </a:lnTo>
                  <a:lnTo>
                    <a:pt x="84767" y="1215087"/>
                  </a:lnTo>
                  <a:lnTo>
                    <a:pt x="105958" y="1255753"/>
                  </a:lnTo>
                  <a:lnTo>
                    <a:pt x="129505" y="1295460"/>
                  </a:lnTo>
                  <a:lnTo>
                    <a:pt x="155406" y="1334108"/>
                  </a:lnTo>
                  <a:lnTo>
                    <a:pt x="183662" y="1371595"/>
                  </a:lnTo>
                  <a:lnTo>
                    <a:pt x="214272" y="1407821"/>
                  </a:lnTo>
                  <a:lnTo>
                    <a:pt x="247237" y="1442685"/>
                  </a:lnTo>
                  <a:lnTo>
                    <a:pt x="282105" y="1475656"/>
                  </a:lnTo>
                  <a:lnTo>
                    <a:pt x="318334" y="1506272"/>
                  </a:lnTo>
                  <a:lnTo>
                    <a:pt x="355824" y="1534533"/>
                  </a:lnTo>
                  <a:lnTo>
                    <a:pt x="394475" y="1560439"/>
                  </a:lnTo>
                  <a:lnTo>
                    <a:pt x="434185" y="1583990"/>
                  </a:lnTo>
                  <a:lnTo>
                    <a:pt x="474853" y="1605186"/>
                  </a:lnTo>
                  <a:lnTo>
                    <a:pt x="516378" y="1624027"/>
                  </a:lnTo>
                  <a:lnTo>
                    <a:pt x="558660" y="1640512"/>
                  </a:lnTo>
                  <a:lnTo>
                    <a:pt x="601598" y="1654643"/>
                  </a:lnTo>
                  <a:lnTo>
                    <a:pt x="645090" y="1666418"/>
                  </a:lnTo>
                  <a:lnTo>
                    <a:pt x="689037" y="1675839"/>
                  </a:lnTo>
                  <a:lnTo>
                    <a:pt x="733336" y="1682904"/>
                  </a:lnTo>
                  <a:lnTo>
                    <a:pt x="777888" y="1687614"/>
                  </a:lnTo>
                  <a:lnTo>
                    <a:pt x="822591" y="1689969"/>
                  </a:lnTo>
                  <a:lnTo>
                    <a:pt x="867344" y="1689969"/>
                  </a:lnTo>
                  <a:lnTo>
                    <a:pt x="912047" y="1687614"/>
                  </a:lnTo>
                  <a:lnTo>
                    <a:pt x="956599" y="1682904"/>
                  </a:lnTo>
                  <a:lnTo>
                    <a:pt x="1000898" y="1675839"/>
                  </a:lnTo>
                  <a:lnTo>
                    <a:pt x="1044845" y="1666418"/>
                  </a:lnTo>
                  <a:lnTo>
                    <a:pt x="1088337" y="1654643"/>
                  </a:lnTo>
                  <a:lnTo>
                    <a:pt x="1131275" y="1640512"/>
                  </a:lnTo>
                  <a:lnTo>
                    <a:pt x="1173557" y="1624027"/>
                  </a:lnTo>
                  <a:lnTo>
                    <a:pt x="1215082" y="1605186"/>
                  </a:lnTo>
                  <a:lnTo>
                    <a:pt x="1255750" y="1583990"/>
                  </a:lnTo>
                  <a:lnTo>
                    <a:pt x="1295460" y="1560439"/>
                  </a:lnTo>
                  <a:lnTo>
                    <a:pt x="1334110" y="1534533"/>
                  </a:lnTo>
                  <a:lnTo>
                    <a:pt x="1371601" y="1506272"/>
                  </a:lnTo>
                  <a:lnTo>
                    <a:pt x="1407830" y="1475656"/>
                  </a:lnTo>
                  <a:lnTo>
                    <a:pt x="1442698" y="1442685"/>
                  </a:lnTo>
                  <a:lnTo>
                    <a:pt x="1475663" y="1407821"/>
                  </a:lnTo>
                  <a:lnTo>
                    <a:pt x="1506273" y="1371595"/>
                  </a:lnTo>
                  <a:lnTo>
                    <a:pt x="1534529" y="1334108"/>
                  </a:lnTo>
                  <a:lnTo>
                    <a:pt x="1560430" y="1295460"/>
                  </a:lnTo>
                  <a:lnTo>
                    <a:pt x="1583976" y="1255753"/>
                  </a:lnTo>
                  <a:lnTo>
                    <a:pt x="1605168" y="1215087"/>
                  </a:lnTo>
                  <a:lnTo>
                    <a:pt x="1624005" y="1173563"/>
                  </a:lnTo>
                  <a:lnTo>
                    <a:pt x="1640488" y="1131283"/>
                  </a:lnTo>
                  <a:lnTo>
                    <a:pt x="1654616" y="1088346"/>
                  </a:lnTo>
                  <a:lnTo>
                    <a:pt x="1666389" y="1044855"/>
                  </a:lnTo>
                  <a:lnTo>
                    <a:pt x="1675807" y="1000909"/>
                  </a:lnTo>
                  <a:lnTo>
                    <a:pt x="1682871" y="956610"/>
                  </a:lnTo>
                  <a:lnTo>
                    <a:pt x="1687581" y="912059"/>
                  </a:lnTo>
                  <a:lnTo>
                    <a:pt x="1689935" y="867357"/>
                  </a:lnTo>
                  <a:lnTo>
                    <a:pt x="1689935" y="822604"/>
                  </a:lnTo>
                  <a:lnTo>
                    <a:pt x="1687581" y="777902"/>
                  </a:lnTo>
                  <a:lnTo>
                    <a:pt x="1682871" y="733351"/>
                  </a:lnTo>
                  <a:lnTo>
                    <a:pt x="1675807" y="689052"/>
                  </a:lnTo>
                  <a:lnTo>
                    <a:pt x="1666389" y="645106"/>
                  </a:lnTo>
                  <a:lnTo>
                    <a:pt x="1654616" y="601615"/>
                  </a:lnTo>
                  <a:lnTo>
                    <a:pt x="1640488" y="558678"/>
                  </a:lnTo>
                  <a:lnTo>
                    <a:pt x="1624005" y="516398"/>
                  </a:lnTo>
                  <a:lnTo>
                    <a:pt x="1605168" y="474874"/>
                  </a:lnTo>
                  <a:lnTo>
                    <a:pt x="1583976" y="434208"/>
                  </a:lnTo>
                  <a:lnTo>
                    <a:pt x="1560430" y="394501"/>
                  </a:lnTo>
                  <a:lnTo>
                    <a:pt x="1534529" y="355853"/>
                  </a:lnTo>
                  <a:lnTo>
                    <a:pt x="1506273" y="318366"/>
                  </a:lnTo>
                  <a:lnTo>
                    <a:pt x="1475663" y="282140"/>
                  </a:lnTo>
                  <a:lnTo>
                    <a:pt x="1442698" y="247276"/>
                  </a:lnTo>
                  <a:lnTo>
                    <a:pt x="1407830" y="214306"/>
                  </a:lnTo>
                  <a:lnTo>
                    <a:pt x="1371601" y="183691"/>
                  </a:lnTo>
                  <a:lnTo>
                    <a:pt x="1334110" y="155431"/>
                  </a:lnTo>
                  <a:lnTo>
                    <a:pt x="1295460" y="129525"/>
                  </a:lnTo>
                  <a:lnTo>
                    <a:pt x="1255750" y="105975"/>
                  </a:lnTo>
                  <a:lnTo>
                    <a:pt x="1215082" y="84780"/>
                  </a:lnTo>
                  <a:lnTo>
                    <a:pt x="1173557" y="65940"/>
                  </a:lnTo>
                  <a:lnTo>
                    <a:pt x="1131275" y="49455"/>
                  </a:lnTo>
                  <a:lnTo>
                    <a:pt x="1088337" y="35325"/>
                  </a:lnTo>
                  <a:lnTo>
                    <a:pt x="1044845" y="23550"/>
                  </a:lnTo>
                  <a:lnTo>
                    <a:pt x="1000898" y="14130"/>
                  </a:lnTo>
                  <a:lnTo>
                    <a:pt x="956599" y="7065"/>
                  </a:lnTo>
                  <a:lnTo>
                    <a:pt x="912047" y="2355"/>
                  </a:lnTo>
                  <a:lnTo>
                    <a:pt x="867344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5903075" y="3548132"/>
              <a:ext cx="937894" cy="490855"/>
            </a:xfrm>
            <a:custGeom>
              <a:avLst/>
              <a:gdLst/>
              <a:ahLst/>
              <a:cxnLst/>
              <a:rect l="l" t="t" r="r" b="b"/>
              <a:pathLst>
                <a:path w="937894" h="490854">
                  <a:moveTo>
                    <a:pt x="853377" y="490843"/>
                  </a:moveTo>
                  <a:lnTo>
                    <a:pt x="853377" y="472791"/>
                  </a:lnTo>
                  <a:lnTo>
                    <a:pt x="854437" y="414563"/>
                  </a:lnTo>
                  <a:lnTo>
                    <a:pt x="858560" y="375432"/>
                  </a:lnTo>
                  <a:lnTo>
                    <a:pt x="867159" y="341254"/>
                  </a:lnTo>
                  <a:lnTo>
                    <a:pt x="881648" y="297886"/>
                  </a:lnTo>
                  <a:lnTo>
                    <a:pt x="903598" y="290746"/>
                  </a:lnTo>
                  <a:lnTo>
                    <a:pt x="921464" y="276829"/>
                  </a:lnTo>
                  <a:lnTo>
                    <a:pt x="933479" y="257658"/>
                  </a:lnTo>
                  <a:lnTo>
                    <a:pt x="937877" y="234757"/>
                  </a:lnTo>
                  <a:lnTo>
                    <a:pt x="932988" y="209830"/>
                  </a:lnTo>
                  <a:lnTo>
                    <a:pt x="919579" y="189478"/>
                  </a:lnTo>
                  <a:lnTo>
                    <a:pt x="899534" y="175758"/>
                  </a:lnTo>
                  <a:lnTo>
                    <a:pt x="874737" y="170727"/>
                  </a:lnTo>
                  <a:lnTo>
                    <a:pt x="849810" y="175758"/>
                  </a:lnTo>
                  <a:lnTo>
                    <a:pt x="829477" y="189478"/>
                  </a:lnTo>
                  <a:lnTo>
                    <a:pt x="815780" y="209830"/>
                  </a:lnTo>
                  <a:lnTo>
                    <a:pt x="810760" y="234757"/>
                  </a:lnTo>
                  <a:lnTo>
                    <a:pt x="811711" y="245641"/>
                  </a:lnTo>
                  <a:lnTo>
                    <a:pt x="814438" y="255894"/>
                  </a:lnTo>
                  <a:lnTo>
                    <a:pt x="818756" y="265394"/>
                  </a:lnTo>
                  <a:lnTo>
                    <a:pt x="824477" y="274023"/>
                  </a:lnTo>
                  <a:lnTo>
                    <a:pt x="746678" y="362795"/>
                  </a:lnTo>
                  <a:lnTo>
                    <a:pt x="704062" y="213417"/>
                  </a:lnTo>
                  <a:lnTo>
                    <a:pt x="720616" y="203205"/>
                  </a:lnTo>
                  <a:lnTo>
                    <a:pt x="734166" y="187948"/>
                  </a:lnTo>
                  <a:lnTo>
                    <a:pt x="743318" y="169418"/>
                  </a:lnTo>
                  <a:lnTo>
                    <a:pt x="746678" y="149388"/>
                  </a:lnTo>
                  <a:lnTo>
                    <a:pt x="741644" y="124467"/>
                  </a:lnTo>
                  <a:lnTo>
                    <a:pt x="727922" y="104118"/>
                  </a:lnTo>
                  <a:lnTo>
                    <a:pt x="707584" y="90399"/>
                  </a:lnTo>
                  <a:lnTo>
                    <a:pt x="682701" y="85369"/>
                  </a:lnTo>
                  <a:lnTo>
                    <a:pt x="657758" y="90399"/>
                  </a:lnTo>
                  <a:lnTo>
                    <a:pt x="637388" y="104118"/>
                  </a:lnTo>
                  <a:lnTo>
                    <a:pt x="623655" y="124467"/>
                  </a:lnTo>
                  <a:lnTo>
                    <a:pt x="618619" y="149388"/>
                  </a:lnTo>
                  <a:lnTo>
                    <a:pt x="620596" y="165140"/>
                  </a:lnTo>
                  <a:lnTo>
                    <a:pt x="626185" y="179448"/>
                  </a:lnTo>
                  <a:lnTo>
                    <a:pt x="634875" y="191846"/>
                  </a:lnTo>
                  <a:lnTo>
                    <a:pt x="646158" y="201868"/>
                  </a:lnTo>
                  <a:lnTo>
                    <a:pt x="576003" y="341455"/>
                  </a:lnTo>
                  <a:lnTo>
                    <a:pt x="513073" y="110488"/>
                  </a:lnTo>
                  <a:lnTo>
                    <a:pt x="521443" y="100879"/>
                  </a:lnTo>
                  <a:lnTo>
                    <a:pt x="527811" y="89756"/>
                  </a:lnTo>
                  <a:lnTo>
                    <a:pt x="531862" y="77384"/>
                  </a:lnTo>
                  <a:lnTo>
                    <a:pt x="533282" y="64029"/>
                  </a:lnTo>
                  <a:lnTo>
                    <a:pt x="528247" y="39102"/>
                  </a:lnTo>
                  <a:lnTo>
                    <a:pt x="514526" y="18750"/>
                  </a:lnTo>
                  <a:lnTo>
                    <a:pt x="494188" y="5030"/>
                  </a:lnTo>
                  <a:lnTo>
                    <a:pt x="469305" y="0"/>
                  </a:lnTo>
                  <a:lnTo>
                    <a:pt x="468781" y="0"/>
                  </a:lnTo>
                  <a:lnTo>
                    <a:pt x="443816" y="5030"/>
                  </a:lnTo>
                  <a:lnTo>
                    <a:pt x="423298" y="18750"/>
                  </a:lnTo>
                  <a:lnTo>
                    <a:pt x="409396" y="39102"/>
                  </a:lnTo>
                  <a:lnTo>
                    <a:pt x="404280" y="64029"/>
                  </a:lnTo>
                  <a:lnTo>
                    <a:pt x="405700" y="77384"/>
                  </a:lnTo>
                  <a:lnTo>
                    <a:pt x="409751" y="89756"/>
                  </a:lnTo>
                  <a:lnTo>
                    <a:pt x="416119" y="100879"/>
                  </a:lnTo>
                  <a:lnTo>
                    <a:pt x="424489" y="110488"/>
                  </a:lnTo>
                  <a:lnTo>
                    <a:pt x="362606" y="341455"/>
                  </a:lnTo>
                  <a:lnTo>
                    <a:pt x="291509" y="201868"/>
                  </a:lnTo>
                  <a:lnTo>
                    <a:pt x="302775" y="191846"/>
                  </a:lnTo>
                  <a:lnTo>
                    <a:pt x="311430" y="179448"/>
                  </a:lnTo>
                  <a:lnTo>
                    <a:pt x="316983" y="165140"/>
                  </a:lnTo>
                  <a:lnTo>
                    <a:pt x="318943" y="149388"/>
                  </a:lnTo>
                  <a:lnTo>
                    <a:pt x="313908" y="124467"/>
                  </a:lnTo>
                  <a:lnTo>
                    <a:pt x="300187" y="104118"/>
                  </a:lnTo>
                  <a:lnTo>
                    <a:pt x="279849" y="90399"/>
                  </a:lnTo>
                  <a:lnTo>
                    <a:pt x="254966" y="85369"/>
                  </a:lnTo>
                  <a:lnTo>
                    <a:pt x="230022" y="90399"/>
                  </a:lnTo>
                  <a:lnTo>
                    <a:pt x="209653" y="104118"/>
                  </a:lnTo>
                  <a:lnTo>
                    <a:pt x="195920" y="124467"/>
                  </a:lnTo>
                  <a:lnTo>
                    <a:pt x="190884" y="149388"/>
                  </a:lnTo>
                  <a:lnTo>
                    <a:pt x="194246" y="169418"/>
                  </a:lnTo>
                  <a:lnTo>
                    <a:pt x="203410" y="187948"/>
                  </a:lnTo>
                  <a:lnTo>
                    <a:pt x="216991" y="203205"/>
                  </a:lnTo>
                  <a:lnTo>
                    <a:pt x="233605" y="213417"/>
                  </a:lnTo>
                  <a:lnTo>
                    <a:pt x="191826" y="341455"/>
                  </a:lnTo>
                  <a:lnTo>
                    <a:pt x="113085" y="274023"/>
                  </a:lnTo>
                  <a:lnTo>
                    <a:pt x="118867" y="265394"/>
                  </a:lnTo>
                  <a:lnTo>
                    <a:pt x="123216" y="255894"/>
                  </a:lnTo>
                  <a:lnTo>
                    <a:pt x="125954" y="245641"/>
                  </a:lnTo>
                  <a:lnTo>
                    <a:pt x="126907" y="234757"/>
                  </a:lnTo>
                  <a:lnTo>
                    <a:pt x="121889" y="209830"/>
                  </a:lnTo>
                  <a:lnTo>
                    <a:pt x="108203" y="189478"/>
                  </a:lnTo>
                  <a:lnTo>
                    <a:pt x="87901" y="175758"/>
                  </a:lnTo>
                  <a:lnTo>
                    <a:pt x="63034" y="170727"/>
                  </a:lnTo>
                  <a:lnTo>
                    <a:pt x="38254" y="175758"/>
                  </a:lnTo>
                  <a:lnTo>
                    <a:pt x="18245" y="189478"/>
                  </a:lnTo>
                  <a:lnTo>
                    <a:pt x="4872" y="209830"/>
                  </a:lnTo>
                  <a:lnTo>
                    <a:pt x="0" y="234757"/>
                  </a:lnTo>
                  <a:lnTo>
                    <a:pt x="4430" y="257658"/>
                  </a:lnTo>
                  <a:lnTo>
                    <a:pt x="16517" y="276829"/>
                  </a:lnTo>
                  <a:lnTo>
                    <a:pt x="34455" y="290746"/>
                  </a:lnTo>
                  <a:lnTo>
                    <a:pt x="56438" y="297886"/>
                  </a:lnTo>
                  <a:lnTo>
                    <a:pt x="70992" y="341254"/>
                  </a:lnTo>
                  <a:lnTo>
                    <a:pt x="79735" y="375432"/>
                  </a:lnTo>
                  <a:lnTo>
                    <a:pt x="84002" y="414563"/>
                  </a:lnTo>
                  <a:lnTo>
                    <a:pt x="85128" y="472791"/>
                  </a:lnTo>
                  <a:lnTo>
                    <a:pt x="85128" y="490843"/>
                  </a:lnTo>
                </a:path>
              </a:pathLst>
            </a:custGeom>
            <a:ln w="42684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5988203" y="4081655"/>
              <a:ext cx="768350" cy="170815"/>
            </a:xfrm>
            <a:custGeom>
              <a:avLst/>
              <a:gdLst/>
              <a:ahLst/>
              <a:cxnLst/>
              <a:rect l="l" t="t" r="r" b="b"/>
              <a:pathLst>
                <a:path w="768350" h="170814">
                  <a:moveTo>
                    <a:pt x="0" y="0"/>
                  </a:moveTo>
                  <a:lnTo>
                    <a:pt x="0" y="85358"/>
                  </a:lnTo>
                  <a:lnTo>
                    <a:pt x="7720" y="99957"/>
                  </a:lnTo>
                  <a:lnTo>
                    <a:pt x="65068" y="129097"/>
                  </a:lnTo>
                  <a:lnTo>
                    <a:pt x="111750" y="142315"/>
                  </a:lnTo>
                  <a:lnTo>
                    <a:pt x="168474" y="153747"/>
                  </a:lnTo>
                  <a:lnTo>
                    <a:pt x="233769" y="162733"/>
                  </a:lnTo>
                  <a:lnTo>
                    <a:pt x="306160" y="168611"/>
                  </a:lnTo>
                  <a:lnTo>
                    <a:pt x="384176" y="170717"/>
                  </a:lnTo>
                </a:path>
                <a:path w="768350" h="170814">
                  <a:moveTo>
                    <a:pt x="768248" y="0"/>
                  </a:moveTo>
                  <a:lnTo>
                    <a:pt x="768248" y="85358"/>
                  </a:lnTo>
                  <a:lnTo>
                    <a:pt x="760528" y="99957"/>
                  </a:lnTo>
                  <a:lnTo>
                    <a:pt x="703186" y="129097"/>
                  </a:lnTo>
                  <a:lnTo>
                    <a:pt x="656511" y="142315"/>
                  </a:lnTo>
                  <a:lnTo>
                    <a:pt x="599799" y="153747"/>
                  </a:lnTo>
                  <a:lnTo>
                    <a:pt x="534523" y="162733"/>
                  </a:lnTo>
                  <a:lnTo>
                    <a:pt x="462158" y="168611"/>
                  </a:lnTo>
                  <a:lnTo>
                    <a:pt x="384176" y="170717"/>
                  </a:lnTo>
                </a:path>
              </a:pathLst>
            </a:custGeom>
            <a:ln w="42684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60466" y="4017623"/>
              <a:ext cx="223725" cy="170732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6030925" y="4060305"/>
              <a:ext cx="683260" cy="43180"/>
            </a:xfrm>
            <a:custGeom>
              <a:avLst/>
              <a:gdLst/>
              <a:ahLst/>
              <a:cxnLst/>
              <a:rect l="l" t="t" r="r" b="b"/>
              <a:pathLst>
                <a:path w="683259" h="43179">
                  <a:moveTo>
                    <a:pt x="426793" y="42689"/>
                  </a:moveTo>
                  <a:lnTo>
                    <a:pt x="485927" y="38168"/>
                  </a:lnTo>
                  <a:lnTo>
                    <a:pt x="543876" y="30260"/>
                  </a:lnTo>
                  <a:lnTo>
                    <a:pt x="597869" y="20344"/>
                  </a:lnTo>
                  <a:lnTo>
                    <a:pt x="645137" y="9798"/>
                  </a:lnTo>
                  <a:lnTo>
                    <a:pt x="682911" y="0"/>
                  </a:lnTo>
                </a:path>
                <a:path w="683259" h="43179">
                  <a:moveTo>
                    <a:pt x="256013" y="42689"/>
                  </a:moveTo>
                  <a:lnTo>
                    <a:pt x="196889" y="38168"/>
                  </a:lnTo>
                  <a:lnTo>
                    <a:pt x="138967" y="30260"/>
                  </a:lnTo>
                  <a:lnTo>
                    <a:pt x="85005" y="20344"/>
                  </a:lnTo>
                  <a:lnTo>
                    <a:pt x="37763" y="9798"/>
                  </a:lnTo>
                  <a:lnTo>
                    <a:pt x="0" y="0"/>
                  </a:lnTo>
                </a:path>
              </a:pathLst>
            </a:custGeom>
            <a:ln w="42684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91552" y="3246307"/>
              <a:ext cx="205234" cy="20527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811632" y="3403977"/>
              <a:ext cx="205234" cy="20526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07692" y="3564962"/>
              <a:ext cx="137685" cy="137759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11944014" y="4183363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69" h="1690370">
                  <a:moveTo>
                    <a:pt x="867344" y="0"/>
                  </a:moveTo>
                  <a:lnTo>
                    <a:pt x="822591" y="0"/>
                  </a:lnTo>
                  <a:lnTo>
                    <a:pt x="777888" y="2355"/>
                  </a:lnTo>
                  <a:lnTo>
                    <a:pt x="733336" y="7065"/>
                  </a:lnTo>
                  <a:lnTo>
                    <a:pt x="689037" y="14130"/>
                  </a:lnTo>
                  <a:lnTo>
                    <a:pt x="645090" y="23550"/>
                  </a:lnTo>
                  <a:lnTo>
                    <a:pt x="601598" y="35325"/>
                  </a:lnTo>
                  <a:lnTo>
                    <a:pt x="558660" y="49455"/>
                  </a:lnTo>
                  <a:lnTo>
                    <a:pt x="516378" y="65940"/>
                  </a:lnTo>
                  <a:lnTo>
                    <a:pt x="474853" y="84780"/>
                  </a:lnTo>
                  <a:lnTo>
                    <a:pt x="434185" y="105975"/>
                  </a:lnTo>
                  <a:lnTo>
                    <a:pt x="394475" y="129525"/>
                  </a:lnTo>
                  <a:lnTo>
                    <a:pt x="355824" y="155431"/>
                  </a:lnTo>
                  <a:lnTo>
                    <a:pt x="318334" y="183691"/>
                  </a:lnTo>
                  <a:lnTo>
                    <a:pt x="282105" y="214306"/>
                  </a:lnTo>
                  <a:lnTo>
                    <a:pt x="247237" y="247276"/>
                  </a:lnTo>
                  <a:lnTo>
                    <a:pt x="214272" y="282140"/>
                  </a:lnTo>
                  <a:lnTo>
                    <a:pt x="183662" y="318366"/>
                  </a:lnTo>
                  <a:lnTo>
                    <a:pt x="155406" y="355853"/>
                  </a:lnTo>
                  <a:lnTo>
                    <a:pt x="129505" y="394501"/>
                  </a:lnTo>
                  <a:lnTo>
                    <a:pt x="105958" y="434208"/>
                  </a:lnTo>
                  <a:lnTo>
                    <a:pt x="84767" y="474874"/>
                  </a:lnTo>
                  <a:lnTo>
                    <a:pt x="65929" y="516398"/>
                  </a:lnTo>
                  <a:lnTo>
                    <a:pt x="49447" y="558678"/>
                  </a:lnTo>
                  <a:lnTo>
                    <a:pt x="35319" y="601615"/>
                  </a:lnTo>
                  <a:lnTo>
                    <a:pt x="23546" y="645106"/>
                  </a:lnTo>
                  <a:lnTo>
                    <a:pt x="14127" y="689052"/>
                  </a:lnTo>
                  <a:lnTo>
                    <a:pt x="7063" y="733351"/>
                  </a:lnTo>
                  <a:lnTo>
                    <a:pt x="2354" y="777902"/>
                  </a:lnTo>
                  <a:lnTo>
                    <a:pt x="0" y="822604"/>
                  </a:lnTo>
                  <a:lnTo>
                    <a:pt x="0" y="867357"/>
                  </a:lnTo>
                  <a:lnTo>
                    <a:pt x="2354" y="912059"/>
                  </a:lnTo>
                  <a:lnTo>
                    <a:pt x="7063" y="956610"/>
                  </a:lnTo>
                  <a:lnTo>
                    <a:pt x="14127" y="1000909"/>
                  </a:lnTo>
                  <a:lnTo>
                    <a:pt x="23546" y="1044855"/>
                  </a:lnTo>
                  <a:lnTo>
                    <a:pt x="35319" y="1088346"/>
                  </a:lnTo>
                  <a:lnTo>
                    <a:pt x="49447" y="1131283"/>
                  </a:lnTo>
                  <a:lnTo>
                    <a:pt x="65929" y="1173563"/>
                  </a:lnTo>
                  <a:lnTo>
                    <a:pt x="84767" y="1215087"/>
                  </a:lnTo>
                  <a:lnTo>
                    <a:pt x="105958" y="1255753"/>
                  </a:lnTo>
                  <a:lnTo>
                    <a:pt x="129505" y="1295460"/>
                  </a:lnTo>
                  <a:lnTo>
                    <a:pt x="155406" y="1334108"/>
                  </a:lnTo>
                  <a:lnTo>
                    <a:pt x="183662" y="1371595"/>
                  </a:lnTo>
                  <a:lnTo>
                    <a:pt x="214272" y="1407821"/>
                  </a:lnTo>
                  <a:lnTo>
                    <a:pt x="247237" y="1442685"/>
                  </a:lnTo>
                  <a:lnTo>
                    <a:pt x="282105" y="1475655"/>
                  </a:lnTo>
                  <a:lnTo>
                    <a:pt x="318334" y="1506270"/>
                  </a:lnTo>
                  <a:lnTo>
                    <a:pt x="355824" y="1534530"/>
                  </a:lnTo>
                  <a:lnTo>
                    <a:pt x="394475" y="1560435"/>
                  </a:lnTo>
                  <a:lnTo>
                    <a:pt x="434185" y="1583986"/>
                  </a:lnTo>
                  <a:lnTo>
                    <a:pt x="474853" y="1605181"/>
                  </a:lnTo>
                  <a:lnTo>
                    <a:pt x="516378" y="1624021"/>
                  </a:lnTo>
                  <a:lnTo>
                    <a:pt x="558660" y="1640506"/>
                  </a:lnTo>
                  <a:lnTo>
                    <a:pt x="601598" y="1654636"/>
                  </a:lnTo>
                  <a:lnTo>
                    <a:pt x="645090" y="1666411"/>
                  </a:lnTo>
                  <a:lnTo>
                    <a:pt x="689037" y="1675831"/>
                  </a:lnTo>
                  <a:lnTo>
                    <a:pt x="733336" y="1682896"/>
                  </a:lnTo>
                  <a:lnTo>
                    <a:pt x="777888" y="1687606"/>
                  </a:lnTo>
                  <a:lnTo>
                    <a:pt x="822591" y="1689961"/>
                  </a:lnTo>
                  <a:lnTo>
                    <a:pt x="867344" y="1689961"/>
                  </a:lnTo>
                  <a:lnTo>
                    <a:pt x="912047" y="1687606"/>
                  </a:lnTo>
                  <a:lnTo>
                    <a:pt x="956599" y="1682896"/>
                  </a:lnTo>
                  <a:lnTo>
                    <a:pt x="1000898" y="1675831"/>
                  </a:lnTo>
                  <a:lnTo>
                    <a:pt x="1044845" y="1666411"/>
                  </a:lnTo>
                  <a:lnTo>
                    <a:pt x="1088337" y="1654636"/>
                  </a:lnTo>
                  <a:lnTo>
                    <a:pt x="1131275" y="1640506"/>
                  </a:lnTo>
                  <a:lnTo>
                    <a:pt x="1173557" y="1624021"/>
                  </a:lnTo>
                  <a:lnTo>
                    <a:pt x="1215082" y="1605181"/>
                  </a:lnTo>
                  <a:lnTo>
                    <a:pt x="1255750" y="1583986"/>
                  </a:lnTo>
                  <a:lnTo>
                    <a:pt x="1295460" y="1560435"/>
                  </a:lnTo>
                  <a:lnTo>
                    <a:pt x="1334110" y="1534530"/>
                  </a:lnTo>
                  <a:lnTo>
                    <a:pt x="1371601" y="1506270"/>
                  </a:lnTo>
                  <a:lnTo>
                    <a:pt x="1407830" y="1475655"/>
                  </a:lnTo>
                  <a:lnTo>
                    <a:pt x="1442698" y="1442685"/>
                  </a:lnTo>
                  <a:lnTo>
                    <a:pt x="1475663" y="1407821"/>
                  </a:lnTo>
                  <a:lnTo>
                    <a:pt x="1506273" y="1371595"/>
                  </a:lnTo>
                  <a:lnTo>
                    <a:pt x="1534529" y="1334108"/>
                  </a:lnTo>
                  <a:lnTo>
                    <a:pt x="1560430" y="1295460"/>
                  </a:lnTo>
                  <a:lnTo>
                    <a:pt x="1583976" y="1255753"/>
                  </a:lnTo>
                  <a:lnTo>
                    <a:pt x="1605168" y="1215087"/>
                  </a:lnTo>
                  <a:lnTo>
                    <a:pt x="1624005" y="1173563"/>
                  </a:lnTo>
                  <a:lnTo>
                    <a:pt x="1640488" y="1131283"/>
                  </a:lnTo>
                  <a:lnTo>
                    <a:pt x="1654616" y="1088346"/>
                  </a:lnTo>
                  <a:lnTo>
                    <a:pt x="1666389" y="1044855"/>
                  </a:lnTo>
                  <a:lnTo>
                    <a:pt x="1675807" y="1000909"/>
                  </a:lnTo>
                  <a:lnTo>
                    <a:pt x="1682871" y="956610"/>
                  </a:lnTo>
                  <a:lnTo>
                    <a:pt x="1687581" y="912059"/>
                  </a:lnTo>
                  <a:lnTo>
                    <a:pt x="1689935" y="867357"/>
                  </a:lnTo>
                  <a:lnTo>
                    <a:pt x="1689935" y="822604"/>
                  </a:lnTo>
                  <a:lnTo>
                    <a:pt x="1687581" y="777902"/>
                  </a:lnTo>
                  <a:lnTo>
                    <a:pt x="1682871" y="733351"/>
                  </a:lnTo>
                  <a:lnTo>
                    <a:pt x="1675807" y="689052"/>
                  </a:lnTo>
                  <a:lnTo>
                    <a:pt x="1666389" y="645106"/>
                  </a:lnTo>
                  <a:lnTo>
                    <a:pt x="1654616" y="601615"/>
                  </a:lnTo>
                  <a:lnTo>
                    <a:pt x="1640488" y="558678"/>
                  </a:lnTo>
                  <a:lnTo>
                    <a:pt x="1624005" y="516398"/>
                  </a:lnTo>
                  <a:lnTo>
                    <a:pt x="1605168" y="474874"/>
                  </a:lnTo>
                  <a:lnTo>
                    <a:pt x="1583976" y="434208"/>
                  </a:lnTo>
                  <a:lnTo>
                    <a:pt x="1560430" y="394501"/>
                  </a:lnTo>
                  <a:lnTo>
                    <a:pt x="1534529" y="355853"/>
                  </a:lnTo>
                  <a:lnTo>
                    <a:pt x="1506273" y="318366"/>
                  </a:lnTo>
                  <a:lnTo>
                    <a:pt x="1475663" y="282140"/>
                  </a:lnTo>
                  <a:lnTo>
                    <a:pt x="1442698" y="247276"/>
                  </a:lnTo>
                  <a:lnTo>
                    <a:pt x="1407830" y="214306"/>
                  </a:lnTo>
                  <a:lnTo>
                    <a:pt x="1371601" y="183691"/>
                  </a:lnTo>
                  <a:lnTo>
                    <a:pt x="1334110" y="155431"/>
                  </a:lnTo>
                  <a:lnTo>
                    <a:pt x="1295460" y="129525"/>
                  </a:lnTo>
                  <a:lnTo>
                    <a:pt x="1255750" y="105975"/>
                  </a:lnTo>
                  <a:lnTo>
                    <a:pt x="1215082" y="84780"/>
                  </a:lnTo>
                  <a:lnTo>
                    <a:pt x="1173557" y="65940"/>
                  </a:lnTo>
                  <a:lnTo>
                    <a:pt x="1131275" y="49455"/>
                  </a:lnTo>
                  <a:lnTo>
                    <a:pt x="1088337" y="35325"/>
                  </a:lnTo>
                  <a:lnTo>
                    <a:pt x="1044845" y="23550"/>
                  </a:lnTo>
                  <a:lnTo>
                    <a:pt x="1000898" y="14130"/>
                  </a:lnTo>
                  <a:lnTo>
                    <a:pt x="956599" y="7065"/>
                  </a:lnTo>
                  <a:lnTo>
                    <a:pt x="912047" y="2355"/>
                  </a:lnTo>
                  <a:lnTo>
                    <a:pt x="867344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2329991" y="4569285"/>
              <a:ext cx="918210" cy="897255"/>
            </a:xfrm>
            <a:custGeom>
              <a:avLst/>
              <a:gdLst/>
              <a:ahLst/>
              <a:cxnLst/>
              <a:rect l="l" t="t" r="r" b="b"/>
              <a:pathLst>
                <a:path w="918209" h="897254">
                  <a:moveTo>
                    <a:pt x="897145" y="897176"/>
                  </a:moveTo>
                  <a:lnTo>
                    <a:pt x="20837" y="897176"/>
                  </a:lnTo>
                  <a:lnTo>
                    <a:pt x="12722" y="895537"/>
                  </a:lnTo>
                  <a:lnTo>
                    <a:pt x="6099" y="891065"/>
                  </a:lnTo>
                  <a:lnTo>
                    <a:pt x="1636" y="884432"/>
                  </a:lnTo>
                  <a:lnTo>
                    <a:pt x="0" y="876308"/>
                  </a:lnTo>
                  <a:lnTo>
                    <a:pt x="0" y="542486"/>
                  </a:lnTo>
                  <a:lnTo>
                    <a:pt x="917982" y="542486"/>
                  </a:lnTo>
                  <a:lnTo>
                    <a:pt x="917982" y="876308"/>
                  </a:lnTo>
                  <a:lnTo>
                    <a:pt x="916346" y="884432"/>
                  </a:lnTo>
                  <a:lnTo>
                    <a:pt x="911883" y="891065"/>
                  </a:lnTo>
                  <a:lnTo>
                    <a:pt x="905260" y="895537"/>
                  </a:lnTo>
                  <a:lnTo>
                    <a:pt x="897145" y="897176"/>
                  </a:lnTo>
                  <a:close/>
                </a:path>
                <a:path w="918209" h="897254">
                  <a:moveTo>
                    <a:pt x="104290" y="542475"/>
                  </a:moveTo>
                  <a:lnTo>
                    <a:pt x="121985" y="500749"/>
                  </a:lnTo>
                  <a:lnTo>
                    <a:pt x="187533" y="459022"/>
                  </a:lnTo>
                  <a:lnTo>
                    <a:pt x="267635" y="417285"/>
                  </a:lnTo>
                  <a:lnTo>
                    <a:pt x="344701" y="438154"/>
                  </a:lnTo>
                  <a:lnTo>
                    <a:pt x="437159" y="438154"/>
                  </a:lnTo>
                  <a:lnTo>
                    <a:pt x="478728" y="396427"/>
                  </a:lnTo>
                  <a:lnTo>
                    <a:pt x="564066" y="396427"/>
                  </a:lnTo>
                  <a:lnTo>
                    <a:pt x="605636" y="438154"/>
                  </a:lnTo>
                  <a:lnTo>
                    <a:pt x="751286" y="459022"/>
                  </a:lnTo>
                  <a:lnTo>
                    <a:pt x="813692" y="500749"/>
                  </a:lnTo>
                  <a:lnTo>
                    <a:pt x="813692" y="542475"/>
                  </a:lnTo>
                </a:path>
                <a:path w="918209" h="897254">
                  <a:moveTo>
                    <a:pt x="876308" y="125189"/>
                  </a:moveTo>
                  <a:lnTo>
                    <a:pt x="521554" y="125189"/>
                  </a:lnTo>
                </a:path>
                <a:path w="918209" h="897254">
                  <a:moveTo>
                    <a:pt x="0" y="125189"/>
                  </a:moveTo>
                  <a:lnTo>
                    <a:pt x="0" y="104321"/>
                  </a:lnTo>
                  <a:lnTo>
                    <a:pt x="8196" y="63716"/>
                  </a:lnTo>
                  <a:lnTo>
                    <a:pt x="30548" y="30556"/>
                  </a:lnTo>
                  <a:lnTo>
                    <a:pt x="63698" y="8198"/>
                  </a:lnTo>
                  <a:lnTo>
                    <a:pt x="104290" y="0"/>
                  </a:lnTo>
                  <a:lnTo>
                    <a:pt x="813692" y="0"/>
                  </a:lnTo>
                  <a:lnTo>
                    <a:pt x="854283" y="8198"/>
                  </a:lnTo>
                  <a:lnTo>
                    <a:pt x="887433" y="30556"/>
                  </a:lnTo>
                  <a:lnTo>
                    <a:pt x="909785" y="63716"/>
                  </a:lnTo>
                  <a:lnTo>
                    <a:pt x="917982" y="104321"/>
                  </a:lnTo>
                  <a:lnTo>
                    <a:pt x="917982" y="125189"/>
                  </a:lnTo>
                </a:path>
                <a:path w="918209" h="897254">
                  <a:moveTo>
                    <a:pt x="396427" y="125189"/>
                  </a:moveTo>
                  <a:lnTo>
                    <a:pt x="41674" y="125189"/>
                  </a:lnTo>
                </a:path>
                <a:path w="918209" h="897254">
                  <a:moveTo>
                    <a:pt x="521554" y="62594"/>
                  </a:moveTo>
                  <a:lnTo>
                    <a:pt x="521554" y="166916"/>
                  </a:lnTo>
                  <a:lnTo>
                    <a:pt x="396427" y="166916"/>
                  </a:lnTo>
                  <a:lnTo>
                    <a:pt x="396427" y="62594"/>
                  </a:lnTo>
                </a:path>
                <a:path w="918209" h="897254">
                  <a:moveTo>
                    <a:pt x="0" y="125189"/>
                  </a:moveTo>
                  <a:lnTo>
                    <a:pt x="0" y="166916"/>
                  </a:lnTo>
                  <a:lnTo>
                    <a:pt x="104290" y="396427"/>
                  </a:lnTo>
                </a:path>
                <a:path w="918209" h="897254">
                  <a:moveTo>
                    <a:pt x="917982" y="125189"/>
                  </a:moveTo>
                  <a:lnTo>
                    <a:pt x="917982" y="166916"/>
                  </a:lnTo>
                  <a:lnTo>
                    <a:pt x="813692" y="396427"/>
                  </a:lnTo>
                </a:path>
              </a:pathLst>
            </a:custGeom>
            <a:ln w="4172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2601187" y="4757069"/>
              <a:ext cx="501015" cy="167005"/>
            </a:xfrm>
            <a:custGeom>
              <a:avLst/>
              <a:gdLst/>
              <a:ahLst/>
              <a:cxnLst/>
              <a:rect l="l" t="t" r="r" b="b"/>
              <a:pathLst>
                <a:path w="501015" h="167004">
                  <a:moveTo>
                    <a:pt x="438206" y="0"/>
                  </a:moveTo>
                  <a:lnTo>
                    <a:pt x="438206" y="41726"/>
                  </a:lnTo>
                </a:path>
                <a:path w="501015" h="167004">
                  <a:moveTo>
                    <a:pt x="438206" y="83452"/>
                  </a:moveTo>
                  <a:lnTo>
                    <a:pt x="438206" y="125179"/>
                  </a:lnTo>
                </a:path>
                <a:path w="501015" h="167004">
                  <a:moveTo>
                    <a:pt x="417264" y="62584"/>
                  </a:moveTo>
                  <a:lnTo>
                    <a:pt x="375590" y="62584"/>
                  </a:lnTo>
                </a:path>
                <a:path w="501015" h="167004">
                  <a:moveTo>
                    <a:pt x="500717" y="62584"/>
                  </a:moveTo>
                  <a:lnTo>
                    <a:pt x="459043" y="62584"/>
                  </a:lnTo>
                </a:path>
                <a:path w="501015" h="167004">
                  <a:moveTo>
                    <a:pt x="62615" y="41726"/>
                  </a:moveTo>
                  <a:lnTo>
                    <a:pt x="62615" y="83452"/>
                  </a:lnTo>
                </a:path>
                <a:path w="501015" h="167004">
                  <a:moveTo>
                    <a:pt x="62615" y="125189"/>
                  </a:moveTo>
                  <a:lnTo>
                    <a:pt x="62615" y="166916"/>
                  </a:lnTo>
                </a:path>
                <a:path w="501015" h="167004">
                  <a:moveTo>
                    <a:pt x="41778" y="104321"/>
                  </a:moveTo>
                  <a:lnTo>
                    <a:pt x="0" y="104321"/>
                  </a:lnTo>
                </a:path>
                <a:path w="501015" h="167004">
                  <a:moveTo>
                    <a:pt x="125231" y="104321"/>
                  </a:moveTo>
                  <a:lnTo>
                    <a:pt x="83452" y="104321"/>
                  </a:lnTo>
                </a:path>
              </a:pathLst>
            </a:custGeom>
            <a:ln w="4172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05555" y="5174360"/>
              <a:ext cx="166854" cy="229502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2517734" y="4798796"/>
              <a:ext cx="396875" cy="83820"/>
            </a:xfrm>
            <a:custGeom>
              <a:avLst/>
              <a:gdLst/>
              <a:ahLst/>
              <a:cxnLst/>
              <a:rect l="l" t="t" r="r" b="b"/>
              <a:pathLst>
                <a:path w="396875" h="83820">
                  <a:moveTo>
                    <a:pt x="354753" y="83463"/>
                  </a:moveTo>
                  <a:lnTo>
                    <a:pt x="396427" y="83463"/>
                  </a:lnTo>
                </a:path>
                <a:path w="396875" h="83820">
                  <a:moveTo>
                    <a:pt x="0" y="0"/>
                  </a:moveTo>
                  <a:lnTo>
                    <a:pt x="41778" y="0"/>
                  </a:lnTo>
                </a:path>
              </a:pathLst>
            </a:custGeom>
            <a:ln w="4172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7841" y="4813282"/>
              <a:ext cx="193240" cy="193188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533" y="4396227"/>
              <a:ext cx="193135" cy="193198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26253" y="4813282"/>
              <a:ext cx="193135" cy="193188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750763" y="4186852"/>
              <a:ext cx="1690370" cy="1690370"/>
            </a:xfrm>
            <a:custGeom>
              <a:avLst/>
              <a:gdLst/>
              <a:ahLst/>
              <a:cxnLst/>
              <a:rect l="l" t="t" r="r" b="b"/>
              <a:pathLst>
                <a:path w="1690370" h="1690370">
                  <a:moveTo>
                    <a:pt x="867360" y="0"/>
                  </a:moveTo>
                  <a:lnTo>
                    <a:pt x="822607" y="0"/>
                  </a:lnTo>
                  <a:lnTo>
                    <a:pt x="777905" y="2355"/>
                  </a:lnTo>
                  <a:lnTo>
                    <a:pt x="733354" y="7065"/>
                  </a:lnTo>
                  <a:lnTo>
                    <a:pt x="689055" y="14130"/>
                  </a:lnTo>
                  <a:lnTo>
                    <a:pt x="645109" y="23550"/>
                  </a:lnTo>
                  <a:lnTo>
                    <a:pt x="601618" y="35326"/>
                  </a:lnTo>
                  <a:lnTo>
                    <a:pt x="558681" y="49456"/>
                  </a:lnTo>
                  <a:lnTo>
                    <a:pt x="516401" y="65942"/>
                  </a:lnTo>
                  <a:lnTo>
                    <a:pt x="474877" y="84783"/>
                  </a:lnTo>
                  <a:lnTo>
                    <a:pt x="434211" y="105979"/>
                  </a:lnTo>
                  <a:lnTo>
                    <a:pt x="394504" y="129529"/>
                  </a:lnTo>
                  <a:lnTo>
                    <a:pt x="355856" y="155435"/>
                  </a:lnTo>
                  <a:lnTo>
                    <a:pt x="318369" y="183697"/>
                  </a:lnTo>
                  <a:lnTo>
                    <a:pt x="282143" y="214313"/>
                  </a:lnTo>
                  <a:lnTo>
                    <a:pt x="247279" y="247284"/>
                  </a:lnTo>
                  <a:lnTo>
                    <a:pt x="214309" y="282147"/>
                  </a:lnTo>
                  <a:lnTo>
                    <a:pt x="183693" y="318371"/>
                  </a:lnTo>
                  <a:lnTo>
                    <a:pt x="155432" y="355858"/>
                  </a:lnTo>
                  <a:lnTo>
                    <a:pt x="129527" y="394505"/>
                  </a:lnTo>
                  <a:lnTo>
                    <a:pt x="105977" y="434211"/>
                  </a:lnTo>
                  <a:lnTo>
                    <a:pt x="84781" y="474877"/>
                  </a:lnTo>
                  <a:lnTo>
                    <a:pt x="65941" y="516400"/>
                  </a:lnTo>
                  <a:lnTo>
                    <a:pt x="49455" y="558680"/>
                  </a:lnTo>
                  <a:lnTo>
                    <a:pt x="35325" y="601615"/>
                  </a:lnTo>
                  <a:lnTo>
                    <a:pt x="23550" y="645106"/>
                  </a:lnTo>
                  <a:lnTo>
                    <a:pt x="14130" y="689052"/>
                  </a:lnTo>
                  <a:lnTo>
                    <a:pt x="7065" y="733350"/>
                  </a:lnTo>
                  <a:lnTo>
                    <a:pt x="2355" y="777901"/>
                  </a:lnTo>
                  <a:lnTo>
                    <a:pt x="0" y="822603"/>
                  </a:lnTo>
                  <a:lnTo>
                    <a:pt x="0" y="867355"/>
                  </a:lnTo>
                  <a:lnTo>
                    <a:pt x="2355" y="912058"/>
                  </a:lnTo>
                  <a:lnTo>
                    <a:pt x="7065" y="956608"/>
                  </a:lnTo>
                  <a:lnTo>
                    <a:pt x="14130" y="1000907"/>
                  </a:lnTo>
                  <a:lnTo>
                    <a:pt x="23550" y="1044852"/>
                  </a:lnTo>
                  <a:lnTo>
                    <a:pt x="35325" y="1088344"/>
                  </a:lnTo>
                  <a:lnTo>
                    <a:pt x="49455" y="1131280"/>
                  </a:lnTo>
                  <a:lnTo>
                    <a:pt x="65941" y="1173561"/>
                  </a:lnTo>
                  <a:lnTo>
                    <a:pt x="84781" y="1215084"/>
                  </a:lnTo>
                  <a:lnTo>
                    <a:pt x="105977" y="1255750"/>
                  </a:lnTo>
                  <a:lnTo>
                    <a:pt x="129527" y="1295458"/>
                  </a:lnTo>
                  <a:lnTo>
                    <a:pt x="155432" y="1334105"/>
                  </a:lnTo>
                  <a:lnTo>
                    <a:pt x="183693" y="1371593"/>
                  </a:lnTo>
                  <a:lnTo>
                    <a:pt x="214309" y="1407818"/>
                  </a:lnTo>
                  <a:lnTo>
                    <a:pt x="247279" y="1442682"/>
                  </a:lnTo>
                  <a:lnTo>
                    <a:pt x="282143" y="1475653"/>
                  </a:lnTo>
                  <a:lnTo>
                    <a:pt x="318369" y="1506270"/>
                  </a:lnTo>
                  <a:lnTo>
                    <a:pt x="355856" y="1534531"/>
                  </a:lnTo>
                  <a:lnTo>
                    <a:pt x="394504" y="1560437"/>
                  </a:lnTo>
                  <a:lnTo>
                    <a:pt x="434211" y="1583987"/>
                  </a:lnTo>
                  <a:lnTo>
                    <a:pt x="474877" y="1605183"/>
                  </a:lnTo>
                  <a:lnTo>
                    <a:pt x="516401" y="1624024"/>
                  </a:lnTo>
                  <a:lnTo>
                    <a:pt x="558681" y="1640510"/>
                  </a:lnTo>
                  <a:lnTo>
                    <a:pt x="601618" y="1654640"/>
                  </a:lnTo>
                  <a:lnTo>
                    <a:pt x="645109" y="1666416"/>
                  </a:lnTo>
                  <a:lnTo>
                    <a:pt x="689055" y="1675836"/>
                  </a:lnTo>
                  <a:lnTo>
                    <a:pt x="733354" y="1682901"/>
                  </a:lnTo>
                  <a:lnTo>
                    <a:pt x="777905" y="1687611"/>
                  </a:lnTo>
                  <a:lnTo>
                    <a:pt x="822607" y="1689967"/>
                  </a:lnTo>
                  <a:lnTo>
                    <a:pt x="867360" y="1689967"/>
                  </a:lnTo>
                  <a:lnTo>
                    <a:pt x="912062" y="1687611"/>
                  </a:lnTo>
                  <a:lnTo>
                    <a:pt x="956613" y="1682901"/>
                  </a:lnTo>
                  <a:lnTo>
                    <a:pt x="1000912" y="1675836"/>
                  </a:lnTo>
                  <a:lnTo>
                    <a:pt x="1044858" y="1666416"/>
                  </a:lnTo>
                  <a:lnTo>
                    <a:pt x="1088349" y="1654640"/>
                  </a:lnTo>
                  <a:lnTo>
                    <a:pt x="1131286" y="1640510"/>
                  </a:lnTo>
                  <a:lnTo>
                    <a:pt x="1173566" y="1624024"/>
                  </a:lnTo>
                  <a:lnTo>
                    <a:pt x="1215090" y="1605183"/>
                  </a:lnTo>
                  <a:lnTo>
                    <a:pt x="1255756" y="1583987"/>
                  </a:lnTo>
                  <a:lnTo>
                    <a:pt x="1295463" y="1560437"/>
                  </a:lnTo>
                  <a:lnTo>
                    <a:pt x="1334111" y="1534531"/>
                  </a:lnTo>
                  <a:lnTo>
                    <a:pt x="1371598" y="1506270"/>
                  </a:lnTo>
                  <a:lnTo>
                    <a:pt x="1407824" y="1475653"/>
                  </a:lnTo>
                  <a:lnTo>
                    <a:pt x="1442688" y="1442682"/>
                  </a:lnTo>
                  <a:lnTo>
                    <a:pt x="1475658" y="1407818"/>
                  </a:lnTo>
                  <a:lnTo>
                    <a:pt x="1506273" y="1371593"/>
                  </a:lnTo>
                  <a:lnTo>
                    <a:pt x="1534533" y="1334105"/>
                  </a:lnTo>
                  <a:lnTo>
                    <a:pt x="1560439" y="1295458"/>
                  </a:lnTo>
                  <a:lnTo>
                    <a:pt x="1583989" y="1255750"/>
                  </a:lnTo>
                  <a:lnTo>
                    <a:pt x="1605184" y="1215084"/>
                  </a:lnTo>
                  <a:lnTo>
                    <a:pt x="1624024" y="1173561"/>
                  </a:lnTo>
                  <a:lnTo>
                    <a:pt x="1640509" y="1131280"/>
                  </a:lnTo>
                  <a:lnTo>
                    <a:pt x="1654639" y="1088344"/>
                  </a:lnTo>
                  <a:lnTo>
                    <a:pt x="1666414" y="1044852"/>
                  </a:lnTo>
                  <a:lnTo>
                    <a:pt x="1675834" y="1000907"/>
                  </a:lnTo>
                  <a:lnTo>
                    <a:pt x="1682899" y="956608"/>
                  </a:lnTo>
                  <a:lnTo>
                    <a:pt x="1687609" y="912058"/>
                  </a:lnTo>
                  <a:lnTo>
                    <a:pt x="1689964" y="867355"/>
                  </a:lnTo>
                  <a:lnTo>
                    <a:pt x="1689964" y="822603"/>
                  </a:lnTo>
                  <a:lnTo>
                    <a:pt x="1687609" y="777901"/>
                  </a:lnTo>
                  <a:lnTo>
                    <a:pt x="1682899" y="733350"/>
                  </a:lnTo>
                  <a:lnTo>
                    <a:pt x="1675834" y="689052"/>
                  </a:lnTo>
                  <a:lnTo>
                    <a:pt x="1666414" y="645106"/>
                  </a:lnTo>
                  <a:lnTo>
                    <a:pt x="1654639" y="601615"/>
                  </a:lnTo>
                  <a:lnTo>
                    <a:pt x="1640509" y="558680"/>
                  </a:lnTo>
                  <a:lnTo>
                    <a:pt x="1624024" y="516400"/>
                  </a:lnTo>
                  <a:lnTo>
                    <a:pt x="1605184" y="474877"/>
                  </a:lnTo>
                  <a:lnTo>
                    <a:pt x="1583989" y="434211"/>
                  </a:lnTo>
                  <a:lnTo>
                    <a:pt x="1560439" y="394505"/>
                  </a:lnTo>
                  <a:lnTo>
                    <a:pt x="1534533" y="355858"/>
                  </a:lnTo>
                  <a:lnTo>
                    <a:pt x="1506273" y="318371"/>
                  </a:lnTo>
                  <a:lnTo>
                    <a:pt x="1475658" y="282147"/>
                  </a:lnTo>
                  <a:lnTo>
                    <a:pt x="1442688" y="247284"/>
                  </a:lnTo>
                  <a:lnTo>
                    <a:pt x="1407824" y="214313"/>
                  </a:lnTo>
                  <a:lnTo>
                    <a:pt x="1371598" y="183697"/>
                  </a:lnTo>
                  <a:lnTo>
                    <a:pt x="1334111" y="155435"/>
                  </a:lnTo>
                  <a:lnTo>
                    <a:pt x="1295463" y="129529"/>
                  </a:lnTo>
                  <a:lnTo>
                    <a:pt x="1255756" y="105979"/>
                  </a:lnTo>
                  <a:lnTo>
                    <a:pt x="1215090" y="84783"/>
                  </a:lnTo>
                  <a:lnTo>
                    <a:pt x="1173566" y="65942"/>
                  </a:lnTo>
                  <a:lnTo>
                    <a:pt x="1131286" y="49456"/>
                  </a:lnTo>
                  <a:lnTo>
                    <a:pt x="1088349" y="35326"/>
                  </a:lnTo>
                  <a:lnTo>
                    <a:pt x="1044858" y="23550"/>
                  </a:lnTo>
                  <a:lnTo>
                    <a:pt x="1000912" y="14130"/>
                  </a:lnTo>
                  <a:lnTo>
                    <a:pt x="956613" y="7065"/>
                  </a:lnTo>
                  <a:lnTo>
                    <a:pt x="912062" y="2355"/>
                  </a:lnTo>
                  <a:lnTo>
                    <a:pt x="867360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419885" y="4983981"/>
              <a:ext cx="386715" cy="793750"/>
            </a:xfrm>
            <a:custGeom>
              <a:avLst/>
              <a:gdLst/>
              <a:ahLst/>
              <a:cxnLst/>
              <a:rect l="l" t="t" r="r" b="b"/>
              <a:pathLst>
                <a:path w="386714" h="793750">
                  <a:moveTo>
                    <a:pt x="62471" y="31229"/>
                  </a:moveTo>
                  <a:lnTo>
                    <a:pt x="60020" y="19062"/>
                  </a:lnTo>
                  <a:lnTo>
                    <a:pt x="53327" y="9144"/>
                  </a:lnTo>
                  <a:lnTo>
                    <a:pt x="43395" y="2451"/>
                  </a:lnTo>
                  <a:lnTo>
                    <a:pt x="31242" y="0"/>
                  </a:lnTo>
                  <a:lnTo>
                    <a:pt x="19075" y="2451"/>
                  </a:lnTo>
                  <a:lnTo>
                    <a:pt x="9144" y="9144"/>
                  </a:lnTo>
                  <a:lnTo>
                    <a:pt x="2451" y="19062"/>
                  </a:lnTo>
                  <a:lnTo>
                    <a:pt x="0" y="31229"/>
                  </a:lnTo>
                  <a:lnTo>
                    <a:pt x="2451" y="43383"/>
                  </a:lnTo>
                  <a:lnTo>
                    <a:pt x="9144" y="53314"/>
                  </a:lnTo>
                  <a:lnTo>
                    <a:pt x="19075" y="60007"/>
                  </a:lnTo>
                  <a:lnTo>
                    <a:pt x="31242" y="62458"/>
                  </a:lnTo>
                  <a:lnTo>
                    <a:pt x="43395" y="60007"/>
                  </a:lnTo>
                  <a:lnTo>
                    <a:pt x="53327" y="53314"/>
                  </a:lnTo>
                  <a:lnTo>
                    <a:pt x="60020" y="43383"/>
                  </a:lnTo>
                  <a:lnTo>
                    <a:pt x="62471" y="31229"/>
                  </a:lnTo>
                  <a:close/>
                </a:path>
                <a:path w="386714" h="793750">
                  <a:moveTo>
                    <a:pt x="225552" y="762444"/>
                  </a:moveTo>
                  <a:lnTo>
                    <a:pt x="223100" y="750290"/>
                  </a:lnTo>
                  <a:lnTo>
                    <a:pt x="216408" y="740371"/>
                  </a:lnTo>
                  <a:lnTo>
                    <a:pt x="206489" y="733679"/>
                  </a:lnTo>
                  <a:lnTo>
                    <a:pt x="194335" y="731227"/>
                  </a:lnTo>
                  <a:lnTo>
                    <a:pt x="182168" y="733679"/>
                  </a:lnTo>
                  <a:lnTo>
                    <a:pt x="172237" y="740371"/>
                  </a:lnTo>
                  <a:lnTo>
                    <a:pt x="165544" y="750290"/>
                  </a:lnTo>
                  <a:lnTo>
                    <a:pt x="163093" y="762444"/>
                  </a:lnTo>
                  <a:lnTo>
                    <a:pt x="165544" y="774611"/>
                  </a:lnTo>
                  <a:lnTo>
                    <a:pt x="172237" y="784529"/>
                  </a:lnTo>
                  <a:lnTo>
                    <a:pt x="182168" y="791222"/>
                  </a:lnTo>
                  <a:lnTo>
                    <a:pt x="194335" y="793686"/>
                  </a:lnTo>
                  <a:lnTo>
                    <a:pt x="206489" y="791222"/>
                  </a:lnTo>
                  <a:lnTo>
                    <a:pt x="216408" y="784529"/>
                  </a:lnTo>
                  <a:lnTo>
                    <a:pt x="223100" y="774611"/>
                  </a:lnTo>
                  <a:lnTo>
                    <a:pt x="225552" y="762444"/>
                  </a:lnTo>
                  <a:close/>
                </a:path>
                <a:path w="386714" h="793750">
                  <a:moveTo>
                    <a:pt x="386321" y="31229"/>
                  </a:moveTo>
                  <a:lnTo>
                    <a:pt x="383857" y="19062"/>
                  </a:lnTo>
                  <a:lnTo>
                    <a:pt x="377164" y="9144"/>
                  </a:lnTo>
                  <a:lnTo>
                    <a:pt x="367233" y="2451"/>
                  </a:lnTo>
                  <a:lnTo>
                    <a:pt x="355079" y="0"/>
                  </a:lnTo>
                  <a:lnTo>
                    <a:pt x="342925" y="2451"/>
                  </a:lnTo>
                  <a:lnTo>
                    <a:pt x="332994" y="9144"/>
                  </a:lnTo>
                  <a:lnTo>
                    <a:pt x="326301" y="19062"/>
                  </a:lnTo>
                  <a:lnTo>
                    <a:pt x="323850" y="31229"/>
                  </a:lnTo>
                  <a:lnTo>
                    <a:pt x="326301" y="43383"/>
                  </a:lnTo>
                  <a:lnTo>
                    <a:pt x="332994" y="53314"/>
                  </a:lnTo>
                  <a:lnTo>
                    <a:pt x="342925" y="60007"/>
                  </a:lnTo>
                  <a:lnTo>
                    <a:pt x="355079" y="62458"/>
                  </a:lnTo>
                  <a:lnTo>
                    <a:pt x="367233" y="60007"/>
                  </a:lnTo>
                  <a:lnTo>
                    <a:pt x="377164" y="53314"/>
                  </a:lnTo>
                  <a:lnTo>
                    <a:pt x="383857" y="43383"/>
                  </a:lnTo>
                  <a:lnTo>
                    <a:pt x="386321" y="31229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6062" y="5230482"/>
              <a:ext cx="233975" cy="87456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182728" y="5524659"/>
              <a:ext cx="861060" cy="215265"/>
            </a:xfrm>
            <a:custGeom>
              <a:avLst/>
              <a:gdLst/>
              <a:ahLst/>
              <a:cxnLst/>
              <a:rect l="l" t="t" r="r" b="b"/>
              <a:pathLst>
                <a:path w="861060" h="215264">
                  <a:moveTo>
                    <a:pt x="860633" y="195596"/>
                  </a:moveTo>
                  <a:lnTo>
                    <a:pt x="860633" y="155660"/>
                  </a:lnTo>
                  <a:lnTo>
                    <a:pt x="852697" y="106460"/>
                  </a:lnTo>
                  <a:lnTo>
                    <a:pt x="830599" y="63730"/>
                  </a:lnTo>
                  <a:lnTo>
                    <a:pt x="796902" y="30034"/>
                  </a:lnTo>
                  <a:lnTo>
                    <a:pt x="754172" y="7935"/>
                  </a:lnTo>
                  <a:lnTo>
                    <a:pt x="704973" y="0"/>
                  </a:lnTo>
                  <a:lnTo>
                    <a:pt x="547690" y="0"/>
                  </a:lnTo>
                </a:path>
                <a:path w="861060" h="215264">
                  <a:moveTo>
                    <a:pt x="0" y="214715"/>
                  </a:moveTo>
                  <a:lnTo>
                    <a:pt x="0" y="155660"/>
                  </a:lnTo>
                  <a:lnTo>
                    <a:pt x="7935" y="106460"/>
                  </a:lnTo>
                  <a:lnTo>
                    <a:pt x="30034" y="63730"/>
                  </a:lnTo>
                  <a:lnTo>
                    <a:pt x="63730" y="30034"/>
                  </a:lnTo>
                  <a:lnTo>
                    <a:pt x="106460" y="7935"/>
                  </a:lnTo>
                  <a:lnTo>
                    <a:pt x="155660" y="0"/>
                  </a:lnTo>
                  <a:lnTo>
                    <a:pt x="312953" y="0"/>
                  </a:lnTo>
                </a:path>
              </a:pathLst>
            </a:custGeom>
            <a:ln w="4068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260977" y="4698129"/>
              <a:ext cx="704215" cy="983615"/>
            </a:xfrm>
            <a:custGeom>
              <a:avLst/>
              <a:gdLst/>
              <a:ahLst/>
              <a:cxnLst/>
              <a:rect l="l" t="t" r="r" b="b"/>
              <a:pathLst>
                <a:path w="704214" h="983614">
                  <a:moveTo>
                    <a:pt x="469430" y="689120"/>
                  </a:moveTo>
                  <a:lnTo>
                    <a:pt x="469430" y="826529"/>
                  </a:lnTo>
                  <a:lnTo>
                    <a:pt x="434025" y="853557"/>
                  </a:lnTo>
                  <a:lnTo>
                    <a:pt x="394163" y="869774"/>
                  </a:lnTo>
                  <a:lnTo>
                    <a:pt x="352073" y="875180"/>
                  </a:lnTo>
                  <a:lnTo>
                    <a:pt x="309982" y="869774"/>
                  </a:lnTo>
                  <a:lnTo>
                    <a:pt x="270120" y="853557"/>
                  </a:lnTo>
                  <a:lnTo>
                    <a:pt x="234715" y="826529"/>
                  </a:lnTo>
                  <a:lnTo>
                    <a:pt x="234715" y="689120"/>
                  </a:lnTo>
                </a:path>
                <a:path w="704214" h="983614">
                  <a:moveTo>
                    <a:pt x="704146" y="235584"/>
                  </a:moveTo>
                  <a:lnTo>
                    <a:pt x="704146" y="357088"/>
                  </a:lnTo>
                  <a:lnTo>
                    <a:pt x="700932" y="404865"/>
                  </a:lnTo>
                  <a:lnTo>
                    <a:pt x="691569" y="450687"/>
                  </a:lnTo>
                  <a:lnTo>
                    <a:pt x="676478" y="494137"/>
                  </a:lnTo>
                  <a:lnTo>
                    <a:pt x="656077" y="534793"/>
                  </a:lnTo>
                  <a:lnTo>
                    <a:pt x="630787" y="572238"/>
                  </a:lnTo>
                  <a:lnTo>
                    <a:pt x="601026" y="606050"/>
                  </a:lnTo>
                  <a:lnTo>
                    <a:pt x="567214" y="635812"/>
                  </a:lnTo>
                  <a:lnTo>
                    <a:pt x="529770" y="661103"/>
                  </a:lnTo>
                  <a:lnTo>
                    <a:pt x="489115" y="681504"/>
                  </a:lnTo>
                  <a:lnTo>
                    <a:pt x="445667" y="696595"/>
                  </a:lnTo>
                  <a:lnTo>
                    <a:pt x="399847" y="705958"/>
                  </a:lnTo>
                  <a:lnTo>
                    <a:pt x="352073" y="709172"/>
                  </a:lnTo>
                  <a:lnTo>
                    <a:pt x="304296" y="705958"/>
                  </a:lnTo>
                  <a:lnTo>
                    <a:pt x="258474" y="696595"/>
                  </a:lnTo>
                  <a:lnTo>
                    <a:pt x="215026" y="681504"/>
                  </a:lnTo>
                  <a:lnTo>
                    <a:pt x="174370" y="661103"/>
                  </a:lnTo>
                  <a:lnTo>
                    <a:pt x="136927" y="635812"/>
                  </a:lnTo>
                  <a:lnTo>
                    <a:pt x="103115" y="606050"/>
                  </a:lnTo>
                  <a:lnTo>
                    <a:pt x="73355" y="572238"/>
                  </a:lnTo>
                  <a:lnTo>
                    <a:pt x="48066" y="534793"/>
                  </a:lnTo>
                  <a:lnTo>
                    <a:pt x="27666" y="494137"/>
                  </a:lnTo>
                  <a:lnTo>
                    <a:pt x="12575" y="450687"/>
                  </a:lnTo>
                  <a:lnTo>
                    <a:pt x="3213" y="404865"/>
                  </a:lnTo>
                  <a:lnTo>
                    <a:pt x="0" y="357088"/>
                  </a:lnTo>
                  <a:lnTo>
                    <a:pt x="0" y="235584"/>
                  </a:lnTo>
                  <a:lnTo>
                    <a:pt x="5135" y="71881"/>
                  </a:lnTo>
                  <a:lnTo>
                    <a:pt x="41985" y="0"/>
                  </a:lnTo>
                  <a:lnTo>
                    <a:pt x="142175" y="4356"/>
                  </a:lnTo>
                  <a:lnTo>
                    <a:pt x="337330" y="69369"/>
                  </a:lnTo>
                </a:path>
                <a:path w="704214" h="983614">
                  <a:moveTo>
                    <a:pt x="465556" y="236244"/>
                  </a:moveTo>
                  <a:lnTo>
                    <a:pt x="490296" y="230666"/>
                  </a:lnTo>
                  <a:lnTo>
                    <a:pt x="515336" y="230818"/>
                  </a:lnTo>
                  <a:lnTo>
                    <a:pt x="539702" y="236584"/>
                  </a:lnTo>
                  <a:lnTo>
                    <a:pt x="562422" y="247845"/>
                  </a:lnTo>
                </a:path>
                <a:path w="704214" h="983614">
                  <a:moveTo>
                    <a:pt x="238589" y="236244"/>
                  </a:moveTo>
                  <a:lnTo>
                    <a:pt x="213847" y="230666"/>
                  </a:lnTo>
                  <a:lnTo>
                    <a:pt x="188804" y="230818"/>
                  </a:lnTo>
                  <a:lnTo>
                    <a:pt x="164434" y="236584"/>
                  </a:lnTo>
                  <a:lnTo>
                    <a:pt x="141712" y="247845"/>
                  </a:lnTo>
                </a:path>
                <a:path w="704214" h="983614">
                  <a:moveTo>
                    <a:pt x="566673" y="826529"/>
                  </a:moveTo>
                  <a:lnTo>
                    <a:pt x="558696" y="875988"/>
                  </a:lnTo>
                  <a:lnTo>
                    <a:pt x="536481" y="918945"/>
                  </a:lnTo>
                  <a:lnTo>
                    <a:pt x="502606" y="952821"/>
                  </a:lnTo>
                  <a:lnTo>
                    <a:pt x="459648" y="975038"/>
                  </a:lnTo>
                  <a:lnTo>
                    <a:pt x="410186" y="983017"/>
                  </a:lnTo>
                  <a:lnTo>
                    <a:pt x="357057" y="887700"/>
                  </a:lnTo>
                  <a:lnTo>
                    <a:pt x="293949" y="983017"/>
                  </a:lnTo>
                  <a:lnTo>
                    <a:pt x="244491" y="975038"/>
                  </a:lnTo>
                  <a:lnTo>
                    <a:pt x="201537" y="952821"/>
                  </a:lnTo>
                  <a:lnTo>
                    <a:pt x="167664" y="918945"/>
                  </a:lnTo>
                  <a:lnTo>
                    <a:pt x="145449" y="875988"/>
                  </a:lnTo>
                  <a:lnTo>
                    <a:pt x="137472" y="826529"/>
                  </a:lnTo>
                </a:path>
              </a:pathLst>
            </a:custGeom>
            <a:ln w="4068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470436" y="4642193"/>
              <a:ext cx="535940" cy="293370"/>
            </a:xfrm>
            <a:custGeom>
              <a:avLst/>
              <a:gdLst/>
              <a:ahLst/>
              <a:cxnLst/>
              <a:rect l="l" t="t" r="r" b="b"/>
              <a:pathLst>
                <a:path w="535939" h="293370">
                  <a:moveTo>
                    <a:pt x="0" y="0"/>
                  </a:moveTo>
                  <a:lnTo>
                    <a:pt x="168522" y="178002"/>
                  </a:lnTo>
                  <a:lnTo>
                    <a:pt x="280460" y="266816"/>
                  </a:lnTo>
                  <a:lnTo>
                    <a:pt x="386001" y="292974"/>
                  </a:lnTo>
                  <a:lnTo>
                    <a:pt x="535334" y="283007"/>
                  </a:lnTo>
                </a:path>
              </a:pathLst>
            </a:custGeom>
            <a:ln w="4068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140396" y="4452943"/>
              <a:ext cx="911225" cy="900430"/>
            </a:xfrm>
            <a:custGeom>
              <a:avLst/>
              <a:gdLst/>
              <a:ahLst/>
              <a:cxnLst/>
              <a:rect l="l" t="t" r="r" b="b"/>
              <a:pathLst>
                <a:path w="911225" h="900429">
                  <a:moveTo>
                    <a:pt x="778058" y="900192"/>
                  </a:moveTo>
                  <a:lnTo>
                    <a:pt x="764105" y="849689"/>
                  </a:lnTo>
                  <a:lnTo>
                    <a:pt x="768632" y="801929"/>
                  </a:lnTo>
                  <a:lnTo>
                    <a:pt x="784784" y="759685"/>
                  </a:lnTo>
                  <a:lnTo>
                    <a:pt x="805712" y="725726"/>
                  </a:lnTo>
                  <a:lnTo>
                    <a:pt x="831256" y="699279"/>
                  </a:lnTo>
                  <a:lnTo>
                    <a:pt x="861515" y="674839"/>
                  </a:lnTo>
                  <a:lnTo>
                    <a:pt x="889361" y="648956"/>
                  </a:lnTo>
                  <a:lnTo>
                    <a:pt x="907667" y="618180"/>
                  </a:lnTo>
                  <a:lnTo>
                    <a:pt x="910706" y="583454"/>
                  </a:lnTo>
                  <a:lnTo>
                    <a:pt x="903396" y="546495"/>
                  </a:lnTo>
                  <a:lnTo>
                    <a:pt x="893394" y="508638"/>
                  </a:lnTo>
                  <a:lnTo>
                    <a:pt x="888358" y="471221"/>
                  </a:lnTo>
                  <a:lnTo>
                    <a:pt x="893394" y="433802"/>
                  </a:lnTo>
                  <a:lnTo>
                    <a:pt x="903394" y="395942"/>
                  </a:lnTo>
                  <a:lnTo>
                    <a:pt x="910701" y="358979"/>
                  </a:lnTo>
                  <a:lnTo>
                    <a:pt x="907656" y="324251"/>
                  </a:lnTo>
                  <a:lnTo>
                    <a:pt x="889355" y="293475"/>
                  </a:lnTo>
                  <a:lnTo>
                    <a:pt x="861507" y="267592"/>
                  </a:lnTo>
                  <a:lnTo>
                    <a:pt x="831242" y="243152"/>
                  </a:lnTo>
                  <a:lnTo>
                    <a:pt x="805691" y="216705"/>
                  </a:lnTo>
                  <a:lnTo>
                    <a:pt x="788208" y="184057"/>
                  </a:lnTo>
                  <a:lnTo>
                    <a:pt x="774198" y="147689"/>
                  </a:lnTo>
                  <a:lnTo>
                    <a:pt x="758223" y="113288"/>
                  </a:lnTo>
                  <a:lnTo>
                    <a:pt x="734845" y="86541"/>
                  </a:lnTo>
                  <a:lnTo>
                    <a:pt x="702439" y="72666"/>
                  </a:lnTo>
                  <a:lnTo>
                    <a:pt x="664903" y="68089"/>
                  </a:lnTo>
                  <a:lnTo>
                    <a:pt x="625928" y="65927"/>
                  </a:lnTo>
                  <a:lnTo>
                    <a:pt x="589205" y="59296"/>
                  </a:lnTo>
                  <a:lnTo>
                    <a:pt x="556526" y="43975"/>
                  </a:lnTo>
                  <a:lnTo>
                    <a:pt x="524071" y="24264"/>
                  </a:lnTo>
                  <a:lnTo>
                    <a:pt x="490720" y="7246"/>
                  </a:lnTo>
                  <a:lnTo>
                    <a:pt x="455356" y="0"/>
                  </a:lnTo>
                  <a:lnTo>
                    <a:pt x="419985" y="7246"/>
                  </a:lnTo>
                  <a:lnTo>
                    <a:pt x="386631" y="24264"/>
                  </a:lnTo>
                  <a:lnTo>
                    <a:pt x="354175" y="43975"/>
                  </a:lnTo>
                  <a:lnTo>
                    <a:pt x="321496" y="59296"/>
                  </a:lnTo>
                  <a:lnTo>
                    <a:pt x="284773" y="65927"/>
                  </a:lnTo>
                  <a:lnTo>
                    <a:pt x="245798" y="68089"/>
                  </a:lnTo>
                  <a:lnTo>
                    <a:pt x="208262" y="72666"/>
                  </a:lnTo>
                  <a:lnTo>
                    <a:pt x="175856" y="86541"/>
                  </a:lnTo>
                  <a:lnTo>
                    <a:pt x="152478" y="113288"/>
                  </a:lnTo>
                  <a:lnTo>
                    <a:pt x="136503" y="147689"/>
                  </a:lnTo>
                  <a:lnTo>
                    <a:pt x="122493" y="184057"/>
                  </a:lnTo>
                  <a:lnTo>
                    <a:pt x="105010" y="216705"/>
                  </a:lnTo>
                  <a:lnTo>
                    <a:pt x="79460" y="243152"/>
                  </a:lnTo>
                  <a:lnTo>
                    <a:pt x="49198" y="267592"/>
                  </a:lnTo>
                  <a:lnTo>
                    <a:pt x="21351" y="293475"/>
                  </a:lnTo>
                  <a:lnTo>
                    <a:pt x="3045" y="324251"/>
                  </a:lnTo>
                  <a:lnTo>
                    <a:pt x="0" y="358979"/>
                  </a:lnTo>
                  <a:lnTo>
                    <a:pt x="7307" y="395942"/>
                  </a:lnTo>
                  <a:lnTo>
                    <a:pt x="17307" y="433802"/>
                  </a:lnTo>
                  <a:lnTo>
                    <a:pt x="22343" y="471221"/>
                  </a:lnTo>
                  <a:lnTo>
                    <a:pt x="17307" y="508638"/>
                  </a:lnTo>
                  <a:lnTo>
                    <a:pt x="7307" y="546495"/>
                  </a:lnTo>
                  <a:lnTo>
                    <a:pt x="0" y="583454"/>
                  </a:lnTo>
                  <a:lnTo>
                    <a:pt x="3045" y="618180"/>
                  </a:lnTo>
                  <a:lnTo>
                    <a:pt x="21349" y="648956"/>
                  </a:lnTo>
                  <a:lnTo>
                    <a:pt x="49193" y="674839"/>
                  </a:lnTo>
                  <a:lnTo>
                    <a:pt x="79451" y="699279"/>
                  </a:lnTo>
                  <a:lnTo>
                    <a:pt x="105000" y="725726"/>
                  </a:lnTo>
                  <a:lnTo>
                    <a:pt x="125921" y="759685"/>
                  </a:lnTo>
                  <a:lnTo>
                    <a:pt x="142071" y="801929"/>
                  </a:lnTo>
                  <a:lnTo>
                    <a:pt x="146596" y="849689"/>
                  </a:lnTo>
                  <a:lnTo>
                    <a:pt x="132643" y="900192"/>
                  </a:lnTo>
                </a:path>
              </a:pathLst>
            </a:custGeom>
            <a:ln w="4068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 descr=""/>
          <p:cNvSpPr txBox="1"/>
          <p:nvPr/>
        </p:nvSpPr>
        <p:spPr>
          <a:xfrm>
            <a:off x="747106" y="8411430"/>
            <a:ext cx="15233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245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65" b="1">
                <a:solidFill>
                  <a:srgbClr val="46100C"/>
                </a:solidFill>
                <a:latin typeface="Arial"/>
                <a:cs typeface="Arial"/>
              </a:rPr>
              <a:t>PLOT</a:t>
            </a:r>
            <a:endParaRPr sz="2450">
              <a:latin typeface="Arial"/>
              <a:cs typeface="Arial"/>
            </a:endParaRPr>
          </a:p>
        </p:txBody>
      </p:sp>
      <p:sp>
        <p:nvSpPr>
          <p:cNvPr id="63" name="object 63" descr=""/>
          <p:cNvSpPr/>
          <p:nvPr/>
        </p:nvSpPr>
        <p:spPr>
          <a:xfrm>
            <a:off x="2538016" y="8618261"/>
            <a:ext cx="16949420" cy="94615"/>
          </a:xfrm>
          <a:custGeom>
            <a:avLst/>
            <a:gdLst/>
            <a:ahLst/>
            <a:cxnLst/>
            <a:rect l="l" t="t" r="r" b="b"/>
            <a:pathLst>
              <a:path w="16949420" h="94615">
                <a:moveTo>
                  <a:pt x="16949222" y="0"/>
                </a:moveTo>
                <a:lnTo>
                  <a:pt x="0" y="0"/>
                </a:lnTo>
                <a:lnTo>
                  <a:pt x="0" y="94237"/>
                </a:lnTo>
                <a:lnTo>
                  <a:pt x="16949222" y="94237"/>
                </a:lnTo>
                <a:lnTo>
                  <a:pt x="16949222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95480" y="6004848"/>
            <a:ext cx="1047115" cy="1047115"/>
            <a:chOff x="3495480" y="6004848"/>
            <a:chExt cx="1047115" cy="1047115"/>
          </a:xfrm>
        </p:grpSpPr>
        <p:sp>
          <p:nvSpPr>
            <p:cNvPr id="3" name="object 3" descr=""/>
            <p:cNvSpPr/>
            <p:nvPr/>
          </p:nvSpPr>
          <p:spPr>
            <a:xfrm>
              <a:off x="3495480" y="6004848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4" h="1047115">
                  <a:moveTo>
                    <a:pt x="523540" y="0"/>
                  </a:moveTo>
                  <a:lnTo>
                    <a:pt x="478921" y="1893"/>
                  </a:lnTo>
                  <a:lnTo>
                    <a:pt x="434564" y="7572"/>
                  </a:lnTo>
                  <a:lnTo>
                    <a:pt x="390730" y="17037"/>
                  </a:lnTo>
                  <a:lnTo>
                    <a:pt x="347680" y="30289"/>
                  </a:lnTo>
                  <a:lnTo>
                    <a:pt x="305675" y="47327"/>
                  </a:lnTo>
                  <a:lnTo>
                    <a:pt x="264978" y="68151"/>
                  </a:lnTo>
                  <a:lnTo>
                    <a:pt x="225848" y="92761"/>
                  </a:lnTo>
                  <a:lnTo>
                    <a:pt x="188549" y="121158"/>
                  </a:lnTo>
                  <a:lnTo>
                    <a:pt x="153340" y="153340"/>
                  </a:lnTo>
                  <a:lnTo>
                    <a:pt x="121158" y="188550"/>
                  </a:lnTo>
                  <a:lnTo>
                    <a:pt x="92761" y="225851"/>
                  </a:lnTo>
                  <a:lnTo>
                    <a:pt x="68151" y="264982"/>
                  </a:lnTo>
                  <a:lnTo>
                    <a:pt x="47327" y="305680"/>
                  </a:lnTo>
                  <a:lnTo>
                    <a:pt x="30289" y="347686"/>
                  </a:lnTo>
                  <a:lnTo>
                    <a:pt x="17037" y="390737"/>
                  </a:lnTo>
                  <a:lnTo>
                    <a:pt x="7572" y="434571"/>
                  </a:lnTo>
                  <a:lnTo>
                    <a:pt x="1893" y="478929"/>
                  </a:lnTo>
                  <a:lnTo>
                    <a:pt x="0" y="523548"/>
                  </a:lnTo>
                  <a:lnTo>
                    <a:pt x="1893" y="568166"/>
                  </a:lnTo>
                  <a:lnTo>
                    <a:pt x="7572" y="612523"/>
                  </a:lnTo>
                  <a:lnTo>
                    <a:pt x="17037" y="656358"/>
                  </a:lnTo>
                  <a:lnTo>
                    <a:pt x="30289" y="699408"/>
                  </a:lnTo>
                  <a:lnTo>
                    <a:pt x="47327" y="741412"/>
                  </a:lnTo>
                  <a:lnTo>
                    <a:pt x="68151" y="782110"/>
                  </a:lnTo>
                  <a:lnTo>
                    <a:pt x="92761" y="821239"/>
                  </a:lnTo>
                  <a:lnTo>
                    <a:pt x="121158" y="858539"/>
                  </a:lnTo>
                  <a:lnTo>
                    <a:pt x="153340" y="893747"/>
                  </a:lnTo>
                  <a:lnTo>
                    <a:pt x="188549" y="925930"/>
                  </a:lnTo>
                  <a:lnTo>
                    <a:pt x="225848" y="954326"/>
                  </a:lnTo>
                  <a:lnTo>
                    <a:pt x="264978" y="978937"/>
                  </a:lnTo>
                  <a:lnTo>
                    <a:pt x="305675" y="999761"/>
                  </a:lnTo>
                  <a:lnTo>
                    <a:pt x="347680" y="1016798"/>
                  </a:lnTo>
                  <a:lnTo>
                    <a:pt x="390730" y="1030050"/>
                  </a:lnTo>
                  <a:lnTo>
                    <a:pt x="434564" y="1039516"/>
                  </a:lnTo>
                  <a:lnTo>
                    <a:pt x="478921" y="1045195"/>
                  </a:lnTo>
                  <a:lnTo>
                    <a:pt x="523540" y="1047088"/>
                  </a:lnTo>
                  <a:lnTo>
                    <a:pt x="568159" y="1045195"/>
                  </a:lnTo>
                  <a:lnTo>
                    <a:pt x="612516" y="1039516"/>
                  </a:lnTo>
                  <a:lnTo>
                    <a:pt x="656351" y="1030050"/>
                  </a:lnTo>
                  <a:lnTo>
                    <a:pt x="699402" y="1016798"/>
                  </a:lnTo>
                  <a:lnTo>
                    <a:pt x="741407" y="999761"/>
                  </a:lnTo>
                  <a:lnTo>
                    <a:pt x="782106" y="978937"/>
                  </a:lnTo>
                  <a:lnTo>
                    <a:pt x="821236" y="954326"/>
                  </a:lnTo>
                  <a:lnTo>
                    <a:pt x="858537" y="925930"/>
                  </a:lnTo>
                  <a:lnTo>
                    <a:pt x="893747" y="893747"/>
                  </a:lnTo>
                  <a:lnTo>
                    <a:pt x="925930" y="858539"/>
                  </a:lnTo>
                  <a:lnTo>
                    <a:pt x="954326" y="821239"/>
                  </a:lnTo>
                  <a:lnTo>
                    <a:pt x="978937" y="782110"/>
                  </a:lnTo>
                  <a:lnTo>
                    <a:pt x="999761" y="741412"/>
                  </a:lnTo>
                  <a:lnTo>
                    <a:pt x="1016798" y="699408"/>
                  </a:lnTo>
                  <a:lnTo>
                    <a:pt x="1030050" y="656358"/>
                  </a:lnTo>
                  <a:lnTo>
                    <a:pt x="1039516" y="612523"/>
                  </a:lnTo>
                  <a:lnTo>
                    <a:pt x="1045195" y="568166"/>
                  </a:lnTo>
                  <a:lnTo>
                    <a:pt x="1047088" y="523548"/>
                  </a:lnTo>
                  <a:lnTo>
                    <a:pt x="1045195" y="478929"/>
                  </a:lnTo>
                  <a:lnTo>
                    <a:pt x="1039516" y="434571"/>
                  </a:lnTo>
                  <a:lnTo>
                    <a:pt x="1030050" y="390737"/>
                  </a:lnTo>
                  <a:lnTo>
                    <a:pt x="1016798" y="347686"/>
                  </a:lnTo>
                  <a:lnTo>
                    <a:pt x="999761" y="305680"/>
                  </a:lnTo>
                  <a:lnTo>
                    <a:pt x="978937" y="264982"/>
                  </a:lnTo>
                  <a:lnTo>
                    <a:pt x="954326" y="225851"/>
                  </a:lnTo>
                  <a:lnTo>
                    <a:pt x="925930" y="188550"/>
                  </a:lnTo>
                  <a:lnTo>
                    <a:pt x="893747" y="153340"/>
                  </a:lnTo>
                  <a:lnTo>
                    <a:pt x="858537" y="121158"/>
                  </a:lnTo>
                  <a:lnTo>
                    <a:pt x="821236" y="92761"/>
                  </a:lnTo>
                  <a:lnTo>
                    <a:pt x="782106" y="68151"/>
                  </a:lnTo>
                  <a:lnTo>
                    <a:pt x="741407" y="47327"/>
                  </a:lnTo>
                  <a:lnTo>
                    <a:pt x="699402" y="30289"/>
                  </a:lnTo>
                  <a:lnTo>
                    <a:pt x="656351" y="17037"/>
                  </a:lnTo>
                  <a:lnTo>
                    <a:pt x="612516" y="7572"/>
                  </a:lnTo>
                  <a:lnTo>
                    <a:pt x="568159" y="1893"/>
                  </a:lnTo>
                  <a:lnTo>
                    <a:pt x="523540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07155" y="6193224"/>
              <a:ext cx="631825" cy="735330"/>
            </a:xfrm>
            <a:custGeom>
              <a:avLst/>
              <a:gdLst/>
              <a:ahLst/>
              <a:cxnLst/>
              <a:rect l="l" t="t" r="r" b="b"/>
              <a:pathLst>
                <a:path w="631825" h="735329">
                  <a:moveTo>
                    <a:pt x="335064" y="165303"/>
                  </a:moveTo>
                  <a:lnTo>
                    <a:pt x="333832" y="163258"/>
                  </a:lnTo>
                  <a:lnTo>
                    <a:pt x="325869" y="159042"/>
                  </a:lnTo>
                  <a:lnTo>
                    <a:pt x="290741" y="141401"/>
                  </a:lnTo>
                  <a:lnTo>
                    <a:pt x="269214" y="129628"/>
                  </a:lnTo>
                  <a:lnTo>
                    <a:pt x="232283" y="102781"/>
                  </a:lnTo>
                  <a:lnTo>
                    <a:pt x="205422" y="65836"/>
                  </a:lnTo>
                  <a:lnTo>
                    <a:pt x="183057" y="23291"/>
                  </a:lnTo>
                  <a:lnTo>
                    <a:pt x="176009" y="9169"/>
                  </a:lnTo>
                  <a:lnTo>
                    <a:pt x="171805" y="1231"/>
                  </a:lnTo>
                  <a:lnTo>
                    <a:pt x="169760" y="0"/>
                  </a:lnTo>
                  <a:lnTo>
                    <a:pt x="165303" y="0"/>
                  </a:lnTo>
                  <a:lnTo>
                    <a:pt x="163258" y="1231"/>
                  </a:lnTo>
                  <a:lnTo>
                    <a:pt x="159042" y="9169"/>
                  </a:lnTo>
                  <a:lnTo>
                    <a:pt x="152006" y="23329"/>
                  </a:lnTo>
                  <a:lnTo>
                    <a:pt x="141401" y="44323"/>
                  </a:lnTo>
                  <a:lnTo>
                    <a:pt x="116751" y="85979"/>
                  </a:lnTo>
                  <a:lnTo>
                    <a:pt x="85979" y="116751"/>
                  </a:lnTo>
                  <a:lnTo>
                    <a:pt x="44323" y="141401"/>
                  </a:lnTo>
                  <a:lnTo>
                    <a:pt x="9156" y="159054"/>
                  </a:lnTo>
                  <a:lnTo>
                    <a:pt x="1231" y="163258"/>
                  </a:lnTo>
                  <a:lnTo>
                    <a:pt x="0" y="165303"/>
                  </a:lnTo>
                  <a:lnTo>
                    <a:pt x="0" y="169748"/>
                  </a:lnTo>
                  <a:lnTo>
                    <a:pt x="1231" y="171792"/>
                  </a:lnTo>
                  <a:lnTo>
                    <a:pt x="9182" y="176009"/>
                  </a:lnTo>
                  <a:lnTo>
                    <a:pt x="44335" y="193649"/>
                  </a:lnTo>
                  <a:lnTo>
                    <a:pt x="65849" y="205422"/>
                  </a:lnTo>
                  <a:lnTo>
                    <a:pt x="102781" y="232283"/>
                  </a:lnTo>
                  <a:lnTo>
                    <a:pt x="129641" y="269201"/>
                  </a:lnTo>
                  <a:lnTo>
                    <a:pt x="152006" y="311721"/>
                  </a:lnTo>
                  <a:lnTo>
                    <a:pt x="159042" y="325882"/>
                  </a:lnTo>
                  <a:lnTo>
                    <a:pt x="163258" y="333832"/>
                  </a:lnTo>
                  <a:lnTo>
                    <a:pt x="165303" y="335064"/>
                  </a:lnTo>
                  <a:lnTo>
                    <a:pt x="169760" y="335064"/>
                  </a:lnTo>
                  <a:lnTo>
                    <a:pt x="171805" y="333832"/>
                  </a:lnTo>
                  <a:lnTo>
                    <a:pt x="176009" y="325882"/>
                  </a:lnTo>
                  <a:lnTo>
                    <a:pt x="183057" y="311721"/>
                  </a:lnTo>
                  <a:lnTo>
                    <a:pt x="193649" y="290728"/>
                  </a:lnTo>
                  <a:lnTo>
                    <a:pt x="218313" y="249072"/>
                  </a:lnTo>
                  <a:lnTo>
                    <a:pt x="249085" y="218313"/>
                  </a:lnTo>
                  <a:lnTo>
                    <a:pt x="290753" y="193649"/>
                  </a:lnTo>
                  <a:lnTo>
                    <a:pt x="325894" y="176009"/>
                  </a:lnTo>
                  <a:lnTo>
                    <a:pt x="333832" y="171792"/>
                  </a:lnTo>
                  <a:lnTo>
                    <a:pt x="335064" y="169748"/>
                  </a:lnTo>
                  <a:lnTo>
                    <a:pt x="335064" y="165303"/>
                  </a:lnTo>
                  <a:close/>
                </a:path>
                <a:path w="631825" h="735329">
                  <a:moveTo>
                    <a:pt x="631761" y="501751"/>
                  </a:moveTo>
                  <a:lnTo>
                    <a:pt x="630047" y="498944"/>
                  </a:lnTo>
                  <a:lnTo>
                    <a:pt x="620966" y="494182"/>
                  </a:lnTo>
                  <a:lnTo>
                    <a:pt x="570814" y="468896"/>
                  </a:lnTo>
                  <a:lnTo>
                    <a:pt x="541210" y="452716"/>
                  </a:lnTo>
                  <a:lnTo>
                    <a:pt x="490423" y="415785"/>
                  </a:lnTo>
                  <a:lnTo>
                    <a:pt x="453491" y="364998"/>
                  </a:lnTo>
                  <a:lnTo>
                    <a:pt x="422744" y="306514"/>
                  </a:lnTo>
                  <a:lnTo>
                    <a:pt x="419061" y="299123"/>
                  </a:lnTo>
                  <a:lnTo>
                    <a:pt x="415493" y="292011"/>
                  </a:lnTo>
                  <a:lnTo>
                    <a:pt x="412026" y="285242"/>
                  </a:lnTo>
                  <a:lnTo>
                    <a:pt x="407263" y="276161"/>
                  </a:lnTo>
                  <a:lnTo>
                    <a:pt x="404456" y="274459"/>
                  </a:lnTo>
                  <a:lnTo>
                    <a:pt x="398322" y="274459"/>
                  </a:lnTo>
                  <a:lnTo>
                    <a:pt x="380034" y="306539"/>
                  </a:lnTo>
                  <a:lnTo>
                    <a:pt x="365467" y="335419"/>
                  </a:lnTo>
                  <a:lnTo>
                    <a:pt x="331558" y="392696"/>
                  </a:lnTo>
                  <a:lnTo>
                    <a:pt x="289267" y="434987"/>
                  </a:lnTo>
                  <a:lnTo>
                    <a:pt x="231990" y="468896"/>
                  </a:lnTo>
                  <a:lnTo>
                    <a:pt x="181825" y="494182"/>
                  </a:lnTo>
                  <a:lnTo>
                    <a:pt x="172732" y="498944"/>
                  </a:lnTo>
                  <a:lnTo>
                    <a:pt x="171043" y="501751"/>
                  </a:lnTo>
                  <a:lnTo>
                    <a:pt x="171030" y="507885"/>
                  </a:lnTo>
                  <a:lnTo>
                    <a:pt x="172732" y="510692"/>
                  </a:lnTo>
                  <a:lnTo>
                    <a:pt x="181825" y="515454"/>
                  </a:lnTo>
                  <a:lnTo>
                    <a:pt x="231990" y="540740"/>
                  </a:lnTo>
                  <a:lnTo>
                    <a:pt x="261594" y="556920"/>
                  </a:lnTo>
                  <a:lnTo>
                    <a:pt x="312356" y="593852"/>
                  </a:lnTo>
                  <a:lnTo>
                    <a:pt x="349288" y="644626"/>
                  </a:lnTo>
                  <a:lnTo>
                    <a:pt x="380034" y="703097"/>
                  </a:lnTo>
                  <a:lnTo>
                    <a:pt x="387286" y="717613"/>
                  </a:lnTo>
                  <a:lnTo>
                    <a:pt x="390740" y="724395"/>
                  </a:lnTo>
                  <a:lnTo>
                    <a:pt x="394081" y="730770"/>
                  </a:lnTo>
                  <a:lnTo>
                    <a:pt x="395516" y="733475"/>
                  </a:lnTo>
                  <a:lnTo>
                    <a:pt x="398322" y="735177"/>
                  </a:lnTo>
                  <a:lnTo>
                    <a:pt x="404456" y="735177"/>
                  </a:lnTo>
                  <a:lnTo>
                    <a:pt x="407263" y="733475"/>
                  </a:lnTo>
                  <a:lnTo>
                    <a:pt x="412026" y="724382"/>
                  </a:lnTo>
                  <a:lnTo>
                    <a:pt x="415493" y="717600"/>
                  </a:lnTo>
                  <a:lnTo>
                    <a:pt x="422744" y="703097"/>
                  </a:lnTo>
                  <a:lnTo>
                    <a:pt x="437311" y="674217"/>
                  </a:lnTo>
                  <a:lnTo>
                    <a:pt x="471220" y="616953"/>
                  </a:lnTo>
                  <a:lnTo>
                    <a:pt x="513524" y="574649"/>
                  </a:lnTo>
                  <a:lnTo>
                    <a:pt x="570814" y="540740"/>
                  </a:lnTo>
                  <a:lnTo>
                    <a:pt x="620966" y="515454"/>
                  </a:lnTo>
                  <a:lnTo>
                    <a:pt x="630047" y="510692"/>
                  </a:lnTo>
                  <a:lnTo>
                    <a:pt x="631761" y="507885"/>
                  </a:lnTo>
                  <a:lnTo>
                    <a:pt x="631761" y="501751"/>
                  </a:lnTo>
                  <a:close/>
                </a:path>
              </a:pathLst>
            </a:custGeom>
            <a:solidFill>
              <a:srgbClr val="FFA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5495" y="6437981"/>
              <a:ext cx="201533" cy="20153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47106" y="8411430"/>
            <a:ext cx="15233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245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65" b="1">
                <a:solidFill>
                  <a:srgbClr val="46100C"/>
                </a:solidFill>
                <a:latin typeface="Arial"/>
                <a:cs typeface="Arial"/>
              </a:rPr>
              <a:t>PLOT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38016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29" y="0"/>
                </a:moveTo>
                <a:lnTo>
                  <a:pt x="0" y="0"/>
                </a:lnTo>
                <a:lnTo>
                  <a:pt x="0" y="97236"/>
                </a:lnTo>
                <a:lnTo>
                  <a:pt x="5321429" y="97236"/>
                </a:lnTo>
                <a:lnTo>
                  <a:pt x="5321429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8352845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40" y="0"/>
                </a:moveTo>
                <a:lnTo>
                  <a:pt x="0" y="0"/>
                </a:lnTo>
                <a:lnTo>
                  <a:pt x="0" y="97236"/>
                </a:lnTo>
                <a:lnTo>
                  <a:pt x="5321440" y="97236"/>
                </a:lnTo>
                <a:lnTo>
                  <a:pt x="5321440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4167631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40" y="0"/>
                </a:moveTo>
                <a:lnTo>
                  <a:pt x="0" y="0"/>
                </a:lnTo>
                <a:lnTo>
                  <a:pt x="0" y="97236"/>
                </a:lnTo>
                <a:lnTo>
                  <a:pt x="5321440" y="97236"/>
                </a:lnTo>
                <a:lnTo>
                  <a:pt x="5321440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719271" y="9025673"/>
            <a:ext cx="95948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 b="1">
                <a:solidFill>
                  <a:srgbClr val="FC221C"/>
                </a:solidFill>
                <a:latin typeface="Arial"/>
                <a:cs typeface="Arial"/>
              </a:rPr>
              <a:t>SETUP </a:t>
            </a:r>
            <a:endParaRPr sz="215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699538" y="9025673"/>
            <a:ext cx="262826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85" b="1">
                <a:solidFill>
                  <a:srgbClr val="FC221C"/>
                </a:solidFill>
                <a:latin typeface="Arial"/>
                <a:cs typeface="Arial"/>
              </a:rPr>
              <a:t>CONFRONTATION </a:t>
            </a:r>
            <a:endParaRPr sz="21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860115" y="9025673"/>
            <a:ext cx="19367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50" b="1">
                <a:solidFill>
                  <a:srgbClr val="FC221C"/>
                </a:solidFill>
                <a:latin typeface="Arial"/>
                <a:cs typeface="Arial"/>
              </a:rPr>
              <a:t>RESOLUTION </a:t>
            </a:r>
            <a:endParaRPr sz="215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908125" y="2308830"/>
            <a:ext cx="396240" cy="408940"/>
          </a:xfrm>
          <a:custGeom>
            <a:avLst/>
            <a:gdLst/>
            <a:ahLst/>
            <a:cxnLst/>
            <a:rect l="l" t="t" r="r" b="b"/>
            <a:pathLst>
              <a:path w="396240" h="408939">
                <a:moveTo>
                  <a:pt x="242610" y="279960"/>
                </a:moveTo>
                <a:lnTo>
                  <a:pt x="153450" y="279960"/>
                </a:lnTo>
                <a:lnTo>
                  <a:pt x="154675" y="280672"/>
                </a:lnTo>
                <a:lnTo>
                  <a:pt x="154675" y="407380"/>
                </a:lnTo>
                <a:lnTo>
                  <a:pt x="155660" y="408364"/>
                </a:lnTo>
                <a:lnTo>
                  <a:pt x="240369" y="408364"/>
                </a:lnTo>
                <a:lnTo>
                  <a:pt x="241353" y="407380"/>
                </a:lnTo>
                <a:lnTo>
                  <a:pt x="241353" y="280672"/>
                </a:lnTo>
                <a:lnTo>
                  <a:pt x="242610" y="279960"/>
                </a:lnTo>
                <a:close/>
              </a:path>
              <a:path w="396240" h="408939">
                <a:moveTo>
                  <a:pt x="43715" y="65045"/>
                </a:moveTo>
                <a:lnTo>
                  <a:pt x="42375" y="65432"/>
                </a:lnTo>
                <a:lnTo>
                  <a:pt x="0" y="138781"/>
                </a:lnTo>
                <a:lnTo>
                  <a:pt x="387" y="140142"/>
                </a:lnTo>
                <a:lnTo>
                  <a:pt x="110101" y="203470"/>
                </a:lnTo>
                <a:lnTo>
                  <a:pt x="110101" y="204894"/>
                </a:lnTo>
                <a:lnTo>
                  <a:pt x="387" y="268253"/>
                </a:lnTo>
                <a:lnTo>
                  <a:pt x="0" y="269583"/>
                </a:lnTo>
                <a:lnTo>
                  <a:pt x="42375" y="342963"/>
                </a:lnTo>
                <a:lnTo>
                  <a:pt x="43715" y="343319"/>
                </a:lnTo>
                <a:lnTo>
                  <a:pt x="153450" y="279960"/>
                </a:lnTo>
                <a:lnTo>
                  <a:pt x="390039" y="279960"/>
                </a:lnTo>
                <a:lnTo>
                  <a:pt x="396029" y="269583"/>
                </a:lnTo>
                <a:lnTo>
                  <a:pt x="395673" y="268222"/>
                </a:lnTo>
                <a:lnTo>
                  <a:pt x="285938" y="204894"/>
                </a:lnTo>
                <a:lnTo>
                  <a:pt x="285938" y="203470"/>
                </a:lnTo>
                <a:lnTo>
                  <a:pt x="395684" y="140110"/>
                </a:lnTo>
                <a:lnTo>
                  <a:pt x="396029" y="138781"/>
                </a:lnTo>
                <a:lnTo>
                  <a:pt x="390035" y="128393"/>
                </a:lnTo>
                <a:lnTo>
                  <a:pt x="153450" y="128393"/>
                </a:lnTo>
                <a:lnTo>
                  <a:pt x="43715" y="65045"/>
                </a:lnTo>
                <a:close/>
              </a:path>
              <a:path w="396240" h="408939">
                <a:moveTo>
                  <a:pt x="390039" y="279960"/>
                </a:moveTo>
                <a:lnTo>
                  <a:pt x="242610" y="279960"/>
                </a:lnTo>
                <a:lnTo>
                  <a:pt x="352313" y="343319"/>
                </a:lnTo>
                <a:lnTo>
                  <a:pt x="353685" y="342931"/>
                </a:lnTo>
                <a:lnTo>
                  <a:pt x="390039" y="279960"/>
                </a:lnTo>
                <a:close/>
              </a:path>
              <a:path w="396240" h="408939">
                <a:moveTo>
                  <a:pt x="240369" y="0"/>
                </a:moveTo>
                <a:lnTo>
                  <a:pt x="155660" y="0"/>
                </a:lnTo>
                <a:lnTo>
                  <a:pt x="154675" y="984"/>
                </a:lnTo>
                <a:lnTo>
                  <a:pt x="154675" y="127692"/>
                </a:lnTo>
                <a:lnTo>
                  <a:pt x="153450" y="128393"/>
                </a:lnTo>
                <a:lnTo>
                  <a:pt x="242610" y="128393"/>
                </a:lnTo>
                <a:lnTo>
                  <a:pt x="241353" y="127692"/>
                </a:lnTo>
                <a:lnTo>
                  <a:pt x="241353" y="984"/>
                </a:lnTo>
                <a:lnTo>
                  <a:pt x="240369" y="0"/>
                </a:lnTo>
                <a:close/>
              </a:path>
              <a:path w="396240" h="408939">
                <a:moveTo>
                  <a:pt x="352313" y="65045"/>
                </a:moveTo>
                <a:lnTo>
                  <a:pt x="242610" y="128393"/>
                </a:lnTo>
                <a:lnTo>
                  <a:pt x="390035" y="128393"/>
                </a:lnTo>
                <a:lnTo>
                  <a:pt x="353685" y="65401"/>
                </a:lnTo>
                <a:lnTo>
                  <a:pt x="352313" y="65045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3722932" y="2308830"/>
            <a:ext cx="396240" cy="408940"/>
          </a:xfrm>
          <a:custGeom>
            <a:avLst/>
            <a:gdLst/>
            <a:ahLst/>
            <a:cxnLst/>
            <a:rect l="l" t="t" r="r" b="b"/>
            <a:pathLst>
              <a:path w="396240" h="408939">
                <a:moveTo>
                  <a:pt x="242610" y="279960"/>
                </a:moveTo>
                <a:lnTo>
                  <a:pt x="153503" y="279960"/>
                </a:lnTo>
                <a:lnTo>
                  <a:pt x="154654" y="280672"/>
                </a:lnTo>
                <a:lnTo>
                  <a:pt x="154654" y="407380"/>
                </a:lnTo>
                <a:lnTo>
                  <a:pt x="155702" y="408364"/>
                </a:lnTo>
                <a:lnTo>
                  <a:pt x="240411" y="408364"/>
                </a:lnTo>
                <a:lnTo>
                  <a:pt x="241353" y="407380"/>
                </a:lnTo>
                <a:lnTo>
                  <a:pt x="241353" y="280672"/>
                </a:lnTo>
                <a:lnTo>
                  <a:pt x="242610" y="279960"/>
                </a:lnTo>
                <a:close/>
              </a:path>
              <a:path w="396240" h="408939">
                <a:moveTo>
                  <a:pt x="43768" y="65045"/>
                </a:moveTo>
                <a:lnTo>
                  <a:pt x="42407" y="65432"/>
                </a:lnTo>
                <a:lnTo>
                  <a:pt x="41778" y="66490"/>
                </a:lnTo>
                <a:lnTo>
                  <a:pt x="628" y="137734"/>
                </a:lnTo>
                <a:lnTo>
                  <a:pt x="0" y="138781"/>
                </a:lnTo>
                <a:lnTo>
                  <a:pt x="418" y="140142"/>
                </a:lnTo>
                <a:lnTo>
                  <a:pt x="109106" y="202904"/>
                </a:lnTo>
                <a:lnTo>
                  <a:pt x="110153" y="203470"/>
                </a:lnTo>
                <a:lnTo>
                  <a:pt x="110153" y="204894"/>
                </a:lnTo>
                <a:lnTo>
                  <a:pt x="109106" y="205459"/>
                </a:lnTo>
                <a:lnTo>
                  <a:pt x="418" y="268253"/>
                </a:lnTo>
                <a:lnTo>
                  <a:pt x="0" y="269583"/>
                </a:lnTo>
                <a:lnTo>
                  <a:pt x="628" y="270630"/>
                </a:lnTo>
                <a:lnTo>
                  <a:pt x="41778" y="341916"/>
                </a:lnTo>
                <a:lnTo>
                  <a:pt x="42407" y="342963"/>
                </a:lnTo>
                <a:lnTo>
                  <a:pt x="43768" y="343319"/>
                </a:lnTo>
                <a:lnTo>
                  <a:pt x="152456" y="280525"/>
                </a:lnTo>
                <a:lnTo>
                  <a:pt x="153503" y="279960"/>
                </a:lnTo>
                <a:lnTo>
                  <a:pt x="390096" y="279960"/>
                </a:lnTo>
                <a:lnTo>
                  <a:pt x="395485" y="270630"/>
                </a:lnTo>
                <a:lnTo>
                  <a:pt x="396008" y="269583"/>
                </a:lnTo>
                <a:lnTo>
                  <a:pt x="395694" y="268222"/>
                </a:lnTo>
                <a:lnTo>
                  <a:pt x="286902" y="205459"/>
                </a:lnTo>
                <a:lnTo>
                  <a:pt x="285959" y="204894"/>
                </a:lnTo>
                <a:lnTo>
                  <a:pt x="285959" y="203470"/>
                </a:lnTo>
                <a:lnTo>
                  <a:pt x="286902" y="202904"/>
                </a:lnTo>
                <a:lnTo>
                  <a:pt x="395694" y="140110"/>
                </a:lnTo>
                <a:lnTo>
                  <a:pt x="396008" y="138781"/>
                </a:lnTo>
                <a:lnTo>
                  <a:pt x="395485" y="137734"/>
                </a:lnTo>
                <a:lnTo>
                  <a:pt x="390093" y="128393"/>
                </a:lnTo>
                <a:lnTo>
                  <a:pt x="153503" y="128393"/>
                </a:lnTo>
                <a:lnTo>
                  <a:pt x="152456" y="127839"/>
                </a:lnTo>
                <a:lnTo>
                  <a:pt x="43768" y="65045"/>
                </a:lnTo>
                <a:close/>
              </a:path>
              <a:path w="396240" h="408939">
                <a:moveTo>
                  <a:pt x="390096" y="279960"/>
                </a:moveTo>
                <a:lnTo>
                  <a:pt x="242610" y="279960"/>
                </a:lnTo>
                <a:lnTo>
                  <a:pt x="243657" y="280525"/>
                </a:lnTo>
                <a:lnTo>
                  <a:pt x="352345" y="343319"/>
                </a:lnTo>
                <a:lnTo>
                  <a:pt x="353706" y="342931"/>
                </a:lnTo>
                <a:lnTo>
                  <a:pt x="354334" y="341874"/>
                </a:lnTo>
                <a:lnTo>
                  <a:pt x="390096" y="279960"/>
                </a:lnTo>
                <a:close/>
              </a:path>
              <a:path w="396240" h="408939">
                <a:moveTo>
                  <a:pt x="240411" y="0"/>
                </a:moveTo>
                <a:lnTo>
                  <a:pt x="155702" y="0"/>
                </a:lnTo>
                <a:lnTo>
                  <a:pt x="154654" y="984"/>
                </a:lnTo>
                <a:lnTo>
                  <a:pt x="154654" y="127692"/>
                </a:lnTo>
                <a:lnTo>
                  <a:pt x="153503" y="128393"/>
                </a:lnTo>
                <a:lnTo>
                  <a:pt x="242610" y="128393"/>
                </a:lnTo>
                <a:lnTo>
                  <a:pt x="241353" y="127692"/>
                </a:lnTo>
                <a:lnTo>
                  <a:pt x="241353" y="984"/>
                </a:lnTo>
                <a:lnTo>
                  <a:pt x="240411" y="0"/>
                </a:lnTo>
                <a:close/>
              </a:path>
              <a:path w="396240" h="408939">
                <a:moveTo>
                  <a:pt x="352345" y="65045"/>
                </a:moveTo>
                <a:lnTo>
                  <a:pt x="243657" y="127839"/>
                </a:lnTo>
                <a:lnTo>
                  <a:pt x="242610" y="128393"/>
                </a:lnTo>
                <a:lnTo>
                  <a:pt x="390093" y="128393"/>
                </a:lnTo>
                <a:lnTo>
                  <a:pt x="354334" y="66448"/>
                </a:lnTo>
                <a:lnTo>
                  <a:pt x="353706" y="65401"/>
                </a:lnTo>
                <a:lnTo>
                  <a:pt x="352345" y="65045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6851694" y="2850032"/>
            <a:ext cx="4685665" cy="5851525"/>
            <a:chOff x="6851694" y="2850032"/>
            <a:chExt cx="4685665" cy="5851525"/>
          </a:xfrm>
        </p:grpSpPr>
        <p:sp>
          <p:nvSpPr>
            <p:cNvPr id="16" name="object 16" descr=""/>
            <p:cNvSpPr/>
            <p:nvPr/>
          </p:nvSpPr>
          <p:spPr>
            <a:xfrm>
              <a:off x="6932364" y="3711028"/>
              <a:ext cx="3810635" cy="1425575"/>
            </a:xfrm>
            <a:custGeom>
              <a:avLst/>
              <a:gdLst/>
              <a:ahLst/>
              <a:cxnLst/>
              <a:rect l="l" t="t" r="r" b="b"/>
              <a:pathLst>
                <a:path w="3810634" h="1425575">
                  <a:moveTo>
                    <a:pt x="0" y="899291"/>
                  </a:moveTo>
                  <a:lnTo>
                    <a:pt x="38683" y="847120"/>
                  </a:lnTo>
                  <a:lnTo>
                    <a:pt x="69160" y="808609"/>
                  </a:lnTo>
                  <a:lnTo>
                    <a:pt x="100408" y="770896"/>
                  </a:lnTo>
                  <a:lnTo>
                    <a:pt x="132412" y="733988"/>
                  </a:lnTo>
                  <a:lnTo>
                    <a:pt x="165155" y="697893"/>
                  </a:lnTo>
                  <a:lnTo>
                    <a:pt x="198621" y="662619"/>
                  </a:lnTo>
                  <a:lnTo>
                    <a:pt x="232793" y="628171"/>
                  </a:lnTo>
                  <a:lnTo>
                    <a:pt x="267656" y="594558"/>
                  </a:lnTo>
                  <a:lnTo>
                    <a:pt x="303193" y="561787"/>
                  </a:lnTo>
                  <a:lnTo>
                    <a:pt x="339388" y="529865"/>
                  </a:lnTo>
                  <a:lnTo>
                    <a:pt x="376224" y="498799"/>
                  </a:lnTo>
                  <a:lnTo>
                    <a:pt x="413685" y="468596"/>
                  </a:lnTo>
                  <a:lnTo>
                    <a:pt x="451755" y="439265"/>
                  </a:lnTo>
                  <a:lnTo>
                    <a:pt x="490418" y="410811"/>
                  </a:lnTo>
                  <a:lnTo>
                    <a:pt x="529657" y="383242"/>
                  </a:lnTo>
                  <a:lnTo>
                    <a:pt x="569457" y="356566"/>
                  </a:lnTo>
                  <a:lnTo>
                    <a:pt x="609800" y="330790"/>
                  </a:lnTo>
                  <a:lnTo>
                    <a:pt x="650670" y="305921"/>
                  </a:lnTo>
                  <a:lnTo>
                    <a:pt x="692052" y="281966"/>
                  </a:lnTo>
                  <a:lnTo>
                    <a:pt x="733929" y="258932"/>
                  </a:lnTo>
                  <a:lnTo>
                    <a:pt x="776285" y="236827"/>
                  </a:lnTo>
                  <a:lnTo>
                    <a:pt x="819103" y="215658"/>
                  </a:lnTo>
                  <a:lnTo>
                    <a:pt x="862367" y="195433"/>
                  </a:lnTo>
                  <a:lnTo>
                    <a:pt x="906061" y="176158"/>
                  </a:lnTo>
                  <a:lnTo>
                    <a:pt x="950169" y="157840"/>
                  </a:lnTo>
                  <a:lnTo>
                    <a:pt x="994674" y="140488"/>
                  </a:lnTo>
                  <a:lnTo>
                    <a:pt x="1039560" y="124107"/>
                  </a:lnTo>
                  <a:lnTo>
                    <a:pt x="1084810" y="108707"/>
                  </a:lnTo>
                  <a:lnTo>
                    <a:pt x="1130410" y="94293"/>
                  </a:lnTo>
                  <a:lnTo>
                    <a:pt x="1176341" y="80872"/>
                  </a:lnTo>
                  <a:lnTo>
                    <a:pt x="1222589" y="68454"/>
                  </a:lnTo>
                  <a:lnTo>
                    <a:pt x="1269136" y="57043"/>
                  </a:lnTo>
                  <a:lnTo>
                    <a:pt x="1315966" y="46648"/>
                  </a:lnTo>
                  <a:lnTo>
                    <a:pt x="1363064" y="37277"/>
                  </a:lnTo>
                  <a:lnTo>
                    <a:pt x="1410412" y="28935"/>
                  </a:lnTo>
                  <a:lnTo>
                    <a:pt x="1457995" y="21631"/>
                  </a:lnTo>
                  <a:lnTo>
                    <a:pt x="1505796" y="15372"/>
                  </a:lnTo>
                  <a:lnTo>
                    <a:pt x="1553800" y="10164"/>
                  </a:lnTo>
                  <a:lnTo>
                    <a:pt x="1601989" y="6016"/>
                  </a:lnTo>
                  <a:lnTo>
                    <a:pt x="1650347" y="2935"/>
                  </a:lnTo>
                  <a:lnTo>
                    <a:pt x="1698859" y="927"/>
                  </a:lnTo>
                  <a:lnTo>
                    <a:pt x="1747507" y="0"/>
                  </a:lnTo>
                  <a:lnTo>
                    <a:pt x="1796276" y="161"/>
                  </a:lnTo>
                  <a:lnTo>
                    <a:pt x="1845149" y="1417"/>
                  </a:lnTo>
                  <a:lnTo>
                    <a:pt x="1894111" y="3777"/>
                  </a:lnTo>
                  <a:lnTo>
                    <a:pt x="1943144" y="7246"/>
                  </a:lnTo>
                  <a:lnTo>
                    <a:pt x="1992233" y="11832"/>
                  </a:lnTo>
                  <a:lnTo>
                    <a:pt x="2041361" y="17543"/>
                  </a:lnTo>
                  <a:lnTo>
                    <a:pt x="2090512" y="24386"/>
                  </a:lnTo>
                  <a:lnTo>
                    <a:pt x="2139317" y="32308"/>
                  </a:lnTo>
                  <a:lnTo>
                    <a:pt x="2187771" y="41299"/>
                  </a:lnTo>
                  <a:lnTo>
                    <a:pt x="2235860" y="51347"/>
                  </a:lnTo>
                  <a:lnTo>
                    <a:pt x="2283571" y="62442"/>
                  </a:lnTo>
                  <a:lnTo>
                    <a:pt x="2330891" y="74570"/>
                  </a:lnTo>
                  <a:lnTo>
                    <a:pt x="2377806" y="87721"/>
                  </a:lnTo>
                  <a:lnTo>
                    <a:pt x="2424303" y="101883"/>
                  </a:lnTo>
                  <a:lnTo>
                    <a:pt x="2470368" y="117045"/>
                  </a:lnTo>
                  <a:lnTo>
                    <a:pt x="2515988" y="133194"/>
                  </a:lnTo>
                  <a:lnTo>
                    <a:pt x="2561150" y="150320"/>
                  </a:lnTo>
                  <a:lnTo>
                    <a:pt x="2605840" y="168411"/>
                  </a:lnTo>
                  <a:lnTo>
                    <a:pt x="2650044" y="187455"/>
                  </a:lnTo>
                  <a:lnTo>
                    <a:pt x="2693750" y="207441"/>
                  </a:lnTo>
                  <a:lnTo>
                    <a:pt x="2736944" y="228357"/>
                  </a:lnTo>
                  <a:lnTo>
                    <a:pt x="2779612" y="250191"/>
                  </a:lnTo>
                  <a:lnTo>
                    <a:pt x="2821741" y="272933"/>
                  </a:lnTo>
                  <a:lnTo>
                    <a:pt x="2863318" y="296570"/>
                  </a:lnTo>
                  <a:lnTo>
                    <a:pt x="2904330" y="321091"/>
                  </a:lnTo>
                  <a:lnTo>
                    <a:pt x="2944762" y="346484"/>
                  </a:lnTo>
                  <a:lnTo>
                    <a:pt x="2984601" y="372738"/>
                  </a:lnTo>
                  <a:lnTo>
                    <a:pt x="3023835" y="399841"/>
                  </a:lnTo>
                  <a:lnTo>
                    <a:pt x="3062450" y="427782"/>
                  </a:lnTo>
                  <a:lnTo>
                    <a:pt x="3100431" y="456549"/>
                  </a:lnTo>
                  <a:lnTo>
                    <a:pt x="3137767" y="486131"/>
                  </a:lnTo>
                  <a:lnTo>
                    <a:pt x="3174442" y="516515"/>
                  </a:lnTo>
                  <a:lnTo>
                    <a:pt x="3210445" y="547691"/>
                  </a:lnTo>
                  <a:lnTo>
                    <a:pt x="3245762" y="579647"/>
                  </a:lnTo>
                  <a:lnTo>
                    <a:pt x="3280378" y="612371"/>
                  </a:lnTo>
                  <a:lnTo>
                    <a:pt x="3314282" y="645852"/>
                  </a:lnTo>
                  <a:lnTo>
                    <a:pt x="3347459" y="680078"/>
                  </a:lnTo>
                  <a:lnTo>
                    <a:pt x="3379896" y="715038"/>
                  </a:lnTo>
                  <a:lnTo>
                    <a:pt x="3411579" y="750720"/>
                  </a:lnTo>
                  <a:lnTo>
                    <a:pt x="3442496" y="787112"/>
                  </a:lnTo>
                  <a:lnTo>
                    <a:pt x="3472632" y="824203"/>
                  </a:lnTo>
                  <a:lnTo>
                    <a:pt x="3501975" y="861982"/>
                  </a:lnTo>
                  <a:lnTo>
                    <a:pt x="3530511" y="900436"/>
                  </a:lnTo>
                  <a:lnTo>
                    <a:pt x="3558226" y="939555"/>
                  </a:lnTo>
                  <a:lnTo>
                    <a:pt x="3585107" y="979327"/>
                  </a:lnTo>
                  <a:lnTo>
                    <a:pt x="3611141" y="1019739"/>
                  </a:lnTo>
                  <a:lnTo>
                    <a:pt x="3636315" y="1060781"/>
                  </a:lnTo>
                  <a:lnTo>
                    <a:pt x="3660614" y="1102441"/>
                  </a:lnTo>
                  <a:lnTo>
                    <a:pt x="3684026" y="1144708"/>
                  </a:lnTo>
                  <a:lnTo>
                    <a:pt x="3706537" y="1187569"/>
                  </a:lnTo>
                  <a:lnTo>
                    <a:pt x="3728133" y="1231014"/>
                  </a:lnTo>
                  <a:lnTo>
                    <a:pt x="3748802" y="1275031"/>
                  </a:lnTo>
                  <a:lnTo>
                    <a:pt x="3768530" y="1319608"/>
                  </a:lnTo>
                  <a:lnTo>
                    <a:pt x="3787303" y="1364733"/>
                  </a:lnTo>
                  <a:lnTo>
                    <a:pt x="3805109" y="1410396"/>
                  </a:lnTo>
                  <a:lnTo>
                    <a:pt x="3810240" y="1425296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672135" y="5099132"/>
              <a:ext cx="130810" cy="153670"/>
            </a:xfrm>
            <a:custGeom>
              <a:avLst/>
              <a:gdLst/>
              <a:ahLst/>
              <a:cxnLst/>
              <a:rect l="l" t="t" r="r" b="b"/>
              <a:pathLst>
                <a:path w="130809" h="153670">
                  <a:moveTo>
                    <a:pt x="130781" y="0"/>
                  </a:moveTo>
                  <a:lnTo>
                    <a:pt x="0" y="44647"/>
                  </a:lnTo>
                  <a:lnTo>
                    <a:pt x="110049" y="153126"/>
                  </a:lnTo>
                  <a:lnTo>
                    <a:pt x="130781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1694" y="4587971"/>
              <a:ext cx="113404" cy="113395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106150" y="2860509"/>
              <a:ext cx="0" cy="5830570"/>
            </a:xfrm>
            <a:custGeom>
              <a:avLst/>
              <a:gdLst/>
              <a:ahLst/>
              <a:cxnLst/>
              <a:rect l="l" t="t" r="r" b="b"/>
              <a:pathLst>
                <a:path w="0" h="5830570">
                  <a:moveTo>
                    <a:pt x="0" y="583032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610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90015" y="5464488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523562" y="0"/>
                  </a:moveTo>
                  <a:lnTo>
                    <a:pt x="478942" y="1893"/>
                  </a:lnTo>
                  <a:lnTo>
                    <a:pt x="434583" y="7572"/>
                  </a:lnTo>
                  <a:lnTo>
                    <a:pt x="390746" y="17037"/>
                  </a:lnTo>
                  <a:lnTo>
                    <a:pt x="347692" y="30289"/>
                  </a:lnTo>
                  <a:lnTo>
                    <a:pt x="305683" y="47327"/>
                  </a:lnTo>
                  <a:lnTo>
                    <a:pt x="264981" y="68151"/>
                  </a:lnTo>
                  <a:lnTo>
                    <a:pt x="225846" y="92761"/>
                  </a:lnTo>
                  <a:lnTo>
                    <a:pt x="188540" y="121158"/>
                  </a:lnTo>
                  <a:lnTo>
                    <a:pt x="153325" y="153340"/>
                  </a:lnTo>
                  <a:lnTo>
                    <a:pt x="121145" y="188549"/>
                  </a:lnTo>
                  <a:lnTo>
                    <a:pt x="92752" y="225848"/>
                  </a:lnTo>
                  <a:lnTo>
                    <a:pt x="68144" y="264977"/>
                  </a:lnTo>
                  <a:lnTo>
                    <a:pt x="47322" y="305675"/>
                  </a:lnTo>
                  <a:lnTo>
                    <a:pt x="30286" y="347679"/>
                  </a:lnTo>
                  <a:lnTo>
                    <a:pt x="17036" y="390729"/>
                  </a:lnTo>
                  <a:lnTo>
                    <a:pt x="7571" y="434563"/>
                  </a:lnTo>
                  <a:lnTo>
                    <a:pt x="1892" y="478920"/>
                  </a:lnTo>
                  <a:lnTo>
                    <a:pt x="0" y="523539"/>
                  </a:lnTo>
                  <a:lnTo>
                    <a:pt x="1892" y="568157"/>
                  </a:lnTo>
                  <a:lnTo>
                    <a:pt x="7571" y="612514"/>
                  </a:lnTo>
                  <a:lnTo>
                    <a:pt x="17036" y="656348"/>
                  </a:lnTo>
                  <a:lnTo>
                    <a:pt x="30286" y="699398"/>
                  </a:lnTo>
                  <a:lnTo>
                    <a:pt x="47322" y="741402"/>
                  </a:lnTo>
                  <a:lnTo>
                    <a:pt x="68144" y="782100"/>
                  </a:lnTo>
                  <a:lnTo>
                    <a:pt x="92752" y="821229"/>
                  </a:lnTo>
                  <a:lnTo>
                    <a:pt x="121145" y="858528"/>
                  </a:lnTo>
                  <a:lnTo>
                    <a:pt x="153325" y="893737"/>
                  </a:lnTo>
                  <a:lnTo>
                    <a:pt x="188540" y="925921"/>
                  </a:lnTo>
                  <a:lnTo>
                    <a:pt x="225846" y="954319"/>
                  </a:lnTo>
                  <a:lnTo>
                    <a:pt x="264981" y="978930"/>
                  </a:lnTo>
                  <a:lnTo>
                    <a:pt x="305683" y="999756"/>
                  </a:lnTo>
                  <a:lnTo>
                    <a:pt x="347692" y="1016794"/>
                  </a:lnTo>
                  <a:lnTo>
                    <a:pt x="390746" y="1030047"/>
                  </a:lnTo>
                  <a:lnTo>
                    <a:pt x="434583" y="1039513"/>
                  </a:lnTo>
                  <a:lnTo>
                    <a:pt x="478942" y="1045192"/>
                  </a:lnTo>
                  <a:lnTo>
                    <a:pt x="523562" y="1047085"/>
                  </a:lnTo>
                  <a:lnTo>
                    <a:pt x="568181" y="1045192"/>
                  </a:lnTo>
                  <a:lnTo>
                    <a:pt x="612537" y="1039513"/>
                  </a:lnTo>
                  <a:lnTo>
                    <a:pt x="656369" y="1030047"/>
                  </a:lnTo>
                  <a:lnTo>
                    <a:pt x="699416" y="1016794"/>
                  </a:lnTo>
                  <a:lnTo>
                    <a:pt x="741417" y="999756"/>
                  </a:lnTo>
                  <a:lnTo>
                    <a:pt x="782109" y="978930"/>
                  </a:lnTo>
                  <a:lnTo>
                    <a:pt x="821231" y="954319"/>
                  </a:lnTo>
                  <a:lnTo>
                    <a:pt x="858522" y="925921"/>
                  </a:lnTo>
                  <a:lnTo>
                    <a:pt x="893721" y="893737"/>
                  </a:lnTo>
                  <a:lnTo>
                    <a:pt x="925910" y="858528"/>
                  </a:lnTo>
                  <a:lnTo>
                    <a:pt x="954312" y="821229"/>
                  </a:lnTo>
                  <a:lnTo>
                    <a:pt x="978928" y="782100"/>
                  </a:lnTo>
                  <a:lnTo>
                    <a:pt x="999756" y="741402"/>
                  </a:lnTo>
                  <a:lnTo>
                    <a:pt x="1016797" y="699398"/>
                  </a:lnTo>
                  <a:lnTo>
                    <a:pt x="1030052" y="656348"/>
                  </a:lnTo>
                  <a:lnTo>
                    <a:pt x="1039519" y="612514"/>
                  </a:lnTo>
                  <a:lnTo>
                    <a:pt x="1045200" y="568157"/>
                  </a:lnTo>
                  <a:lnTo>
                    <a:pt x="1047093" y="523539"/>
                  </a:lnTo>
                  <a:lnTo>
                    <a:pt x="1045200" y="478920"/>
                  </a:lnTo>
                  <a:lnTo>
                    <a:pt x="1039519" y="434563"/>
                  </a:lnTo>
                  <a:lnTo>
                    <a:pt x="1030052" y="390729"/>
                  </a:lnTo>
                  <a:lnTo>
                    <a:pt x="1016797" y="347679"/>
                  </a:lnTo>
                  <a:lnTo>
                    <a:pt x="999756" y="305675"/>
                  </a:lnTo>
                  <a:lnTo>
                    <a:pt x="978928" y="264977"/>
                  </a:lnTo>
                  <a:lnTo>
                    <a:pt x="954312" y="225848"/>
                  </a:lnTo>
                  <a:lnTo>
                    <a:pt x="925910" y="188549"/>
                  </a:lnTo>
                  <a:lnTo>
                    <a:pt x="893721" y="153340"/>
                  </a:lnTo>
                  <a:lnTo>
                    <a:pt x="858522" y="121158"/>
                  </a:lnTo>
                  <a:lnTo>
                    <a:pt x="821231" y="92761"/>
                  </a:lnTo>
                  <a:lnTo>
                    <a:pt x="782109" y="68151"/>
                  </a:lnTo>
                  <a:lnTo>
                    <a:pt x="741417" y="47327"/>
                  </a:lnTo>
                  <a:lnTo>
                    <a:pt x="699416" y="30289"/>
                  </a:lnTo>
                  <a:lnTo>
                    <a:pt x="656369" y="17037"/>
                  </a:lnTo>
                  <a:lnTo>
                    <a:pt x="612537" y="7572"/>
                  </a:lnTo>
                  <a:lnTo>
                    <a:pt x="568181" y="1893"/>
                  </a:lnTo>
                  <a:lnTo>
                    <a:pt x="523562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13428535" y="2860509"/>
            <a:ext cx="1712595" cy="5830570"/>
            <a:chOff x="13428535" y="2860509"/>
            <a:chExt cx="1712595" cy="5830570"/>
          </a:xfrm>
        </p:grpSpPr>
        <p:sp>
          <p:nvSpPr>
            <p:cNvPr id="22" name="object 22" descr=""/>
            <p:cNvSpPr/>
            <p:nvPr/>
          </p:nvSpPr>
          <p:spPr>
            <a:xfrm>
              <a:off x="13920936" y="2860509"/>
              <a:ext cx="0" cy="5830570"/>
            </a:xfrm>
            <a:custGeom>
              <a:avLst/>
              <a:gdLst/>
              <a:ahLst/>
              <a:cxnLst/>
              <a:rect l="l" t="t" r="r" b="b"/>
              <a:pathLst>
                <a:path w="0" h="5830570">
                  <a:moveTo>
                    <a:pt x="0" y="583032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4610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504090" y="3168535"/>
              <a:ext cx="1527810" cy="647065"/>
            </a:xfrm>
            <a:custGeom>
              <a:avLst/>
              <a:gdLst/>
              <a:ahLst/>
              <a:cxnLst/>
              <a:rect l="l" t="t" r="r" b="b"/>
              <a:pathLst>
                <a:path w="1527809" h="647064">
                  <a:moveTo>
                    <a:pt x="0" y="646950"/>
                  </a:moveTo>
                  <a:lnTo>
                    <a:pt x="30755" y="589919"/>
                  </a:lnTo>
                  <a:lnTo>
                    <a:pt x="56507" y="548170"/>
                  </a:lnTo>
                  <a:lnTo>
                    <a:pt x="83915" y="507560"/>
                  </a:lnTo>
                  <a:lnTo>
                    <a:pt x="112942" y="468140"/>
                  </a:lnTo>
                  <a:lnTo>
                    <a:pt x="143546" y="429956"/>
                  </a:lnTo>
                  <a:lnTo>
                    <a:pt x="175688" y="393056"/>
                  </a:lnTo>
                  <a:lnTo>
                    <a:pt x="209329" y="357488"/>
                  </a:lnTo>
                  <a:lnTo>
                    <a:pt x="244429" y="323301"/>
                  </a:lnTo>
                  <a:lnTo>
                    <a:pt x="280948" y="290541"/>
                  </a:lnTo>
                  <a:lnTo>
                    <a:pt x="318847" y="259257"/>
                  </a:lnTo>
                  <a:lnTo>
                    <a:pt x="358086" y="229497"/>
                  </a:lnTo>
                  <a:lnTo>
                    <a:pt x="398626" y="201309"/>
                  </a:lnTo>
                  <a:lnTo>
                    <a:pt x="442318" y="173563"/>
                  </a:lnTo>
                  <a:lnTo>
                    <a:pt x="486892" y="147814"/>
                  </a:lnTo>
                  <a:lnTo>
                    <a:pt x="532283" y="124078"/>
                  </a:lnTo>
                  <a:lnTo>
                    <a:pt x="578426" y="102368"/>
                  </a:lnTo>
                  <a:lnTo>
                    <a:pt x="625255" y="82701"/>
                  </a:lnTo>
                  <a:lnTo>
                    <a:pt x="672704" y="65089"/>
                  </a:lnTo>
                  <a:lnTo>
                    <a:pt x="720708" y="49549"/>
                  </a:lnTo>
                  <a:lnTo>
                    <a:pt x="769202" y="36095"/>
                  </a:lnTo>
                  <a:lnTo>
                    <a:pt x="818120" y="24741"/>
                  </a:lnTo>
                  <a:lnTo>
                    <a:pt x="867396" y="15502"/>
                  </a:lnTo>
                  <a:lnTo>
                    <a:pt x="916966" y="8393"/>
                  </a:lnTo>
                  <a:lnTo>
                    <a:pt x="966763" y="3429"/>
                  </a:lnTo>
                  <a:lnTo>
                    <a:pt x="1016722" y="624"/>
                  </a:lnTo>
                  <a:lnTo>
                    <a:pt x="1067347" y="0"/>
                  </a:lnTo>
                  <a:lnTo>
                    <a:pt x="1117958" y="1600"/>
                  </a:lnTo>
                  <a:lnTo>
                    <a:pt x="1168480" y="5428"/>
                  </a:lnTo>
                  <a:lnTo>
                    <a:pt x="1218837" y="11483"/>
                  </a:lnTo>
                  <a:lnTo>
                    <a:pt x="1268953" y="19766"/>
                  </a:lnTo>
                  <a:lnTo>
                    <a:pt x="1318751" y="30279"/>
                  </a:lnTo>
                  <a:lnTo>
                    <a:pt x="1368156" y="43022"/>
                  </a:lnTo>
                  <a:lnTo>
                    <a:pt x="1417092" y="57996"/>
                  </a:lnTo>
                  <a:lnTo>
                    <a:pt x="1465483" y="75203"/>
                  </a:lnTo>
                  <a:lnTo>
                    <a:pt x="1513252" y="94642"/>
                  </a:lnTo>
                  <a:lnTo>
                    <a:pt x="1527283" y="101752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4986035" y="3201546"/>
              <a:ext cx="154940" cy="124460"/>
            </a:xfrm>
            <a:custGeom>
              <a:avLst/>
              <a:gdLst/>
              <a:ahLst/>
              <a:cxnLst/>
              <a:rect l="l" t="t" r="r" b="b"/>
              <a:pathLst>
                <a:path w="154940" h="124460">
                  <a:moveTo>
                    <a:pt x="62511" y="0"/>
                  </a:moveTo>
                  <a:lnTo>
                    <a:pt x="0" y="123284"/>
                  </a:lnTo>
                  <a:lnTo>
                    <a:pt x="154550" y="124121"/>
                  </a:lnTo>
                  <a:lnTo>
                    <a:pt x="62511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28535" y="3795785"/>
              <a:ext cx="115181" cy="115103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440">
                <a:solidFill>
                  <a:srgbClr val="FC221C"/>
                </a:solidFill>
              </a:rPr>
              <a:t>Narrative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610">
                <a:solidFill>
                  <a:srgbClr val="FC221C"/>
                </a:solidFill>
              </a:rPr>
              <a:t>Structure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450" spc="75">
                <a:solidFill>
                  <a:srgbClr val="FC221C"/>
                </a:solidFill>
                <a:latin typeface="Gill Sans MT"/>
                <a:cs typeface="Gill Sans MT"/>
              </a:rPr>
              <a:t>Based</a:t>
            </a:r>
            <a:r>
              <a:rPr dirty="0" sz="2450" spc="-10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on</a:t>
            </a:r>
            <a:r>
              <a:rPr dirty="0" sz="2450" spc="-10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30">
                <a:solidFill>
                  <a:srgbClr val="FC221C"/>
                </a:solidFill>
                <a:latin typeface="Gill Sans MT"/>
                <a:cs typeface="Gill Sans MT"/>
              </a:rPr>
              <a:t>Aristotle’s</a:t>
            </a:r>
            <a:r>
              <a:rPr dirty="0" sz="2450" spc="-10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three-</a:t>
            </a:r>
            <a:r>
              <a:rPr dirty="0" sz="2450" spc="70">
                <a:solidFill>
                  <a:srgbClr val="FC221C"/>
                </a:solidFill>
                <a:latin typeface="Gill Sans MT"/>
                <a:cs typeface="Gill Sans MT"/>
              </a:rPr>
              <a:t>act</a:t>
            </a:r>
            <a:r>
              <a:rPr dirty="0" sz="2450" spc="-10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structure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4115068" y="4571870"/>
            <a:ext cx="2675255" cy="1259205"/>
            <a:chOff x="4115068" y="4571870"/>
            <a:chExt cx="2675255" cy="1259205"/>
          </a:xfrm>
        </p:grpSpPr>
        <p:sp>
          <p:nvSpPr>
            <p:cNvPr id="28" name="object 28" descr=""/>
            <p:cNvSpPr/>
            <p:nvPr/>
          </p:nvSpPr>
          <p:spPr>
            <a:xfrm>
              <a:off x="5743233" y="4672774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4">
                  <a:moveTo>
                    <a:pt x="523539" y="0"/>
                  </a:moveTo>
                  <a:lnTo>
                    <a:pt x="478920" y="1893"/>
                  </a:lnTo>
                  <a:lnTo>
                    <a:pt x="434563" y="7572"/>
                  </a:lnTo>
                  <a:lnTo>
                    <a:pt x="390729" y="17037"/>
                  </a:lnTo>
                  <a:lnTo>
                    <a:pt x="347679" y="30289"/>
                  </a:lnTo>
                  <a:lnTo>
                    <a:pt x="305675" y="47327"/>
                  </a:lnTo>
                  <a:lnTo>
                    <a:pt x="264977" y="68151"/>
                  </a:lnTo>
                  <a:lnTo>
                    <a:pt x="225848" y="92761"/>
                  </a:lnTo>
                  <a:lnTo>
                    <a:pt x="188549" y="121158"/>
                  </a:lnTo>
                  <a:lnTo>
                    <a:pt x="153340" y="153340"/>
                  </a:lnTo>
                  <a:lnTo>
                    <a:pt x="121158" y="188549"/>
                  </a:lnTo>
                  <a:lnTo>
                    <a:pt x="92761" y="225849"/>
                  </a:lnTo>
                  <a:lnTo>
                    <a:pt x="68151" y="264978"/>
                  </a:lnTo>
                  <a:lnTo>
                    <a:pt x="47327" y="305676"/>
                  </a:lnTo>
                  <a:lnTo>
                    <a:pt x="30289" y="347681"/>
                  </a:lnTo>
                  <a:lnTo>
                    <a:pt x="17037" y="390732"/>
                  </a:lnTo>
                  <a:lnTo>
                    <a:pt x="7572" y="434567"/>
                  </a:lnTo>
                  <a:lnTo>
                    <a:pt x="1893" y="478925"/>
                  </a:lnTo>
                  <a:lnTo>
                    <a:pt x="0" y="523544"/>
                  </a:lnTo>
                  <a:lnTo>
                    <a:pt x="1893" y="568163"/>
                  </a:lnTo>
                  <a:lnTo>
                    <a:pt x="7572" y="612521"/>
                  </a:lnTo>
                  <a:lnTo>
                    <a:pt x="17037" y="656355"/>
                  </a:lnTo>
                  <a:lnTo>
                    <a:pt x="30289" y="699406"/>
                  </a:lnTo>
                  <a:lnTo>
                    <a:pt x="47327" y="741411"/>
                  </a:lnTo>
                  <a:lnTo>
                    <a:pt x="68151" y="782109"/>
                  </a:lnTo>
                  <a:lnTo>
                    <a:pt x="92761" y="821239"/>
                  </a:lnTo>
                  <a:lnTo>
                    <a:pt x="121158" y="858539"/>
                  </a:lnTo>
                  <a:lnTo>
                    <a:pt x="153340" y="893747"/>
                  </a:lnTo>
                  <a:lnTo>
                    <a:pt x="188549" y="925930"/>
                  </a:lnTo>
                  <a:lnTo>
                    <a:pt x="225848" y="954326"/>
                  </a:lnTo>
                  <a:lnTo>
                    <a:pt x="264977" y="978937"/>
                  </a:lnTo>
                  <a:lnTo>
                    <a:pt x="305675" y="999761"/>
                  </a:lnTo>
                  <a:lnTo>
                    <a:pt x="347679" y="1016798"/>
                  </a:lnTo>
                  <a:lnTo>
                    <a:pt x="390729" y="1030050"/>
                  </a:lnTo>
                  <a:lnTo>
                    <a:pt x="434563" y="1039516"/>
                  </a:lnTo>
                  <a:lnTo>
                    <a:pt x="478920" y="1045195"/>
                  </a:lnTo>
                  <a:lnTo>
                    <a:pt x="523539" y="1047088"/>
                  </a:lnTo>
                  <a:lnTo>
                    <a:pt x="568157" y="1045195"/>
                  </a:lnTo>
                  <a:lnTo>
                    <a:pt x="612514" y="1039516"/>
                  </a:lnTo>
                  <a:lnTo>
                    <a:pt x="656348" y="1030050"/>
                  </a:lnTo>
                  <a:lnTo>
                    <a:pt x="699398" y="1016798"/>
                  </a:lnTo>
                  <a:lnTo>
                    <a:pt x="741402" y="999761"/>
                  </a:lnTo>
                  <a:lnTo>
                    <a:pt x="782100" y="978937"/>
                  </a:lnTo>
                  <a:lnTo>
                    <a:pt x="821229" y="954326"/>
                  </a:lnTo>
                  <a:lnTo>
                    <a:pt x="858528" y="925930"/>
                  </a:lnTo>
                  <a:lnTo>
                    <a:pt x="893737" y="893747"/>
                  </a:lnTo>
                  <a:lnTo>
                    <a:pt x="925921" y="858539"/>
                  </a:lnTo>
                  <a:lnTo>
                    <a:pt x="954319" y="821239"/>
                  </a:lnTo>
                  <a:lnTo>
                    <a:pt x="978930" y="782109"/>
                  </a:lnTo>
                  <a:lnTo>
                    <a:pt x="999756" y="741411"/>
                  </a:lnTo>
                  <a:lnTo>
                    <a:pt x="1016794" y="699406"/>
                  </a:lnTo>
                  <a:lnTo>
                    <a:pt x="1030047" y="656355"/>
                  </a:lnTo>
                  <a:lnTo>
                    <a:pt x="1039513" y="612521"/>
                  </a:lnTo>
                  <a:lnTo>
                    <a:pt x="1045192" y="568163"/>
                  </a:lnTo>
                  <a:lnTo>
                    <a:pt x="1047085" y="523544"/>
                  </a:lnTo>
                  <a:lnTo>
                    <a:pt x="1045192" y="478925"/>
                  </a:lnTo>
                  <a:lnTo>
                    <a:pt x="1039513" y="434567"/>
                  </a:lnTo>
                  <a:lnTo>
                    <a:pt x="1030047" y="390732"/>
                  </a:lnTo>
                  <a:lnTo>
                    <a:pt x="1016794" y="347681"/>
                  </a:lnTo>
                  <a:lnTo>
                    <a:pt x="999756" y="305676"/>
                  </a:lnTo>
                  <a:lnTo>
                    <a:pt x="978930" y="264978"/>
                  </a:lnTo>
                  <a:lnTo>
                    <a:pt x="954319" y="225849"/>
                  </a:lnTo>
                  <a:lnTo>
                    <a:pt x="925921" y="188549"/>
                  </a:lnTo>
                  <a:lnTo>
                    <a:pt x="893737" y="153340"/>
                  </a:lnTo>
                  <a:lnTo>
                    <a:pt x="858528" y="121158"/>
                  </a:lnTo>
                  <a:lnTo>
                    <a:pt x="821229" y="92761"/>
                  </a:lnTo>
                  <a:lnTo>
                    <a:pt x="782100" y="68151"/>
                  </a:lnTo>
                  <a:lnTo>
                    <a:pt x="741402" y="47327"/>
                  </a:lnTo>
                  <a:lnTo>
                    <a:pt x="699398" y="30289"/>
                  </a:lnTo>
                  <a:lnTo>
                    <a:pt x="656348" y="17037"/>
                  </a:lnTo>
                  <a:lnTo>
                    <a:pt x="612514" y="7572"/>
                  </a:lnTo>
                  <a:lnTo>
                    <a:pt x="568157" y="1893"/>
                  </a:lnTo>
                  <a:lnTo>
                    <a:pt x="523539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4169265" y="4587576"/>
              <a:ext cx="1501140" cy="1144270"/>
            </a:xfrm>
            <a:custGeom>
              <a:avLst/>
              <a:gdLst/>
              <a:ahLst/>
              <a:cxnLst/>
              <a:rect l="l" t="t" r="r" b="b"/>
              <a:pathLst>
                <a:path w="1501139" h="1144270">
                  <a:moveTo>
                    <a:pt x="900" y="1143987"/>
                  </a:moveTo>
                  <a:lnTo>
                    <a:pt x="0" y="1128312"/>
                  </a:lnTo>
                  <a:lnTo>
                    <a:pt x="811" y="1078291"/>
                  </a:lnTo>
                  <a:lnTo>
                    <a:pt x="3836" y="1028572"/>
                  </a:lnTo>
                  <a:lnTo>
                    <a:pt x="9045" y="979222"/>
                  </a:lnTo>
                  <a:lnTo>
                    <a:pt x="16407" y="930307"/>
                  </a:lnTo>
                  <a:lnTo>
                    <a:pt x="25892" y="881892"/>
                  </a:lnTo>
                  <a:lnTo>
                    <a:pt x="37471" y="834045"/>
                  </a:lnTo>
                  <a:lnTo>
                    <a:pt x="51113" y="786830"/>
                  </a:lnTo>
                  <a:lnTo>
                    <a:pt x="66787" y="740314"/>
                  </a:lnTo>
                  <a:lnTo>
                    <a:pt x="84464" y="694564"/>
                  </a:lnTo>
                  <a:lnTo>
                    <a:pt x="104113" y="649645"/>
                  </a:lnTo>
                  <a:lnTo>
                    <a:pt x="125705" y="605624"/>
                  </a:lnTo>
                  <a:lnTo>
                    <a:pt x="149209" y="562566"/>
                  </a:lnTo>
                  <a:lnTo>
                    <a:pt x="174595" y="520537"/>
                  </a:lnTo>
                  <a:lnTo>
                    <a:pt x="201833" y="479605"/>
                  </a:lnTo>
                  <a:lnTo>
                    <a:pt x="230892" y="439834"/>
                  </a:lnTo>
                  <a:lnTo>
                    <a:pt x="261743" y="401291"/>
                  </a:lnTo>
                  <a:lnTo>
                    <a:pt x="294355" y="364042"/>
                  </a:lnTo>
                  <a:lnTo>
                    <a:pt x="328698" y="328154"/>
                  </a:lnTo>
                  <a:lnTo>
                    <a:pt x="364743" y="293691"/>
                  </a:lnTo>
                  <a:lnTo>
                    <a:pt x="402458" y="260722"/>
                  </a:lnTo>
                  <a:lnTo>
                    <a:pt x="441814" y="229310"/>
                  </a:lnTo>
                  <a:lnTo>
                    <a:pt x="482781" y="199523"/>
                  </a:lnTo>
                  <a:lnTo>
                    <a:pt x="525504" y="171322"/>
                  </a:lnTo>
                  <a:lnTo>
                    <a:pt x="569209" y="145243"/>
                  </a:lnTo>
                  <a:lnTo>
                    <a:pt x="613820" y="121294"/>
                  </a:lnTo>
                  <a:lnTo>
                    <a:pt x="659262" y="99479"/>
                  </a:lnTo>
                  <a:lnTo>
                    <a:pt x="705459" y="79805"/>
                  </a:lnTo>
                  <a:lnTo>
                    <a:pt x="752337" y="62277"/>
                  </a:lnTo>
                  <a:lnTo>
                    <a:pt x="799821" y="46901"/>
                  </a:lnTo>
                  <a:lnTo>
                    <a:pt x="847835" y="33682"/>
                  </a:lnTo>
                  <a:lnTo>
                    <a:pt x="896305" y="22627"/>
                  </a:lnTo>
                  <a:lnTo>
                    <a:pt x="945155" y="13741"/>
                  </a:lnTo>
                  <a:lnTo>
                    <a:pt x="994310" y="7029"/>
                  </a:lnTo>
                  <a:lnTo>
                    <a:pt x="1043695" y="2498"/>
                  </a:lnTo>
                  <a:lnTo>
                    <a:pt x="1093235" y="153"/>
                  </a:lnTo>
                  <a:lnTo>
                    <a:pt x="1142855" y="0"/>
                  </a:lnTo>
                  <a:lnTo>
                    <a:pt x="1192480" y="2044"/>
                  </a:lnTo>
                  <a:lnTo>
                    <a:pt x="1242034" y="6291"/>
                  </a:lnTo>
                  <a:lnTo>
                    <a:pt x="1291443" y="12747"/>
                  </a:lnTo>
                  <a:lnTo>
                    <a:pt x="1340631" y="21417"/>
                  </a:lnTo>
                  <a:lnTo>
                    <a:pt x="1389524" y="32308"/>
                  </a:lnTo>
                  <a:lnTo>
                    <a:pt x="1438046" y="45425"/>
                  </a:lnTo>
                  <a:lnTo>
                    <a:pt x="1486122" y="60774"/>
                  </a:lnTo>
                  <a:lnTo>
                    <a:pt x="1500666" y="66805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628938" y="4584530"/>
              <a:ext cx="154305" cy="128270"/>
            </a:xfrm>
            <a:custGeom>
              <a:avLst/>
              <a:gdLst/>
              <a:ahLst/>
              <a:cxnLst/>
              <a:rect l="l" t="t" r="r" b="b"/>
              <a:pathLst>
                <a:path w="154304" h="128270">
                  <a:moveTo>
                    <a:pt x="52972" y="0"/>
                  </a:moveTo>
                  <a:lnTo>
                    <a:pt x="0" y="127671"/>
                  </a:lnTo>
                  <a:lnTo>
                    <a:pt x="154152" y="116792"/>
                  </a:lnTo>
                  <a:lnTo>
                    <a:pt x="52972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5068" y="5715888"/>
              <a:ext cx="114991" cy="114980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997409" y="4926960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72955" y="0"/>
                  </a:moveTo>
                  <a:lnTo>
                    <a:pt x="265782" y="0"/>
                  </a:lnTo>
                  <a:lnTo>
                    <a:pt x="262494" y="1989"/>
                  </a:lnTo>
                  <a:lnTo>
                    <a:pt x="244400" y="37517"/>
                  </a:lnTo>
                  <a:lnTo>
                    <a:pt x="227364" y="71281"/>
                  </a:lnTo>
                  <a:lnTo>
                    <a:pt x="208442" y="105892"/>
                  </a:lnTo>
                  <a:lnTo>
                    <a:pt x="187712" y="138248"/>
                  </a:lnTo>
                  <a:lnTo>
                    <a:pt x="138248" y="187706"/>
                  </a:lnTo>
                  <a:lnTo>
                    <a:pt x="105892" y="208433"/>
                  </a:lnTo>
                  <a:lnTo>
                    <a:pt x="71281" y="227354"/>
                  </a:lnTo>
                  <a:lnTo>
                    <a:pt x="12623" y="256919"/>
                  </a:lnTo>
                  <a:lnTo>
                    <a:pt x="1989" y="262494"/>
                  </a:lnTo>
                  <a:lnTo>
                    <a:pt x="0" y="265772"/>
                  </a:lnTo>
                  <a:lnTo>
                    <a:pt x="0" y="272944"/>
                  </a:lnTo>
                  <a:lnTo>
                    <a:pt x="1989" y="276221"/>
                  </a:lnTo>
                  <a:lnTo>
                    <a:pt x="12619" y="281801"/>
                  </a:lnTo>
                  <a:lnTo>
                    <a:pt x="71285" y="311362"/>
                  </a:lnTo>
                  <a:lnTo>
                    <a:pt x="105895" y="330283"/>
                  </a:lnTo>
                  <a:lnTo>
                    <a:pt x="138250" y="351010"/>
                  </a:lnTo>
                  <a:lnTo>
                    <a:pt x="187712" y="400467"/>
                  </a:lnTo>
                  <a:lnTo>
                    <a:pt x="208442" y="432824"/>
                  </a:lnTo>
                  <a:lnTo>
                    <a:pt x="227364" y="467435"/>
                  </a:lnTo>
                  <a:lnTo>
                    <a:pt x="248702" y="509844"/>
                  </a:lnTo>
                  <a:lnTo>
                    <a:pt x="252881" y="518171"/>
                  </a:lnTo>
                  <a:lnTo>
                    <a:pt x="256924" y="526103"/>
                  </a:lnTo>
                  <a:lnTo>
                    <a:pt x="260819" y="533564"/>
                  </a:lnTo>
                  <a:lnTo>
                    <a:pt x="262494" y="536727"/>
                  </a:lnTo>
                  <a:lnTo>
                    <a:pt x="265782" y="538727"/>
                  </a:lnTo>
                  <a:lnTo>
                    <a:pt x="272944" y="538727"/>
                  </a:lnTo>
                  <a:lnTo>
                    <a:pt x="294326" y="501199"/>
                  </a:lnTo>
                  <a:lnTo>
                    <a:pt x="311363" y="467435"/>
                  </a:lnTo>
                  <a:lnTo>
                    <a:pt x="330288" y="432824"/>
                  </a:lnTo>
                  <a:lnTo>
                    <a:pt x="351019" y="400467"/>
                  </a:lnTo>
                  <a:lnTo>
                    <a:pt x="400484" y="351010"/>
                  </a:lnTo>
                  <a:lnTo>
                    <a:pt x="432855" y="330283"/>
                  </a:lnTo>
                  <a:lnTo>
                    <a:pt x="467480" y="311362"/>
                  </a:lnTo>
                  <a:lnTo>
                    <a:pt x="526120" y="281801"/>
                  </a:lnTo>
                  <a:lnTo>
                    <a:pt x="533575" y="277907"/>
                  </a:lnTo>
                  <a:lnTo>
                    <a:pt x="536737" y="276221"/>
                  </a:lnTo>
                  <a:lnTo>
                    <a:pt x="538727" y="272944"/>
                  </a:lnTo>
                  <a:lnTo>
                    <a:pt x="538727" y="265772"/>
                  </a:lnTo>
                  <a:lnTo>
                    <a:pt x="536737" y="262494"/>
                  </a:lnTo>
                  <a:lnTo>
                    <a:pt x="526120" y="256919"/>
                  </a:lnTo>
                  <a:lnTo>
                    <a:pt x="467480" y="227354"/>
                  </a:lnTo>
                  <a:lnTo>
                    <a:pt x="432855" y="208433"/>
                  </a:lnTo>
                  <a:lnTo>
                    <a:pt x="400484" y="187706"/>
                  </a:lnTo>
                  <a:lnTo>
                    <a:pt x="351014" y="138237"/>
                  </a:lnTo>
                  <a:lnTo>
                    <a:pt x="330284" y="105865"/>
                  </a:lnTo>
                  <a:lnTo>
                    <a:pt x="311362" y="71240"/>
                  </a:lnTo>
                  <a:lnTo>
                    <a:pt x="290024" y="28831"/>
                  </a:lnTo>
                  <a:lnTo>
                    <a:pt x="285846" y="20522"/>
                  </a:lnTo>
                  <a:lnTo>
                    <a:pt x="281802" y="12606"/>
                  </a:lnTo>
                  <a:lnTo>
                    <a:pt x="277907" y="5151"/>
                  </a:lnTo>
                  <a:lnTo>
                    <a:pt x="276232" y="1989"/>
                  </a:lnTo>
                  <a:lnTo>
                    <a:pt x="272955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882070" y="7278512"/>
            <a:ext cx="22739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100" b="1">
                <a:solidFill>
                  <a:srgbClr val="FC221C"/>
                </a:solidFill>
                <a:latin typeface="Arial"/>
                <a:cs typeface="Arial"/>
              </a:rPr>
              <a:t>INCITING</a:t>
            </a:r>
            <a:r>
              <a:rPr dirty="0" sz="1650" spc="38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70" b="1">
                <a:solidFill>
                  <a:srgbClr val="FC221C"/>
                </a:solidFill>
                <a:latin typeface="Arial"/>
                <a:cs typeface="Arial"/>
              </a:rPr>
              <a:t>INCIDENT </a:t>
            </a:r>
            <a:endParaRPr sz="165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522566" y="5952207"/>
            <a:ext cx="157226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PLOT</a:t>
            </a:r>
            <a:r>
              <a:rPr dirty="0" sz="1650" spc="3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65" b="1">
                <a:solidFill>
                  <a:srgbClr val="FC221C"/>
                </a:solidFill>
                <a:latin typeface="Arial"/>
                <a:cs typeface="Arial"/>
              </a:rPr>
              <a:t>POINT</a:t>
            </a:r>
            <a:r>
              <a:rPr dirty="0" sz="1650" spc="33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60" b="1">
                <a:solidFill>
                  <a:srgbClr val="FC221C"/>
                </a:solidFill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424961" y="6702027"/>
            <a:ext cx="11772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75" b="1">
                <a:solidFill>
                  <a:srgbClr val="FC221C"/>
                </a:solidFill>
                <a:latin typeface="Arial"/>
                <a:cs typeface="Arial"/>
              </a:rPr>
              <a:t>MIDPOINT 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2311981" y="3723127"/>
            <a:ext cx="1047115" cy="1047115"/>
            <a:chOff x="12311981" y="3723127"/>
            <a:chExt cx="1047115" cy="1047115"/>
          </a:xfrm>
        </p:grpSpPr>
        <p:sp>
          <p:nvSpPr>
            <p:cNvPr id="37" name="object 37" descr=""/>
            <p:cNvSpPr/>
            <p:nvPr/>
          </p:nvSpPr>
          <p:spPr>
            <a:xfrm>
              <a:off x="12311981" y="372312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4">
                  <a:moveTo>
                    <a:pt x="523531" y="0"/>
                  </a:moveTo>
                  <a:lnTo>
                    <a:pt x="478911" y="1893"/>
                  </a:lnTo>
                  <a:lnTo>
                    <a:pt x="434552" y="7572"/>
                  </a:lnTo>
                  <a:lnTo>
                    <a:pt x="390715" y="17037"/>
                  </a:lnTo>
                  <a:lnTo>
                    <a:pt x="347661" y="30289"/>
                  </a:lnTo>
                  <a:lnTo>
                    <a:pt x="305652" y="47327"/>
                  </a:lnTo>
                  <a:lnTo>
                    <a:pt x="264949" y="68151"/>
                  </a:lnTo>
                  <a:lnTo>
                    <a:pt x="225814" y="92761"/>
                  </a:lnTo>
                  <a:lnTo>
                    <a:pt x="188508" y="121158"/>
                  </a:lnTo>
                  <a:lnTo>
                    <a:pt x="153293" y="153340"/>
                  </a:lnTo>
                  <a:lnTo>
                    <a:pt x="121120" y="188550"/>
                  </a:lnTo>
                  <a:lnTo>
                    <a:pt x="92733" y="225851"/>
                  </a:lnTo>
                  <a:lnTo>
                    <a:pt x="68130" y="264982"/>
                  </a:lnTo>
                  <a:lnTo>
                    <a:pt x="47312" y="305680"/>
                  </a:lnTo>
                  <a:lnTo>
                    <a:pt x="30280" y="347686"/>
                  </a:lnTo>
                  <a:lnTo>
                    <a:pt x="17032" y="390737"/>
                  </a:lnTo>
                  <a:lnTo>
                    <a:pt x="7570" y="434571"/>
                  </a:lnTo>
                  <a:lnTo>
                    <a:pt x="1892" y="478929"/>
                  </a:lnTo>
                  <a:lnTo>
                    <a:pt x="0" y="523548"/>
                  </a:lnTo>
                  <a:lnTo>
                    <a:pt x="1892" y="568166"/>
                  </a:lnTo>
                  <a:lnTo>
                    <a:pt x="7570" y="612523"/>
                  </a:lnTo>
                  <a:lnTo>
                    <a:pt x="17032" y="656358"/>
                  </a:lnTo>
                  <a:lnTo>
                    <a:pt x="30280" y="699408"/>
                  </a:lnTo>
                  <a:lnTo>
                    <a:pt x="47312" y="741412"/>
                  </a:lnTo>
                  <a:lnTo>
                    <a:pt x="68130" y="782110"/>
                  </a:lnTo>
                  <a:lnTo>
                    <a:pt x="92733" y="821239"/>
                  </a:lnTo>
                  <a:lnTo>
                    <a:pt x="121120" y="858539"/>
                  </a:lnTo>
                  <a:lnTo>
                    <a:pt x="153293" y="893747"/>
                  </a:lnTo>
                  <a:lnTo>
                    <a:pt x="188508" y="925930"/>
                  </a:lnTo>
                  <a:lnTo>
                    <a:pt x="225814" y="954326"/>
                  </a:lnTo>
                  <a:lnTo>
                    <a:pt x="264949" y="978937"/>
                  </a:lnTo>
                  <a:lnTo>
                    <a:pt x="305652" y="999761"/>
                  </a:lnTo>
                  <a:lnTo>
                    <a:pt x="347661" y="1016798"/>
                  </a:lnTo>
                  <a:lnTo>
                    <a:pt x="390715" y="1030050"/>
                  </a:lnTo>
                  <a:lnTo>
                    <a:pt x="434552" y="1039516"/>
                  </a:lnTo>
                  <a:lnTo>
                    <a:pt x="478911" y="1045195"/>
                  </a:lnTo>
                  <a:lnTo>
                    <a:pt x="523531" y="1047088"/>
                  </a:lnTo>
                  <a:lnTo>
                    <a:pt x="568149" y="1045195"/>
                  </a:lnTo>
                  <a:lnTo>
                    <a:pt x="612506" y="1039516"/>
                  </a:lnTo>
                  <a:lnTo>
                    <a:pt x="656338" y="1030050"/>
                  </a:lnTo>
                  <a:lnTo>
                    <a:pt x="699385" y="1016798"/>
                  </a:lnTo>
                  <a:lnTo>
                    <a:pt x="741385" y="999761"/>
                  </a:lnTo>
                  <a:lnTo>
                    <a:pt x="782077" y="978937"/>
                  </a:lnTo>
                  <a:lnTo>
                    <a:pt x="821200" y="954326"/>
                  </a:lnTo>
                  <a:lnTo>
                    <a:pt x="858491" y="925930"/>
                  </a:lnTo>
                  <a:lnTo>
                    <a:pt x="893690" y="893747"/>
                  </a:lnTo>
                  <a:lnTo>
                    <a:pt x="925879" y="858539"/>
                  </a:lnTo>
                  <a:lnTo>
                    <a:pt x="954281" y="821239"/>
                  </a:lnTo>
                  <a:lnTo>
                    <a:pt x="978896" y="782110"/>
                  </a:lnTo>
                  <a:lnTo>
                    <a:pt x="999725" y="741412"/>
                  </a:lnTo>
                  <a:lnTo>
                    <a:pt x="1016766" y="699408"/>
                  </a:lnTo>
                  <a:lnTo>
                    <a:pt x="1030020" y="656358"/>
                  </a:lnTo>
                  <a:lnTo>
                    <a:pt x="1039488" y="612523"/>
                  </a:lnTo>
                  <a:lnTo>
                    <a:pt x="1045168" y="568166"/>
                  </a:lnTo>
                  <a:lnTo>
                    <a:pt x="1047062" y="523548"/>
                  </a:lnTo>
                  <a:lnTo>
                    <a:pt x="1045168" y="478929"/>
                  </a:lnTo>
                  <a:lnTo>
                    <a:pt x="1039488" y="434571"/>
                  </a:lnTo>
                  <a:lnTo>
                    <a:pt x="1030020" y="390737"/>
                  </a:lnTo>
                  <a:lnTo>
                    <a:pt x="1016766" y="347686"/>
                  </a:lnTo>
                  <a:lnTo>
                    <a:pt x="999725" y="305680"/>
                  </a:lnTo>
                  <a:lnTo>
                    <a:pt x="978896" y="264982"/>
                  </a:lnTo>
                  <a:lnTo>
                    <a:pt x="954281" y="225851"/>
                  </a:lnTo>
                  <a:lnTo>
                    <a:pt x="925879" y="188550"/>
                  </a:lnTo>
                  <a:lnTo>
                    <a:pt x="893690" y="153340"/>
                  </a:lnTo>
                  <a:lnTo>
                    <a:pt x="858491" y="121158"/>
                  </a:lnTo>
                  <a:lnTo>
                    <a:pt x="821200" y="92761"/>
                  </a:lnTo>
                  <a:lnTo>
                    <a:pt x="782077" y="68151"/>
                  </a:lnTo>
                  <a:lnTo>
                    <a:pt x="741385" y="47327"/>
                  </a:lnTo>
                  <a:lnTo>
                    <a:pt x="699385" y="30289"/>
                  </a:lnTo>
                  <a:lnTo>
                    <a:pt x="656338" y="17037"/>
                  </a:lnTo>
                  <a:lnTo>
                    <a:pt x="612506" y="7572"/>
                  </a:lnTo>
                  <a:lnTo>
                    <a:pt x="568149" y="1893"/>
                  </a:lnTo>
                  <a:lnTo>
                    <a:pt x="523531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2566109" y="3977313"/>
              <a:ext cx="539115" cy="539115"/>
            </a:xfrm>
            <a:custGeom>
              <a:avLst/>
              <a:gdLst/>
              <a:ahLst/>
              <a:cxnLst/>
              <a:rect l="l" t="t" r="r" b="b"/>
              <a:pathLst>
                <a:path w="539115" h="539114">
                  <a:moveTo>
                    <a:pt x="272975" y="0"/>
                  </a:moveTo>
                  <a:lnTo>
                    <a:pt x="265855" y="0"/>
                  </a:lnTo>
                  <a:lnTo>
                    <a:pt x="262505" y="1989"/>
                  </a:lnTo>
                  <a:lnTo>
                    <a:pt x="260829" y="5151"/>
                  </a:lnTo>
                  <a:lnTo>
                    <a:pt x="256965" y="12614"/>
                  </a:lnTo>
                  <a:lnTo>
                    <a:pt x="252924" y="20549"/>
                  </a:lnTo>
                  <a:lnTo>
                    <a:pt x="227385" y="71281"/>
                  </a:lnTo>
                  <a:lnTo>
                    <a:pt x="208475" y="105892"/>
                  </a:lnTo>
                  <a:lnTo>
                    <a:pt x="187759" y="138248"/>
                  </a:lnTo>
                  <a:lnTo>
                    <a:pt x="138300" y="187710"/>
                  </a:lnTo>
                  <a:lnTo>
                    <a:pt x="105932" y="208438"/>
                  </a:lnTo>
                  <a:lnTo>
                    <a:pt x="71329" y="227360"/>
                  </a:lnTo>
                  <a:lnTo>
                    <a:pt x="12617" y="256919"/>
                  </a:lnTo>
                  <a:lnTo>
                    <a:pt x="5130" y="260819"/>
                  </a:lnTo>
                  <a:lnTo>
                    <a:pt x="1989" y="262494"/>
                  </a:lnTo>
                  <a:lnTo>
                    <a:pt x="0" y="265782"/>
                  </a:lnTo>
                  <a:lnTo>
                    <a:pt x="0" y="272944"/>
                  </a:lnTo>
                  <a:lnTo>
                    <a:pt x="1989" y="276221"/>
                  </a:lnTo>
                  <a:lnTo>
                    <a:pt x="5130" y="277907"/>
                  </a:lnTo>
                  <a:lnTo>
                    <a:pt x="12617" y="281801"/>
                  </a:lnTo>
                  <a:lnTo>
                    <a:pt x="71332" y="311362"/>
                  </a:lnTo>
                  <a:lnTo>
                    <a:pt x="105939" y="330283"/>
                  </a:lnTo>
                  <a:lnTo>
                    <a:pt x="138307" y="351010"/>
                  </a:lnTo>
                  <a:lnTo>
                    <a:pt x="187760" y="400473"/>
                  </a:lnTo>
                  <a:lnTo>
                    <a:pt x="208477" y="432833"/>
                  </a:lnTo>
                  <a:lnTo>
                    <a:pt x="227387" y="467445"/>
                  </a:lnTo>
                  <a:lnTo>
                    <a:pt x="252924" y="518172"/>
                  </a:lnTo>
                  <a:lnTo>
                    <a:pt x="256965" y="526103"/>
                  </a:lnTo>
                  <a:lnTo>
                    <a:pt x="260829" y="533564"/>
                  </a:lnTo>
                  <a:lnTo>
                    <a:pt x="262505" y="536737"/>
                  </a:lnTo>
                  <a:lnTo>
                    <a:pt x="265855" y="538727"/>
                  </a:lnTo>
                  <a:lnTo>
                    <a:pt x="272975" y="538727"/>
                  </a:lnTo>
                  <a:lnTo>
                    <a:pt x="294336" y="501209"/>
                  </a:lnTo>
                  <a:lnTo>
                    <a:pt x="311390" y="467440"/>
                  </a:lnTo>
                  <a:lnTo>
                    <a:pt x="330306" y="432829"/>
                  </a:lnTo>
                  <a:lnTo>
                    <a:pt x="351027" y="400472"/>
                  </a:lnTo>
                  <a:lnTo>
                    <a:pt x="400524" y="351010"/>
                  </a:lnTo>
                  <a:lnTo>
                    <a:pt x="432892" y="330283"/>
                  </a:lnTo>
                  <a:lnTo>
                    <a:pt x="467498" y="311362"/>
                  </a:lnTo>
                  <a:lnTo>
                    <a:pt x="526125" y="281801"/>
                  </a:lnTo>
                  <a:lnTo>
                    <a:pt x="533596" y="277907"/>
                  </a:lnTo>
                  <a:lnTo>
                    <a:pt x="536737" y="276221"/>
                  </a:lnTo>
                  <a:lnTo>
                    <a:pt x="538727" y="272944"/>
                  </a:lnTo>
                  <a:lnTo>
                    <a:pt x="538727" y="265782"/>
                  </a:lnTo>
                  <a:lnTo>
                    <a:pt x="536737" y="262494"/>
                  </a:lnTo>
                  <a:lnTo>
                    <a:pt x="533596" y="260819"/>
                  </a:lnTo>
                  <a:lnTo>
                    <a:pt x="526125" y="256919"/>
                  </a:lnTo>
                  <a:lnTo>
                    <a:pt x="467496" y="227358"/>
                  </a:lnTo>
                  <a:lnTo>
                    <a:pt x="432886" y="208434"/>
                  </a:lnTo>
                  <a:lnTo>
                    <a:pt x="400519" y="187706"/>
                  </a:lnTo>
                  <a:lnTo>
                    <a:pt x="351026" y="138242"/>
                  </a:lnTo>
                  <a:lnTo>
                    <a:pt x="330304" y="105869"/>
                  </a:lnTo>
                  <a:lnTo>
                    <a:pt x="311387" y="71241"/>
                  </a:lnTo>
                  <a:lnTo>
                    <a:pt x="290059" y="28836"/>
                  </a:lnTo>
                  <a:lnTo>
                    <a:pt x="285881" y="20526"/>
                  </a:lnTo>
                  <a:lnTo>
                    <a:pt x="281820" y="12608"/>
                  </a:lnTo>
                  <a:lnTo>
                    <a:pt x="276221" y="1989"/>
                  </a:lnTo>
                  <a:lnTo>
                    <a:pt x="272975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2007771" y="4918374"/>
            <a:ext cx="15957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PLOT</a:t>
            </a:r>
            <a:r>
              <a:rPr dirty="0" sz="1650" spc="3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65" b="1">
                <a:solidFill>
                  <a:srgbClr val="FC221C"/>
                </a:solidFill>
                <a:latin typeface="Arial"/>
                <a:cs typeface="Arial"/>
              </a:rPr>
              <a:t>POINT</a:t>
            </a:r>
            <a:r>
              <a:rPr dirty="0" sz="1650" spc="33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10699883" y="4168166"/>
            <a:ext cx="1497965" cy="2133600"/>
            <a:chOff x="10699883" y="4168166"/>
            <a:chExt cx="1497965" cy="2133600"/>
          </a:xfrm>
        </p:grpSpPr>
        <p:sp>
          <p:nvSpPr>
            <p:cNvPr id="41" name="object 41" descr=""/>
            <p:cNvSpPr/>
            <p:nvPr/>
          </p:nvSpPr>
          <p:spPr>
            <a:xfrm>
              <a:off x="10985215" y="4225537"/>
              <a:ext cx="1092835" cy="902969"/>
            </a:xfrm>
            <a:custGeom>
              <a:avLst/>
              <a:gdLst/>
              <a:ahLst/>
              <a:cxnLst/>
              <a:rect l="l" t="t" r="r" b="b"/>
              <a:pathLst>
                <a:path w="1092834" h="902970">
                  <a:moveTo>
                    <a:pt x="0" y="902485"/>
                  </a:moveTo>
                  <a:lnTo>
                    <a:pt x="0" y="886778"/>
                  </a:lnTo>
                  <a:lnTo>
                    <a:pt x="4068" y="838770"/>
                  </a:lnTo>
                  <a:lnTo>
                    <a:pt x="10556" y="791222"/>
                  </a:lnTo>
                  <a:lnTo>
                    <a:pt x="19425" y="744220"/>
                  </a:lnTo>
                  <a:lnTo>
                    <a:pt x="30635" y="697849"/>
                  </a:lnTo>
                  <a:lnTo>
                    <a:pt x="44148" y="652193"/>
                  </a:lnTo>
                  <a:lnTo>
                    <a:pt x="59925" y="607336"/>
                  </a:lnTo>
                  <a:lnTo>
                    <a:pt x="77927" y="563364"/>
                  </a:lnTo>
                  <a:lnTo>
                    <a:pt x="98114" y="520360"/>
                  </a:lnTo>
                  <a:lnTo>
                    <a:pt x="120447" y="478410"/>
                  </a:lnTo>
                  <a:lnTo>
                    <a:pt x="144889" y="437598"/>
                  </a:lnTo>
                  <a:lnTo>
                    <a:pt x="171399" y="398009"/>
                  </a:lnTo>
                  <a:lnTo>
                    <a:pt x="199938" y="359728"/>
                  </a:lnTo>
                  <a:lnTo>
                    <a:pt x="230468" y="322838"/>
                  </a:lnTo>
                  <a:lnTo>
                    <a:pt x="262950" y="287426"/>
                  </a:lnTo>
                  <a:lnTo>
                    <a:pt x="297345" y="253574"/>
                  </a:lnTo>
                  <a:lnTo>
                    <a:pt x="333613" y="221369"/>
                  </a:lnTo>
                  <a:lnTo>
                    <a:pt x="371716" y="190894"/>
                  </a:lnTo>
                  <a:lnTo>
                    <a:pt x="412955" y="161340"/>
                  </a:lnTo>
                  <a:lnTo>
                    <a:pt x="455475" y="134205"/>
                  </a:lnTo>
                  <a:lnTo>
                    <a:pt x="499172" y="109507"/>
                  </a:lnTo>
                  <a:lnTo>
                    <a:pt x="543940" y="87266"/>
                  </a:lnTo>
                  <a:lnTo>
                    <a:pt x="589677" y="67499"/>
                  </a:lnTo>
                  <a:lnTo>
                    <a:pt x="636278" y="50226"/>
                  </a:lnTo>
                  <a:lnTo>
                    <a:pt x="683637" y="35466"/>
                  </a:lnTo>
                  <a:lnTo>
                    <a:pt x="731653" y="23236"/>
                  </a:lnTo>
                  <a:lnTo>
                    <a:pt x="780219" y="13556"/>
                  </a:lnTo>
                  <a:lnTo>
                    <a:pt x="829232" y="6444"/>
                  </a:lnTo>
                  <a:lnTo>
                    <a:pt x="878587" y="1919"/>
                  </a:lnTo>
                  <a:lnTo>
                    <a:pt x="928181" y="0"/>
                  </a:lnTo>
                  <a:lnTo>
                    <a:pt x="977908" y="704"/>
                  </a:lnTo>
                  <a:lnTo>
                    <a:pt x="1027666" y="4052"/>
                  </a:lnTo>
                  <a:lnTo>
                    <a:pt x="1077349" y="10061"/>
                  </a:lnTo>
                  <a:lnTo>
                    <a:pt x="1092741" y="13506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2047486" y="4168166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5" h="135254">
                  <a:moveTo>
                    <a:pt x="30260" y="0"/>
                  </a:moveTo>
                  <a:lnTo>
                    <a:pt x="0" y="134865"/>
                  </a:lnTo>
                  <a:lnTo>
                    <a:pt x="149943" y="97682"/>
                  </a:lnTo>
                  <a:lnTo>
                    <a:pt x="30260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7730" y="5112315"/>
              <a:ext cx="115179" cy="115179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699883" y="5674309"/>
              <a:ext cx="628015" cy="628015"/>
            </a:xfrm>
            <a:custGeom>
              <a:avLst/>
              <a:gdLst/>
              <a:ahLst/>
              <a:cxnLst/>
              <a:rect l="l" t="t" r="r" b="b"/>
              <a:pathLst>
                <a:path w="628015" h="628014">
                  <a:moveTo>
                    <a:pt x="324911" y="324963"/>
                  </a:moveTo>
                  <a:lnTo>
                    <a:pt x="302399" y="324963"/>
                  </a:lnTo>
                  <a:lnTo>
                    <a:pt x="292748" y="362058"/>
                  </a:lnTo>
                  <a:lnTo>
                    <a:pt x="273464" y="390352"/>
                  </a:lnTo>
                  <a:lnTo>
                    <a:pt x="249625" y="414827"/>
                  </a:lnTo>
                  <a:lnTo>
                    <a:pt x="226310" y="440467"/>
                  </a:lnTo>
                  <a:lnTo>
                    <a:pt x="208597" y="472252"/>
                  </a:lnTo>
                  <a:lnTo>
                    <a:pt x="201564" y="515167"/>
                  </a:lnTo>
                  <a:lnTo>
                    <a:pt x="201564" y="516141"/>
                  </a:lnTo>
                  <a:lnTo>
                    <a:pt x="201773" y="517617"/>
                  </a:lnTo>
                  <a:lnTo>
                    <a:pt x="201878" y="523795"/>
                  </a:lnTo>
                  <a:lnTo>
                    <a:pt x="217776" y="573367"/>
                  </a:lnTo>
                  <a:lnTo>
                    <a:pt x="275120" y="620619"/>
                  </a:lnTo>
                  <a:lnTo>
                    <a:pt x="313707" y="627436"/>
                  </a:lnTo>
                  <a:lnTo>
                    <a:pt x="352278" y="620619"/>
                  </a:lnTo>
                  <a:lnTo>
                    <a:pt x="409550" y="573367"/>
                  </a:lnTo>
                  <a:lnTo>
                    <a:pt x="423442" y="537784"/>
                  </a:lnTo>
                  <a:lnTo>
                    <a:pt x="425746" y="514287"/>
                  </a:lnTo>
                  <a:lnTo>
                    <a:pt x="418415" y="471797"/>
                  </a:lnTo>
                  <a:lnTo>
                    <a:pt x="400604" y="440260"/>
                  </a:lnTo>
                  <a:lnTo>
                    <a:pt x="377331" y="414741"/>
                  </a:lnTo>
                  <a:lnTo>
                    <a:pt x="353613" y="390308"/>
                  </a:lnTo>
                  <a:lnTo>
                    <a:pt x="334467" y="362026"/>
                  </a:lnTo>
                  <a:lnTo>
                    <a:pt x="324911" y="324963"/>
                  </a:lnTo>
                  <a:close/>
                </a:path>
                <a:path w="628015" h="628014">
                  <a:moveTo>
                    <a:pt x="112247" y="201648"/>
                  </a:moveTo>
                  <a:lnTo>
                    <a:pt x="111305" y="201648"/>
                  </a:lnTo>
                  <a:lnTo>
                    <a:pt x="110467" y="201742"/>
                  </a:lnTo>
                  <a:lnTo>
                    <a:pt x="106698" y="201826"/>
                  </a:lnTo>
                  <a:lnTo>
                    <a:pt x="103557" y="201941"/>
                  </a:lnTo>
                  <a:lnTo>
                    <a:pt x="99578" y="202360"/>
                  </a:lnTo>
                  <a:lnTo>
                    <a:pt x="98531" y="202569"/>
                  </a:lnTo>
                  <a:lnTo>
                    <a:pt x="97588" y="202705"/>
                  </a:lnTo>
                  <a:lnTo>
                    <a:pt x="59104" y="215042"/>
                  </a:lnTo>
                  <a:lnTo>
                    <a:pt x="28140" y="239525"/>
                  </a:lnTo>
                  <a:lnTo>
                    <a:pt x="7503" y="273359"/>
                  </a:lnTo>
                  <a:lnTo>
                    <a:pt x="0" y="313749"/>
                  </a:lnTo>
                  <a:lnTo>
                    <a:pt x="7789" y="354896"/>
                  </a:lnTo>
                  <a:lnTo>
                    <a:pt x="29174" y="389179"/>
                  </a:lnTo>
                  <a:lnTo>
                    <a:pt x="61181" y="413618"/>
                  </a:lnTo>
                  <a:lnTo>
                    <a:pt x="100834" y="425233"/>
                  </a:lnTo>
                  <a:lnTo>
                    <a:pt x="108373" y="425788"/>
                  </a:lnTo>
                  <a:lnTo>
                    <a:pt x="112876" y="425788"/>
                  </a:lnTo>
                  <a:lnTo>
                    <a:pt x="113399" y="425693"/>
                  </a:lnTo>
                  <a:lnTo>
                    <a:pt x="114027" y="425683"/>
                  </a:lnTo>
                  <a:lnTo>
                    <a:pt x="163131" y="415301"/>
                  </a:lnTo>
                  <a:lnTo>
                    <a:pt x="198081" y="391434"/>
                  </a:lnTo>
                  <a:lnTo>
                    <a:pt x="227317" y="362687"/>
                  </a:lnTo>
                  <a:lnTo>
                    <a:pt x="259276" y="337663"/>
                  </a:lnTo>
                  <a:lnTo>
                    <a:pt x="302399" y="324963"/>
                  </a:lnTo>
                  <a:lnTo>
                    <a:pt x="625853" y="324963"/>
                  </a:lnTo>
                  <a:lnTo>
                    <a:pt x="627415" y="313749"/>
                  </a:lnTo>
                  <a:lnTo>
                    <a:pt x="625421" y="302472"/>
                  </a:lnTo>
                  <a:lnTo>
                    <a:pt x="302503" y="302472"/>
                  </a:lnTo>
                  <a:lnTo>
                    <a:pt x="265382" y="292822"/>
                  </a:lnTo>
                  <a:lnTo>
                    <a:pt x="237076" y="273540"/>
                  </a:lnTo>
                  <a:lnTo>
                    <a:pt x="212598" y="249704"/>
                  </a:lnTo>
                  <a:lnTo>
                    <a:pt x="186959" y="226391"/>
                  </a:lnTo>
                  <a:lnTo>
                    <a:pt x="155172" y="208680"/>
                  </a:lnTo>
                  <a:lnTo>
                    <a:pt x="112247" y="201648"/>
                  </a:lnTo>
                  <a:close/>
                </a:path>
                <a:path w="628015" h="628014">
                  <a:moveTo>
                    <a:pt x="625853" y="324963"/>
                  </a:moveTo>
                  <a:lnTo>
                    <a:pt x="324911" y="324963"/>
                  </a:lnTo>
                  <a:lnTo>
                    <a:pt x="361996" y="334621"/>
                  </a:lnTo>
                  <a:lnTo>
                    <a:pt x="390292" y="353905"/>
                  </a:lnTo>
                  <a:lnTo>
                    <a:pt x="414777" y="377739"/>
                  </a:lnTo>
                  <a:lnTo>
                    <a:pt x="440432" y="401049"/>
                  </a:lnTo>
                  <a:lnTo>
                    <a:pt x="472235" y="418757"/>
                  </a:lnTo>
                  <a:lnTo>
                    <a:pt x="515167" y="425788"/>
                  </a:lnTo>
                  <a:lnTo>
                    <a:pt x="519146" y="425788"/>
                  </a:lnTo>
                  <a:lnTo>
                    <a:pt x="562077" y="415599"/>
                  </a:lnTo>
                  <a:lnTo>
                    <a:pt x="611107" y="371890"/>
                  </a:lnTo>
                  <a:lnTo>
                    <a:pt x="623138" y="344455"/>
                  </a:lnTo>
                  <a:lnTo>
                    <a:pt x="625853" y="324963"/>
                  </a:lnTo>
                  <a:close/>
                </a:path>
                <a:path w="628015" h="628014">
                  <a:moveTo>
                    <a:pt x="313707" y="0"/>
                  </a:moveTo>
                  <a:lnTo>
                    <a:pt x="272562" y="7793"/>
                  </a:lnTo>
                  <a:lnTo>
                    <a:pt x="238278" y="29184"/>
                  </a:lnTo>
                  <a:lnTo>
                    <a:pt x="213830" y="61189"/>
                  </a:lnTo>
                  <a:lnTo>
                    <a:pt x="202192" y="100824"/>
                  </a:lnTo>
                  <a:lnTo>
                    <a:pt x="201564" y="108310"/>
                  </a:lnTo>
                  <a:lnTo>
                    <a:pt x="201564" y="112740"/>
                  </a:lnTo>
                  <a:lnTo>
                    <a:pt x="201773" y="113493"/>
                  </a:lnTo>
                  <a:lnTo>
                    <a:pt x="211978" y="162867"/>
                  </a:lnTo>
                  <a:lnTo>
                    <a:pt x="235813" y="197952"/>
                  </a:lnTo>
                  <a:lnTo>
                    <a:pt x="264619" y="227248"/>
                  </a:lnTo>
                  <a:lnTo>
                    <a:pt x="289736" y="259255"/>
                  </a:lnTo>
                  <a:lnTo>
                    <a:pt x="302503" y="302472"/>
                  </a:lnTo>
                  <a:lnTo>
                    <a:pt x="325016" y="302472"/>
                  </a:lnTo>
                  <a:lnTo>
                    <a:pt x="334659" y="265381"/>
                  </a:lnTo>
                  <a:lnTo>
                    <a:pt x="353923" y="237097"/>
                  </a:lnTo>
                  <a:lnTo>
                    <a:pt x="401027" y="187008"/>
                  </a:lnTo>
                  <a:lnTo>
                    <a:pt x="425677" y="112740"/>
                  </a:lnTo>
                  <a:lnTo>
                    <a:pt x="425742" y="108310"/>
                  </a:lnTo>
                  <a:lnTo>
                    <a:pt x="425536" y="104551"/>
                  </a:lnTo>
                  <a:lnTo>
                    <a:pt x="425222" y="100824"/>
                  </a:lnTo>
                  <a:lnTo>
                    <a:pt x="413585" y="61189"/>
                  </a:lnTo>
                  <a:lnTo>
                    <a:pt x="389137" y="29184"/>
                  </a:lnTo>
                  <a:lnTo>
                    <a:pt x="354853" y="7793"/>
                  </a:lnTo>
                  <a:lnTo>
                    <a:pt x="313707" y="0"/>
                  </a:lnTo>
                  <a:close/>
                </a:path>
                <a:path w="628015" h="628014">
                  <a:moveTo>
                    <a:pt x="515900" y="201648"/>
                  </a:moveTo>
                  <a:lnTo>
                    <a:pt x="514539" y="201648"/>
                  </a:lnTo>
                  <a:lnTo>
                    <a:pt x="514015" y="201753"/>
                  </a:lnTo>
                  <a:lnTo>
                    <a:pt x="513387" y="201763"/>
                  </a:lnTo>
                  <a:lnTo>
                    <a:pt x="464284" y="212137"/>
                  </a:lnTo>
                  <a:lnTo>
                    <a:pt x="429333" y="235994"/>
                  </a:lnTo>
                  <a:lnTo>
                    <a:pt x="400098" y="264735"/>
                  </a:lnTo>
                  <a:lnTo>
                    <a:pt x="368138" y="289761"/>
                  </a:lnTo>
                  <a:lnTo>
                    <a:pt x="325016" y="302472"/>
                  </a:lnTo>
                  <a:lnTo>
                    <a:pt x="625421" y="302472"/>
                  </a:lnTo>
                  <a:lnTo>
                    <a:pt x="601761" y="242402"/>
                  </a:lnTo>
                  <a:lnTo>
                    <a:pt x="537784" y="203920"/>
                  </a:lnTo>
                  <a:lnTo>
                    <a:pt x="533805" y="203334"/>
                  </a:lnTo>
                  <a:lnTo>
                    <a:pt x="530140" y="202789"/>
                  </a:lnTo>
                  <a:lnTo>
                    <a:pt x="528465" y="202433"/>
                  </a:lnTo>
                  <a:lnTo>
                    <a:pt x="523753" y="201941"/>
                  </a:lnTo>
                  <a:lnTo>
                    <a:pt x="520717" y="201826"/>
                  </a:lnTo>
                  <a:lnTo>
                    <a:pt x="516738" y="201742"/>
                  </a:lnTo>
                  <a:lnTo>
                    <a:pt x="515900" y="201648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 descr=""/>
          <p:cNvGrpSpPr/>
          <p:nvPr/>
        </p:nvGrpSpPr>
        <p:grpSpPr>
          <a:xfrm>
            <a:off x="15253174" y="2969223"/>
            <a:ext cx="1047750" cy="1047115"/>
            <a:chOff x="15253174" y="2969223"/>
            <a:chExt cx="1047750" cy="1047115"/>
          </a:xfrm>
        </p:grpSpPr>
        <p:sp>
          <p:nvSpPr>
            <p:cNvPr id="46" name="object 46" descr=""/>
            <p:cNvSpPr/>
            <p:nvPr/>
          </p:nvSpPr>
          <p:spPr>
            <a:xfrm>
              <a:off x="15253174" y="2969223"/>
              <a:ext cx="1047750" cy="1047115"/>
            </a:xfrm>
            <a:custGeom>
              <a:avLst/>
              <a:gdLst/>
              <a:ahLst/>
              <a:cxnLst/>
              <a:rect l="l" t="t" r="r" b="b"/>
              <a:pathLst>
                <a:path w="1047750" h="1047114">
                  <a:moveTo>
                    <a:pt x="523609" y="0"/>
                  </a:moveTo>
                  <a:lnTo>
                    <a:pt x="478990" y="1893"/>
                  </a:lnTo>
                  <a:lnTo>
                    <a:pt x="434630" y="7572"/>
                  </a:lnTo>
                  <a:lnTo>
                    <a:pt x="390793" y="17037"/>
                  </a:lnTo>
                  <a:lnTo>
                    <a:pt x="347739" y="30289"/>
                  </a:lnTo>
                  <a:lnTo>
                    <a:pt x="305730" y="47327"/>
                  </a:lnTo>
                  <a:lnTo>
                    <a:pt x="265028" y="68151"/>
                  </a:lnTo>
                  <a:lnTo>
                    <a:pt x="225893" y="92761"/>
                  </a:lnTo>
                  <a:lnTo>
                    <a:pt x="188587" y="121158"/>
                  </a:lnTo>
                  <a:lnTo>
                    <a:pt x="153372" y="153340"/>
                  </a:lnTo>
                  <a:lnTo>
                    <a:pt x="121183" y="188550"/>
                  </a:lnTo>
                  <a:lnTo>
                    <a:pt x="92780" y="225851"/>
                  </a:lnTo>
                  <a:lnTo>
                    <a:pt x="68165" y="264982"/>
                  </a:lnTo>
                  <a:lnTo>
                    <a:pt x="47337" y="305680"/>
                  </a:lnTo>
                  <a:lnTo>
                    <a:pt x="30295" y="347686"/>
                  </a:lnTo>
                  <a:lnTo>
                    <a:pt x="17041" y="390737"/>
                  </a:lnTo>
                  <a:lnTo>
                    <a:pt x="7573" y="434571"/>
                  </a:lnTo>
                  <a:lnTo>
                    <a:pt x="1893" y="478929"/>
                  </a:lnTo>
                  <a:lnTo>
                    <a:pt x="0" y="523548"/>
                  </a:lnTo>
                  <a:lnTo>
                    <a:pt x="1893" y="568166"/>
                  </a:lnTo>
                  <a:lnTo>
                    <a:pt x="7573" y="612523"/>
                  </a:lnTo>
                  <a:lnTo>
                    <a:pt x="17041" y="656358"/>
                  </a:lnTo>
                  <a:lnTo>
                    <a:pt x="30295" y="699408"/>
                  </a:lnTo>
                  <a:lnTo>
                    <a:pt x="47337" y="741412"/>
                  </a:lnTo>
                  <a:lnTo>
                    <a:pt x="68165" y="782110"/>
                  </a:lnTo>
                  <a:lnTo>
                    <a:pt x="92780" y="821239"/>
                  </a:lnTo>
                  <a:lnTo>
                    <a:pt x="121183" y="858539"/>
                  </a:lnTo>
                  <a:lnTo>
                    <a:pt x="153372" y="893747"/>
                  </a:lnTo>
                  <a:lnTo>
                    <a:pt x="188587" y="925930"/>
                  </a:lnTo>
                  <a:lnTo>
                    <a:pt x="225893" y="954326"/>
                  </a:lnTo>
                  <a:lnTo>
                    <a:pt x="265028" y="978937"/>
                  </a:lnTo>
                  <a:lnTo>
                    <a:pt x="305730" y="999761"/>
                  </a:lnTo>
                  <a:lnTo>
                    <a:pt x="347739" y="1016798"/>
                  </a:lnTo>
                  <a:lnTo>
                    <a:pt x="390793" y="1030050"/>
                  </a:lnTo>
                  <a:lnTo>
                    <a:pt x="434630" y="1039516"/>
                  </a:lnTo>
                  <a:lnTo>
                    <a:pt x="478990" y="1045195"/>
                  </a:lnTo>
                  <a:lnTo>
                    <a:pt x="523609" y="1047088"/>
                  </a:lnTo>
                  <a:lnTo>
                    <a:pt x="568228" y="1045195"/>
                  </a:lnTo>
                  <a:lnTo>
                    <a:pt x="612584" y="1039516"/>
                  </a:lnTo>
                  <a:lnTo>
                    <a:pt x="656416" y="1030050"/>
                  </a:lnTo>
                  <a:lnTo>
                    <a:pt x="699463" y="1016798"/>
                  </a:lnTo>
                  <a:lnTo>
                    <a:pt x="741464" y="999761"/>
                  </a:lnTo>
                  <a:lnTo>
                    <a:pt x="782156" y="978937"/>
                  </a:lnTo>
                  <a:lnTo>
                    <a:pt x="821278" y="954326"/>
                  </a:lnTo>
                  <a:lnTo>
                    <a:pt x="858569" y="925930"/>
                  </a:lnTo>
                  <a:lnTo>
                    <a:pt x="893768" y="893747"/>
                  </a:lnTo>
                  <a:lnTo>
                    <a:pt x="925957" y="858539"/>
                  </a:lnTo>
                  <a:lnTo>
                    <a:pt x="954360" y="821239"/>
                  </a:lnTo>
                  <a:lnTo>
                    <a:pt x="978975" y="782110"/>
                  </a:lnTo>
                  <a:lnTo>
                    <a:pt x="999803" y="741412"/>
                  </a:lnTo>
                  <a:lnTo>
                    <a:pt x="1016845" y="699408"/>
                  </a:lnTo>
                  <a:lnTo>
                    <a:pt x="1030099" y="656358"/>
                  </a:lnTo>
                  <a:lnTo>
                    <a:pt x="1039566" y="612523"/>
                  </a:lnTo>
                  <a:lnTo>
                    <a:pt x="1045247" y="568166"/>
                  </a:lnTo>
                  <a:lnTo>
                    <a:pt x="1047140" y="523548"/>
                  </a:lnTo>
                  <a:lnTo>
                    <a:pt x="1045247" y="478929"/>
                  </a:lnTo>
                  <a:lnTo>
                    <a:pt x="1039566" y="434571"/>
                  </a:lnTo>
                  <a:lnTo>
                    <a:pt x="1030099" y="390737"/>
                  </a:lnTo>
                  <a:lnTo>
                    <a:pt x="1016845" y="347686"/>
                  </a:lnTo>
                  <a:lnTo>
                    <a:pt x="999803" y="305680"/>
                  </a:lnTo>
                  <a:lnTo>
                    <a:pt x="978975" y="264982"/>
                  </a:lnTo>
                  <a:lnTo>
                    <a:pt x="954360" y="225851"/>
                  </a:lnTo>
                  <a:lnTo>
                    <a:pt x="925957" y="188550"/>
                  </a:lnTo>
                  <a:lnTo>
                    <a:pt x="893768" y="153340"/>
                  </a:lnTo>
                  <a:lnTo>
                    <a:pt x="858569" y="121158"/>
                  </a:lnTo>
                  <a:lnTo>
                    <a:pt x="821278" y="92761"/>
                  </a:lnTo>
                  <a:lnTo>
                    <a:pt x="782156" y="68151"/>
                  </a:lnTo>
                  <a:lnTo>
                    <a:pt x="741464" y="47327"/>
                  </a:lnTo>
                  <a:lnTo>
                    <a:pt x="699463" y="30289"/>
                  </a:lnTo>
                  <a:lnTo>
                    <a:pt x="656416" y="17037"/>
                  </a:lnTo>
                  <a:lnTo>
                    <a:pt x="612584" y="7572"/>
                  </a:lnTo>
                  <a:lnTo>
                    <a:pt x="568228" y="1893"/>
                  </a:lnTo>
                  <a:lnTo>
                    <a:pt x="523609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5381834" y="3125183"/>
              <a:ext cx="631825" cy="735330"/>
            </a:xfrm>
            <a:custGeom>
              <a:avLst/>
              <a:gdLst/>
              <a:ahLst/>
              <a:cxnLst/>
              <a:rect l="l" t="t" r="r" b="b"/>
              <a:pathLst>
                <a:path w="631825" h="735329">
                  <a:moveTo>
                    <a:pt x="335064" y="165303"/>
                  </a:moveTo>
                  <a:lnTo>
                    <a:pt x="333806" y="163271"/>
                  </a:lnTo>
                  <a:lnTo>
                    <a:pt x="325831" y="159042"/>
                  </a:lnTo>
                  <a:lnTo>
                    <a:pt x="319036" y="155625"/>
                  </a:lnTo>
                  <a:lnTo>
                    <a:pt x="311708" y="152006"/>
                  </a:lnTo>
                  <a:lnTo>
                    <a:pt x="290703" y="141401"/>
                  </a:lnTo>
                  <a:lnTo>
                    <a:pt x="249059" y="116751"/>
                  </a:lnTo>
                  <a:lnTo>
                    <a:pt x="218287" y="85979"/>
                  </a:lnTo>
                  <a:lnTo>
                    <a:pt x="193611" y="44310"/>
                  </a:lnTo>
                  <a:lnTo>
                    <a:pt x="179463" y="16040"/>
                  </a:lnTo>
                  <a:lnTo>
                    <a:pt x="176009" y="9182"/>
                  </a:lnTo>
                  <a:lnTo>
                    <a:pt x="171818" y="1244"/>
                  </a:lnTo>
                  <a:lnTo>
                    <a:pt x="169722" y="0"/>
                  </a:lnTo>
                  <a:lnTo>
                    <a:pt x="165328" y="0"/>
                  </a:lnTo>
                  <a:lnTo>
                    <a:pt x="163233" y="1244"/>
                  </a:lnTo>
                  <a:lnTo>
                    <a:pt x="159042" y="9182"/>
                  </a:lnTo>
                  <a:lnTo>
                    <a:pt x="155587" y="16052"/>
                  </a:lnTo>
                  <a:lnTo>
                    <a:pt x="152031" y="23329"/>
                  </a:lnTo>
                  <a:lnTo>
                    <a:pt x="141401" y="44335"/>
                  </a:lnTo>
                  <a:lnTo>
                    <a:pt x="116751" y="85991"/>
                  </a:lnTo>
                  <a:lnTo>
                    <a:pt x="85991" y="116751"/>
                  </a:lnTo>
                  <a:lnTo>
                    <a:pt x="44348" y="141414"/>
                  </a:lnTo>
                  <a:lnTo>
                    <a:pt x="9194" y="159054"/>
                  </a:lnTo>
                  <a:lnTo>
                    <a:pt x="3136" y="162217"/>
                  </a:lnTo>
                  <a:lnTo>
                    <a:pt x="1257" y="163271"/>
                  </a:lnTo>
                  <a:lnTo>
                    <a:pt x="0" y="165303"/>
                  </a:lnTo>
                  <a:lnTo>
                    <a:pt x="0" y="169760"/>
                  </a:lnTo>
                  <a:lnTo>
                    <a:pt x="23342" y="183057"/>
                  </a:lnTo>
                  <a:lnTo>
                    <a:pt x="44348" y="193649"/>
                  </a:lnTo>
                  <a:lnTo>
                    <a:pt x="86004" y="218313"/>
                  </a:lnTo>
                  <a:lnTo>
                    <a:pt x="116751" y="249072"/>
                  </a:lnTo>
                  <a:lnTo>
                    <a:pt x="141401" y="290728"/>
                  </a:lnTo>
                  <a:lnTo>
                    <a:pt x="155587" y="319011"/>
                  </a:lnTo>
                  <a:lnTo>
                    <a:pt x="159042" y="325894"/>
                  </a:lnTo>
                  <a:lnTo>
                    <a:pt x="163233" y="333832"/>
                  </a:lnTo>
                  <a:lnTo>
                    <a:pt x="165328" y="335064"/>
                  </a:lnTo>
                  <a:lnTo>
                    <a:pt x="169722" y="335064"/>
                  </a:lnTo>
                  <a:lnTo>
                    <a:pt x="171818" y="333832"/>
                  </a:lnTo>
                  <a:lnTo>
                    <a:pt x="176009" y="325894"/>
                  </a:lnTo>
                  <a:lnTo>
                    <a:pt x="179463" y="319011"/>
                  </a:lnTo>
                  <a:lnTo>
                    <a:pt x="183019" y="311734"/>
                  </a:lnTo>
                  <a:lnTo>
                    <a:pt x="193611" y="290728"/>
                  </a:lnTo>
                  <a:lnTo>
                    <a:pt x="218287" y="249072"/>
                  </a:lnTo>
                  <a:lnTo>
                    <a:pt x="249059" y="218313"/>
                  </a:lnTo>
                  <a:lnTo>
                    <a:pt x="290715" y="193649"/>
                  </a:lnTo>
                  <a:lnTo>
                    <a:pt x="319036" y="179438"/>
                  </a:lnTo>
                  <a:lnTo>
                    <a:pt x="325843" y="176009"/>
                  </a:lnTo>
                  <a:lnTo>
                    <a:pt x="333806" y="171805"/>
                  </a:lnTo>
                  <a:lnTo>
                    <a:pt x="335064" y="169760"/>
                  </a:lnTo>
                  <a:lnTo>
                    <a:pt x="335064" y="165303"/>
                  </a:lnTo>
                  <a:close/>
                </a:path>
                <a:path w="631825" h="735329">
                  <a:moveTo>
                    <a:pt x="631698" y="501764"/>
                  </a:moveTo>
                  <a:lnTo>
                    <a:pt x="630021" y="498957"/>
                  </a:lnTo>
                  <a:lnTo>
                    <a:pt x="620953" y="494182"/>
                  </a:lnTo>
                  <a:lnTo>
                    <a:pt x="570776" y="468909"/>
                  </a:lnTo>
                  <a:lnTo>
                    <a:pt x="541172" y="452729"/>
                  </a:lnTo>
                  <a:lnTo>
                    <a:pt x="490448" y="415798"/>
                  </a:lnTo>
                  <a:lnTo>
                    <a:pt x="453478" y="365010"/>
                  </a:lnTo>
                  <a:lnTo>
                    <a:pt x="422706" y="306514"/>
                  </a:lnTo>
                  <a:lnTo>
                    <a:pt x="419049" y="299123"/>
                  </a:lnTo>
                  <a:lnTo>
                    <a:pt x="415493" y="292023"/>
                  </a:lnTo>
                  <a:lnTo>
                    <a:pt x="412026" y="285254"/>
                  </a:lnTo>
                  <a:lnTo>
                    <a:pt x="408673" y="278879"/>
                  </a:lnTo>
                  <a:lnTo>
                    <a:pt x="407212" y="276174"/>
                  </a:lnTo>
                  <a:lnTo>
                    <a:pt x="404482" y="274472"/>
                  </a:lnTo>
                  <a:lnTo>
                    <a:pt x="398310" y="274472"/>
                  </a:lnTo>
                  <a:lnTo>
                    <a:pt x="379984" y="306552"/>
                  </a:lnTo>
                  <a:lnTo>
                    <a:pt x="365429" y="335432"/>
                  </a:lnTo>
                  <a:lnTo>
                    <a:pt x="331558" y="392709"/>
                  </a:lnTo>
                  <a:lnTo>
                    <a:pt x="289242" y="435000"/>
                  </a:lnTo>
                  <a:lnTo>
                    <a:pt x="232003" y="468909"/>
                  </a:lnTo>
                  <a:lnTo>
                    <a:pt x="181787" y="494182"/>
                  </a:lnTo>
                  <a:lnTo>
                    <a:pt x="175387" y="497522"/>
                  </a:lnTo>
                  <a:lnTo>
                    <a:pt x="172758" y="498957"/>
                  </a:lnTo>
                  <a:lnTo>
                    <a:pt x="170992" y="501764"/>
                  </a:lnTo>
                  <a:lnTo>
                    <a:pt x="170980" y="507898"/>
                  </a:lnTo>
                  <a:lnTo>
                    <a:pt x="172758" y="510705"/>
                  </a:lnTo>
                  <a:lnTo>
                    <a:pt x="175387" y="512140"/>
                  </a:lnTo>
                  <a:lnTo>
                    <a:pt x="181787" y="515467"/>
                  </a:lnTo>
                  <a:lnTo>
                    <a:pt x="232003" y="540753"/>
                  </a:lnTo>
                  <a:lnTo>
                    <a:pt x="261581" y="556933"/>
                  </a:lnTo>
                  <a:lnTo>
                    <a:pt x="312343" y="593864"/>
                  </a:lnTo>
                  <a:lnTo>
                    <a:pt x="349262" y="644626"/>
                  </a:lnTo>
                  <a:lnTo>
                    <a:pt x="387273" y="717613"/>
                  </a:lnTo>
                  <a:lnTo>
                    <a:pt x="390715" y="724395"/>
                  </a:lnTo>
                  <a:lnTo>
                    <a:pt x="394017" y="730783"/>
                  </a:lnTo>
                  <a:lnTo>
                    <a:pt x="395478" y="733488"/>
                  </a:lnTo>
                  <a:lnTo>
                    <a:pt x="398310" y="735190"/>
                  </a:lnTo>
                  <a:lnTo>
                    <a:pt x="404482" y="735190"/>
                  </a:lnTo>
                  <a:lnTo>
                    <a:pt x="422706" y="703110"/>
                  </a:lnTo>
                  <a:lnTo>
                    <a:pt x="437286" y="674230"/>
                  </a:lnTo>
                  <a:lnTo>
                    <a:pt x="471220" y="616953"/>
                  </a:lnTo>
                  <a:lnTo>
                    <a:pt x="513511" y="574649"/>
                  </a:lnTo>
                  <a:lnTo>
                    <a:pt x="570776" y="540753"/>
                  </a:lnTo>
                  <a:lnTo>
                    <a:pt x="620953" y="515467"/>
                  </a:lnTo>
                  <a:lnTo>
                    <a:pt x="630021" y="510705"/>
                  </a:lnTo>
                  <a:lnTo>
                    <a:pt x="631698" y="507898"/>
                  </a:lnTo>
                  <a:lnTo>
                    <a:pt x="631698" y="501764"/>
                  </a:lnTo>
                  <a:close/>
                </a:path>
              </a:pathLst>
            </a:custGeom>
            <a:solidFill>
              <a:srgbClr val="FFAC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70194" y="3369949"/>
              <a:ext cx="201459" cy="201533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15325576" y="4164470"/>
            <a:ext cx="90296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45" b="1">
                <a:solidFill>
                  <a:srgbClr val="FC221C"/>
                </a:solidFill>
                <a:latin typeface="Arial"/>
                <a:cs typeface="Arial"/>
              </a:rPr>
              <a:t>CLIMAX 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6413112" y="3610047"/>
            <a:ext cx="3081020" cy="1993900"/>
            <a:chOff x="16413112" y="3610047"/>
            <a:chExt cx="3081020" cy="1993900"/>
          </a:xfrm>
        </p:grpSpPr>
        <p:sp>
          <p:nvSpPr>
            <p:cNvPr id="51" name="object 51" descr=""/>
            <p:cNvSpPr/>
            <p:nvPr/>
          </p:nvSpPr>
          <p:spPr>
            <a:xfrm>
              <a:off x="16512167" y="3671019"/>
              <a:ext cx="2899410" cy="1833880"/>
            </a:xfrm>
            <a:custGeom>
              <a:avLst/>
              <a:gdLst/>
              <a:ahLst/>
              <a:cxnLst/>
              <a:rect l="l" t="t" r="r" b="b"/>
              <a:pathLst>
                <a:path w="2899409" h="1833879">
                  <a:moveTo>
                    <a:pt x="0" y="0"/>
                  </a:moveTo>
                  <a:lnTo>
                    <a:pt x="66374" y="6851"/>
                  </a:lnTo>
                  <a:lnTo>
                    <a:pt x="116927" y="13013"/>
                  </a:lnTo>
                  <a:lnTo>
                    <a:pt x="167361" y="19846"/>
                  </a:lnTo>
                  <a:lnTo>
                    <a:pt x="217668" y="27347"/>
                  </a:lnTo>
                  <a:lnTo>
                    <a:pt x="267841" y="35513"/>
                  </a:lnTo>
                  <a:lnTo>
                    <a:pt x="317875" y="44342"/>
                  </a:lnTo>
                  <a:lnTo>
                    <a:pt x="367763" y="53834"/>
                  </a:lnTo>
                  <a:lnTo>
                    <a:pt x="417498" y="63984"/>
                  </a:lnTo>
                  <a:lnTo>
                    <a:pt x="467075" y="74792"/>
                  </a:lnTo>
                  <a:lnTo>
                    <a:pt x="516486" y="86254"/>
                  </a:lnTo>
                  <a:lnTo>
                    <a:pt x="565726" y="98369"/>
                  </a:lnTo>
                  <a:lnTo>
                    <a:pt x="614788" y="111135"/>
                  </a:lnTo>
                  <a:lnTo>
                    <a:pt x="663665" y="124549"/>
                  </a:lnTo>
                  <a:lnTo>
                    <a:pt x="712352" y="138609"/>
                  </a:lnTo>
                  <a:lnTo>
                    <a:pt x="760842" y="153314"/>
                  </a:lnTo>
                  <a:lnTo>
                    <a:pt x="809128" y="168660"/>
                  </a:lnTo>
                  <a:lnTo>
                    <a:pt x="857204" y="184646"/>
                  </a:lnTo>
                  <a:lnTo>
                    <a:pt x="905064" y="201270"/>
                  </a:lnTo>
                  <a:lnTo>
                    <a:pt x="952701" y="218529"/>
                  </a:lnTo>
                  <a:lnTo>
                    <a:pt x="1000108" y="236421"/>
                  </a:lnTo>
                  <a:lnTo>
                    <a:pt x="1047281" y="254944"/>
                  </a:lnTo>
                  <a:lnTo>
                    <a:pt x="1094211" y="274096"/>
                  </a:lnTo>
                  <a:lnTo>
                    <a:pt x="1140893" y="293875"/>
                  </a:lnTo>
                  <a:lnTo>
                    <a:pt x="1187320" y="314279"/>
                  </a:lnTo>
                  <a:lnTo>
                    <a:pt x="1233487" y="335305"/>
                  </a:lnTo>
                  <a:lnTo>
                    <a:pt x="1279385" y="356951"/>
                  </a:lnTo>
                  <a:lnTo>
                    <a:pt x="1325010" y="379215"/>
                  </a:lnTo>
                  <a:lnTo>
                    <a:pt x="1370354" y="402095"/>
                  </a:lnTo>
                  <a:lnTo>
                    <a:pt x="1415412" y="425589"/>
                  </a:lnTo>
                  <a:lnTo>
                    <a:pt x="1460177" y="449695"/>
                  </a:lnTo>
                  <a:lnTo>
                    <a:pt x="1504642" y="474410"/>
                  </a:lnTo>
                  <a:lnTo>
                    <a:pt x="1548801" y="499732"/>
                  </a:lnTo>
                  <a:lnTo>
                    <a:pt x="1592648" y="525659"/>
                  </a:lnTo>
                  <a:lnTo>
                    <a:pt x="1636176" y="552189"/>
                  </a:lnTo>
                  <a:lnTo>
                    <a:pt x="1679379" y="579320"/>
                  </a:lnTo>
                  <a:lnTo>
                    <a:pt x="1722251" y="607049"/>
                  </a:lnTo>
                  <a:lnTo>
                    <a:pt x="1764024" y="634866"/>
                  </a:lnTo>
                  <a:lnTo>
                    <a:pt x="1805397" y="663210"/>
                  </a:lnTo>
                  <a:lnTo>
                    <a:pt x="1846364" y="692076"/>
                  </a:lnTo>
                  <a:lnTo>
                    <a:pt x="1886921" y="721459"/>
                  </a:lnTo>
                  <a:lnTo>
                    <a:pt x="1927064" y="751353"/>
                  </a:lnTo>
                  <a:lnTo>
                    <a:pt x="1966787" y="781756"/>
                  </a:lnTo>
                  <a:lnTo>
                    <a:pt x="2006088" y="812661"/>
                  </a:lnTo>
                  <a:lnTo>
                    <a:pt x="2044960" y="844065"/>
                  </a:lnTo>
                  <a:lnTo>
                    <a:pt x="2083401" y="875962"/>
                  </a:lnTo>
                  <a:lnTo>
                    <a:pt x="2121405" y="908347"/>
                  </a:lnTo>
                  <a:lnTo>
                    <a:pt x="2158967" y="941216"/>
                  </a:lnTo>
                  <a:lnTo>
                    <a:pt x="2196085" y="974565"/>
                  </a:lnTo>
                  <a:lnTo>
                    <a:pt x="2232752" y="1008388"/>
                  </a:lnTo>
                  <a:lnTo>
                    <a:pt x="2268966" y="1042681"/>
                  </a:lnTo>
                  <a:lnTo>
                    <a:pt x="2304720" y="1077439"/>
                  </a:lnTo>
                  <a:lnTo>
                    <a:pt x="2340012" y="1112657"/>
                  </a:lnTo>
                  <a:lnTo>
                    <a:pt x="2374836" y="1148331"/>
                  </a:lnTo>
                  <a:lnTo>
                    <a:pt x="2409187" y="1184456"/>
                  </a:lnTo>
                  <a:lnTo>
                    <a:pt x="2443063" y="1221027"/>
                  </a:lnTo>
                  <a:lnTo>
                    <a:pt x="2476457" y="1258039"/>
                  </a:lnTo>
                  <a:lnTo>
                    <a:pt x="2509367" y="1295488"/>
                  </a:lnTo>
                  <a:lnTo>
                    <a:pt x="2541786" y="1333369"/>
                  </a:lnTo>
                  <a:lnTo>
                    <a:pt x="2573711" y="1371677"/>
                  </a:lnTo>
                  <a:lnTo>
                    <a:pt x="2605138" y="1410407"/>
                  </a:lnTo>
                  <a:lnTo>
                    <a:pt x="2636062" y="1449556"/>
                  </a:lnTo>
                  <a:lnTo>
                    <a:pt x="2666479" y="1489117"/>
                  </a:lnTo>
                  <a:lnTo>
                    <a:pt x="2696383" y="1529087"/>
                  </a:lnTo>
                  <a:lnTo>
                    <a:pt x="2725771" y="1569461"/>
                  </a:lnTo>
                  <a:lnTo>
                    <a:pt x="2754639" y="1610233"/>
                  </a:lnTo>
                  <a:lnTo>
                    <a:pt x="2782981" y="1651399"/>
                  </a:lnTo>
                  <a:lnTo>
                    <a:pt x="2810794" y="1692955"/>
                  </a:lnTo>
                  <a:lnTo>
                    <a:pt x="2838073" y="1734896"/>
                  </a:lnTo>
                  <a:lnTo>
                    <a:pt x="2864813" y="1777217"/>
                  </a:lnTo>
                  <a:lnTo>
                    <a:pt x="2891011" y="1819913"/>
                  </a:lnTo>
                  <a:lnTo>
                    <a:pt x="2898969" y="1833514"/>
                  </a:lnTo>
                </a:path>
              </a:pathLst>
            </a:custGeom>
            <a:ln w="31412">
              <a:solidFill>
                <a:srgbClr val="FC221C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9374384" y="5484366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25025" y="0"/>
                  </a:moveTo>
                  <a:lnTo>
                    <a:pt x="0" y="94478"/>
                  </a:lnTo>
                  <a:lnTo>
                    <a:pt x="94447" y="119472"/>
                  </a:lnTo>
                  <a:lnTo>
                    <a:pt x="119472" y="24994"/>
                  </a:lnTo>
                  <a:lnTo>
                    <a:pt x="25025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13112" y="3610047"/>
              <a:ext cx="114760" cy="114750"/>
            </a:xfrm>
            <a:prstGeom prst="rect">
              <a:avLst/>
            </a:prstGeom>
          </p:spPr>
        </p:pic>
      </p:grpSp>
      <p:grpSp>
        <p:nvGrpSpPr>
          <p:cNvPr id="54" name="object 54" descr=""/>
          <p:cNvGrpSpPr/>
          <p:nvPr/>
        </p:nvGrpSpPr>
        <p:grpSpPr>
          <a:xfrm>
            <a:off x="1321907" y="6195102"/>
            <a:ext cx="1953260" cy="1329690"/>
            <a:chOff x="1321907" y="6195102"/>
            <a:chExt cx="1953260" cy="1329690"/>
          </a:xfrm>
        </p:grpSpPr>
        <p:sp>
          <p:nvSpPr>
            <p:cNvPr id="55" name="object 55" descr=""/>
            <p:cNvSpPr/>
            <p:nvPr/>
          </p:nvSpPr>
          <p:spPr>
            <a:xfrm>
              <a:off x="1494540" y="6205573"/>
              <a:ext cx="1701800" cy="994410"/>
            </a:xfrm>
            <a:custGeom>
              <a:avLst/>
              <a:gdLst/>
              <a:ahLst/>
              <a:cxnLst/>
              <a:rect l="l" t="t" r="r" b="b"/>
              <a:pathLst>
                <a:path w="1701800" h="994409">
                  <a:moveTo>
                    <a:pt x="1701267" y="124642"/>
                  </a:moveTo>
                  <a:lnTo>
                    <a:pt x="1647919" y="99390"/>
                  </a:lnTo>
                  <a:lnTo>
                    <a:pt x="1603283" y="81002"/>
                  </a:lnTo>
                  <a:lnTo>
                    <a:pt x="1558190" y="64514"/>
                  </a:lnTo>
                  <a:lnTo>
                    <a:pt x="1512695" y="49919"/>
                  </a:lnTo>
                  <a:lnTo>
                    <a:pt x="1466853" y="37208"/>
                  </a:lnTo>
                  <a:lnTo>
                    <a:pt x="1420720" y="26371"/>
                  </a:lnTo>
                  <a:lnTo>
                    <a:pt x="1374350" y="17400"/>
                  </a:lnTo>
                  <a:lnTo>
                    <a:pt x="1327798" y="10287"/>
                  </a:lnTo>
                  <a:lnTo>
                    <a:pt x="1281121" y="5021"/>
                  </a:lnTo>
                  <a:lnTo>
                    <a:pt x="1234372" y="1595"/>
                  </a:lnTo>
                  <a:lnTo>
                    <a:pt x="1187607" y="0"/>
                  </a:lnTo>
                  <a:lnTo>
                    <a:pt x="1140882" y="226"/>
                  </a:lnTo>
                  <a:lnTo>
                    <a:pt x="1094250" y="2265"/>
                  </a:lnTo>
                  <a:lnTo>
                    <a:pt x="1047768" y="6108"/>
                  </a:lnTo>
                  <a:lnTo>
                    <a:pt x="1001491" y="11746"/>
                  </a:lnTo>
                  <a:lnTo>
                    <a:pt x="955473" y="19170"/>
                  </a:lnTo>
                  <a:lnTo>
                    <a:pt x="909770" y="28372"/>
                  </a:lnTo>
                  <a:lnTo>
                    <a:pt x="864436" y="39342"/>
                  </a:lnTo>
                  <a:lnTo>
                    <a:pt x="819528" y="52073"/>
                  </a:lnTo>
                  <a:lnTo>
                    <a:pt x="775100" y="66554"/>
                  </a:lnTo>
                  <a:lnTo>
                    <a:pt x="731208" y="82777"/>
                  </a:lnTo>
                  <a:lnTo>
                    <a:pt x="687905" y="100734"/>
                  </a:lnTo>
                  <a:lnTo>
                    <a:pt x="645249" y="120415"/>
                  </a:lnTo>
                  <a:lnTo>
                    <a:pt x="603292" y="141811"/>
                  </a:lnTo>
                  <a:lnTo>
                    <a:pt x="562092" y="164914"/>
                  </a:lnTo>
                  <a:lnTo>
                    <a:pt x="521703" y="189715"/>
                  </a:lnTo>
                  <a:lnTo>
                    <a:pt x="482180" y="216205"/>
                  </a:lnTo>
                  <a:lnTo>
                    <a:pt x="443578" y="244376"/>
                  </a:lnTo>
                  <a:lnTo>
                    <a:pt x="405952" y="274217"/>
                  </a:lnTo>
                  <a:lnTo>
                    <a:pt x="369358" y="305721"/>
                  </a:lnTo>
                  <a:lnTo>
                    <a:pt x="333851" y="338879"/>
                  </a:lnTo>
                  <a:lnTo>
                    <a:pt x="299485" y="373682"/>
                  </a:lnTo>
                  <a:lnTo>
                    <a:pt x="266316" y="410120"/>
                  </a:lnTo>
                  <a:lnTo>
                    <a:pt x="234049" y="448764"/>
                  </a:lnTo>
                  <a:lnTo>
                    <a:pt x="203632" y="488704"/>
                  </a:lnTo>
                  <a:lnTo>
                    <a:pt x="175095" y="529872"/>
                  </a:lnTo>
                  <a:lnTo>
                    <a:pt x="148470" y="572200"/>
                  </a:lnTo>
                  <a:lnTo>
                    <a:pt x="123788" y="615620"/>
                  </a:lnTo>
                  <a:lnTo>
                    <a:pt x="101080" y="660063"/>
                  </a:lnTo>
                  <a:lnTo>
                    <a:pt x="80377" y="705462"/>
                  </a:lnTo>
                  <a:lnTo>
                    <a:pt x="61709" y="751748"/>
                  </a:lnTo>
                  <a:lnTo>
                    <a:pt x="45109" y="798853"/>
                  </a:lnTo>
                  <a:lnTo>
                    <a:pt x="30607" y="846709"/>
                  </a:lnTo>
                  <a:lnTo>
                    <a:pt x="18234" y="895248"/>
                  </a:lnTo>
                  <a:lnTo>
                    <a:pt x="8021" y="944402"/>
                  </a:lnTo>
                  <a:lnTo>
                    <a:pt x="0" y="994102"/>
                  </a:lnTo>
                </a:path>
              </a:pathLst>
            </a:custGeom>
            <a:ln w="20941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321904" y="6280981"/>
              <a:ext cx="1953260" cy="1243330"/>
            </a:xfrm>
            <a:custGeom>
              <a:avLst/>
              <a:gdLst/>
              <a:ahLst/>
              <a:cxnLst/>
              <a:rect l="l" t="t" r="r" b="b"/>
              <a:pathLst>
                <a:path w="1953260" h="1243329">
                  <a:moveTo>
                    <a:pt x="335064" y="1075753"/>
                  </a:moveTo>
                  <a:lnTo>
                    <a:pt x="329615" y="1033259"/>
                  </a:lnTo>
                  <a:lnTo>
                    <a:pt x="313258" y="993013"/>
                  </a:lnTo>
                  <a:lnTo>
                    <a:pt x="286004" y="957300"/>
                  </a:lnTo>
                  <a:lnTo>
                    <a:pt x="250266" y="930033"/>
                  </a:lnTo>
                  <a:lnTo>
                    <a:pt x="210032" y="913676"/>
                  </a:lnTo>
                  <a:lnTo>
                    <a:pt x="167525" y="908227"/>
                  </a:lnTo>
                  <a:lnTo>
                    <a:pt x="125031" y="913676"/>
                  </a:lnTo>
                  <a:lnTo>
                    <a:pt x="84785" y="930033"/>
                  </a:lnTo>
                  <a:lnTo>
                    <a:pt x="49060" y="957300"/>
                  </a:lnTo>
                  <a:lnTo>
                    <a:pt x="21805" y="993013"/>
                  </a:lnTo>
                  <a:lnTo>
                    <a:pt x="5448" y="1033259"/>
                  </a:lnTo>
                  <a:lnTo>
                    <a:pt x="0" y="1075753"/>
                  </a:lnTo>
                  <a:lnTo>
                    <a:pt x="5448" y="1118260"/>
                  </a:lnTo>
                  <a:lnTo>
                    <a:pt x="21805" y="1158494"/>
                  </a:lnTo>
                  <a:lnTo>
                    <a:pt x="49060" y="1194219"/>
                  </a:lnTo>
                  <a:lnTo>
                    <a:pt x="84785" y="1221486"/>
                  </a:lnTo>
                  <a:lnTo>
                    <a:pt x="125031" y="1237843"/>
                  </a:lnTo>
                  <a:lnTo>
                    <a:pt x="167525" y="1243291"/>
                  </a:lnTo>
                  <a:lnTo>
                    <a:pt x="210032" y="1237843"/>
                  </a:lnTo>
                  <a:lnTo>
                    <a:pt x="250266" y="1221486"/>
                  </a:lnTo>
                  <a:lnTo>
                    <a:pt x="286004" y="1194219"/>
                  </a:lnTo>
                  <a:lnTo>
                    <a:pt x="313258" y="1158494"/>
                  </a:lnTo>
                  <a:lnTo>
                    <a:pt x="329615" y="1118260"/>
                  </a:lnTo>
                  <a:lnTo>
                    <a:pt x="335064" y="1075753"/>
                  </a:lnTo>
                  <a:close/>
                </a:path>
                <a:path w="1953260" h="1243329">
                  <a:moveTo>
                    <a:pt x="1953209" y="91871"/>
                  </a:moveTo>
                  <a:lnTo>
                    <a:pt x="1888464" y="0"/>
                  </a:lnTo>
                  <a:lnTo>
                    <a:pt x="1840877" y="88557"/>
                  </a:lnTo>
                  <a:lnTo>
                    <a:pt x="1953209" y="91871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31033" y="2850032"/>
            <a:ext cx="16922750" cy="5851525"/>
            <a:chOff x="2631033" y="2850032"/>
            <a:chExt cx="16922750" cy="5851525"/>
          </a:xfrm>
        </p:grpSpPr>
        <p:sp>
          <p:nvSpPr>
            <p:cNvPr id="3" name="object 3" descr=""/>
            <p:cNvSpPr/>
            <p:nvPr/>
          </p:nvSpPr>
          <p:spPr>
            <a:xfrm>
              <a:off x="2715592" y="5312665"/>
              <a:ext cx="16753840" cy="2281555"/>
            </a:xfrm>
            <a:custGeom>
              <a:avLst/>
              <a:gdLst/>
              <a:ahLst/>
              <a:cxnLst/>
              <a:rect l="l" t="t" r="r" b="b"/>
              <a:pathLst>
                <a:path w="16753840" h="2281554">
                  <a:moveTo>
                    <a:pt x="0" y="1661279"/>
                  </a:moveTo>
                  <a:lnTo>
                    <a:pt x="48458" y="1644155"/>
                  </a:lnTo>
                  <a:lnTo>
                    <a:pt x="97130" y="1627660"/>
                  </a:lnTo>
                  <a:lnTo>
                    <a:pt x="146011" y="1611794"/>
                  </a:lnTo>
                  <a:lnTo>
                    <a:pt x="195093" y="1596560"/>
                  </a:lnTo>
                  <a:lnTo>
                    <a:pt x="244371" y="1581961"/>
                  </a:lnTo>
                  <a:lnTo>
                    <a:pt x="293837" y="1567998"/>
                  </a:lnTo>
                  <a:lnTo>
                    <a:pt x="343487" y="1554673"/>
                  </a:lnTo>
                  <a:lnTo>
                    <a:pt x="393314" y="1541989"/>
                  </a:lnTo>
                  <a:lnTo>
                    <a:pt x="443311" y="1529948"/>
                  </a:lnTo>
                  <a:lnTo>
                    <a:pt x="493473" y="1518552"/>
                  </a:lnTo>
                  <a:lnTo>
                    <a:pt x="543792" y="1507802"/>
                  </a:lnTo>
                  <a:lnTo>
                    <a:pt x="594264" y="1497703"/>
                  </a:lnTo>
                  <a:lnTo>
                    <a:pt x="644042" y="1488415"/>
                  </a:lnTo>
                  <a:lnTo>
                    <a:pt x="693999" y="1479786"/>
                  </a:lnTo>
                  <a:lnTo>
                    <a:pt x="744120" y="1471845"/>
                  </a:lnTo>
                  <a:lnTo>
                    <a:pt x="794391" y="1464625"/>
                  </a:lnTo>
                  <a:lnTo>
                    <a:pt x="844795" y="1458153"/>
                  </a:lnTo>
                  <a:lnTo>
                    <a:pt x="895317" y="1452462"/>
                  </a:lnTo>
                  <a:lnTo>
                    <a:pt x="945941" y="1447580"/>
                  </a:lnTo>
                  <a:lnTo>
                    <a:pt x="996652" y="1443539"/>
                  </a:lnTo>
                  <a:lnTo>
                    <a:pt x="1047434" y="1440369"/>
                  </a:lnTo>
                  <a:lnTo>
                    <a:pt x="1098272" y="1438099"/>
                  </a:lnTo>
                  <a:lnTo>
                    <a:pt x="1149150" y="1436760"/>
                  </a:lnTo>
                  <a:lnTo>
                    <a:pt x="1200053" y="1436382"/>
                  </a:lnTo>
                  <a:lnTo>
                    <a:pt x="1250966" y="1436996"/>
                  </a:lnTo>
                  <a:lnTo>
                    <a:pt x="1301872" y="1438631"/>
                  </a:lnTo>
                  <a:lnTo>
                    <a:pt x="1352756" y="1441319"/>
                  </a:lnTo>
                  <a:lnTo>
                    <a:pt x="1403603" y="1445089"/>
                  </a:lnTo>
                  <a:lnTo>
                    <a:pt x="1454398" y="1449971"/>
                  </a:lnTo>
                  <a:lnTo>
                    <a:pt x="1505123" y="1455996"/>
                  </a:lnTo>
                  <a:lnTo>
                    <a:pt x="1555766" y="1463194"/>
                  </a:lnTo>
                  <a:lnTo>
                    <a:pt x="1606309" y="1471595"/>
                  </a:lnTo>
                  <a:lnTo>
                    <a:pt x="1656737" y="1481229"/>
                  </a:lnTo>
                  <a:lnTo>
                    <a:pt x="1707034" y="1492127"/>
                  </a:lnTo>
                  <a:lnTo>
                    <a:pt x="1757186" y="1504320"/>
                  </a:lnTo>
                  <a:lnTo>
                    <a:pt x="1807177" y="1517836"/>
                  </a:lnTo>
                  <a:lnTo>
                    <a:pt x="1856990" y="1532707"/>
                  </a:lnTo>
                  <a:lnTo>
                    <a:pt x="1903904" y="1548066"/>
                  </a:lnTo>
                  <a:lnTo>
                    <a:pt x="1950370" y="1564572"/>
                  </a:lnTo>
                  <a:lnTo>
                    <a:pt x="1996425" y="1582129"/>
                  </a:lnTo>
                  <a:lnTo>
                    <a:pt x="2042105" y="1600639"/>
                  </a:lnTo>
                  <a:lnTo>
                    <a:pt x="2087447" y="1620006"/>
                  </a:lnTo>
                  <a:lnTo>
                    <a:pt x="2132488" y="1640133"/>
                  </a:lnTo>
                  <a:lnTo>
                    <a:pt x="2177263" y="1660923"/>
                  </a:lnTo>
                  <a:lnTo>
                    <a:pt x="2221810" y="1682279"/>
                  </a:lnTo>
                  <a:lnTo>
                    <a:pt x="2266165" y="1704104"/>
                  </a:lnTo>
                  <a:lnTo>
                    <a:pt x="2310365" y="1726302"/>
                  </a:lnTo>
                  <a:lnTo>
                    <a:pt x="2354447" y="1748775"/>
                  </a:lnTo>
                  <a:lnTo>
                    <a:pt x="2398447" y="1771426"/>
                  </a:lnTo>
                  <a:lnTo>
                    <a:pt x="2442401" y="1794159"/>
                  </a:lnTo>
                  <a:lnTo>
                    <a:pt x="2486347" y="1816877"/>
                  </a:lnTo>
                  <a:lnTo>
                    <a:pt x="2530320" y="1839483"/>
                  </a:lnTo>
                  <a:lnTo>
                    <a:pt x="2574358" y="1861880"/>
                  </a:lnTo>
                  <a:lnTo>
                    <a:pt x="2618497" y="1883972"/>
                  </a:lnTo>
                  <a:lnTo>
                    <a:pt x="2662774" y="1905661"/>
                  </a:lnTo>
                  <a:lnTo>
                    <a:pt x="2707226" y="1926850"/>
                  </a:lnTo>
                  <a:lnTo>
                    <a:pt x="2751888" y="1947443"/>
                  </a:lnTo>
                  <a:lnTo>
                    <a:pt x="2796797" y="1967342"/>
                  </a:lnTo>
                  <a:lnTo>
                    <a:pt x="2841991" y="1986452"/>
                  </a:lnTo>
                  <a:lnTo>
                    <a:pt x="2887506" y="2004674"/>
                  </a:lnTo>
                  <a:lnTo>
                    <a:pt x="2933378" y="2021913"/>
                  </a:lnTo>
                  <a:lnTo>
                    <a:pt x="2979644" y="2038070"/>
                  </a:lnTo>
                  <a:lnTo>
                    <a:pt x="3026340" y="2053051"/>
                  </a:lnTo>
                  <a:lnTo>
                    <a:pt x="3073504" y="2066756"/>
                  </a:lnTo>
                  <a:lnTo>
                    <a:pt x="3121172" y="2079091"/>
                  </a:lnTo>
                  <a:lnTo>
                    <a:pt x="3169379" y="2089957"/>
                  </a:lnTo>
                  <a:lnTo>
                    <a:pt x="3220593" y="2099723"/>
                  </a:lnTo>
                  <a:lnTo>
                    <a:pt x="3271965" y="2107700"/>
                  </a:lnTo>
                  <a:lnTo>
                    <a:pt x="3323443" y="2113849"/>
                  </a:lnTo>
                  <a:lnTo>
                    <a:pt x="3374976" y="2118134"/>
                  </a:lnTo>
                  <a:lnTo>
                    <a:pt x="3426513" y="2120519"/>
                  </a:lnTo>
                  <a:lnTo>
                    <a:pt x="3478002" y="2120965"/>
                  </a:lnTo>
                  <a:lnTo>
                    <a:pt x="3529392" y="2119436"/>
                  </a:lnTo>
                  <a:lnTo>
                    <a:pt x="3580631" y="2115894"/>
                  </a:lnTo>
                  <a:lnTo>
                    <a:pt x="3631669" y="2110304"/>
                  </a:lnTo>
                  <a:lnTo>
                    <a:pt x="3682453" y="2102627"/>
                  </a:lnTo>
                  <a:lnTo>
                    <a:pt x="3729019" y="2093774"/>
                  </a:lnTo>
                  <a:lnTo>
                    <a:pt x="3774781" y="2083449"/>
                  </a:lnTo>
                  <a:lnTo>
                    <a:pt x="3819763" y="2071696"/>
                  </a:lnTo>
                  <a:lnTo>
                    <a:pt x="3863991" y="2058562"/>
                  </a:lnTo>
                  <a:lnTo>
                    <a:pt x="3907492" y="2044090"/>
                  </a:lnTo>
                  <a:lnTo>
                    <a:pt x="3950292" y="2028327"/>
                  </a:lnTo>
                  <a:lnTo>
                    <a:pt x="3992415" y="2011316"/>
                  </a:lnTo>
                  <a:lnTo>
                    <a:pt x="4033888" y="1993104"/>
                  </a:lnTo>
                  <a:lnTo>
                    <a:pt x="4074737" y="1973735"/>
                  </a:lnTo>
                  <a:lnTo>
                    <a:pt x="4114988" y="1953254"/>
                  </a:lnTo>
                  <a:lnTo>
                    <a:pt x="4154666" y="1931706"/>
                  </a:lnTo>
                  <a:lnTo>
                    <a:pt x="4193797" y="1909137"/>
                  </a:lnTo>
                  <a:lnTo>
                    <a:pt x="4232408" y="1885591"/>
                  </a:lnTo>
                  <a:lnTo>
                    <a:pt x="4270523" y="1861113"/>
                  </a:lnTo>
                  <a:lnTo>
                    <a:pt x="4308169" y="1835749"/>
                  </a:lnTo>
                  <a:lnTo>
                    <a:pt x="4345372" y="1809544"/>
                  </a:lnTo>
                  <a:lnTo>
                    <a:pt x="4382157" y="1782542"/>
                  </a:lnTo>
                  <a:lnTo>
                    <a:pt x="4418551" y="1754789"/>
                  </a:lnTo>
                  <a:lnTo>
                    <a:pt x="4454578" y="1726330"/>
                  </a:lnTo>
                  <a:lnTo>
                    <a:pt x="4490266" y="1697209"/>
                  </a:lnTo>
                  <a:lnTo>
                    <a:pt x="4525639" y="1667473"/>
                  </a:lnTo>
                  <a:lnTo>
                    <a:pt x="4560724" y="1637165"/>
                  </a:lnTo>
                  <a:lnTo>
                    <a:pt x="4595546" y="1606331"/>
                  </a:lnTo>
                  <a:lnTo>
                    <a:pt x="4630132" y="1575016"/>
                  </a:lnTo>
                  <a:lnTo>
                    <a:pt x="4664506" y="1543265"/>
                  </a:lnTo>
                  <a:lnTo>
                    <a:pt x="4698696" y="1511124"/>
                  </a:lnTo>
                  <a:lnTo>
                    <a:pt x="4732727" y="1478637"/>
                  </a:lnTo>
                  <a:lnTo>
                    <a:pt x="4766624" y="1445848"/>
                  </a:lnTo>
                  <a:lnTo>
                    <a:pt x="4800414" y="1412805"/>
                  </a:lnTo>
                  <a:lnTo>
                    <a:pt x="4834122" y="1379550"/>
                  </a:lnTo>
                  <a:lnTo>
                    <a:pt x="4867774" y="1346130"/>
                  </a:lnTo>
                  <a:lnTo>
                    <a:pt x="4901396" y="1312590"/>
                  </a:lnTo>
                  <a:lnTo>
                    <a:pt x="4935014" y="1278974"/>
                  </a:lnTo>
                  <a:lnTo>
                    <a:pt x="4968653" y="1245328"/>
                  </a:lnTo>
                  <a:lnTo>
                    <a:pt x="5002340" y="1211696"/>
                  </a:lnTo>
                  <a:lnTo>
                    <a:pt x="5036101" y="1178124"/>
                  </a:lnTo>
                  <a:lnTo>
                    <a:pt x="5069960" y="1144657"/>
                  </a:lnTo>
                  <a:lnTo>
                    <a:pt x="5103945" y="1111339"/>
                  </a:lnTo>
                  <a:lnTo>
                    <a:pt x="5138080" y="1078217"/>
                  </a:lnTo>
                  <a:lnTo>
                    <a:pt x="5172392" y="1045334"/>
                  </a:lnTo>
                  <a:lnTo>
                    <a:pt x="5206907" y="1012737"/>
                  </a:lnTo>
                  <a:lnTo>
                    <a:pt x="5241650" y="980470"/>
                  </a:lnTo>
                  <a:lnTo>
                    <a:pt x="5276647" y="948577"/>
                  </a:lnTo>
                  <a:lnTo>
                    <a:pt x="5311924" y="917105"/>
                  </a:lnTo>
                  <a:lnTo>
                    <a:pt x="5347507" y="886098"/>
                  </a:lnTo>
                  <a:lnTo>
                    <a:pt x="5383422" y="855602"/>
                  </a:lnTo>
                  <a:lnTo>
                    <a:pt x="5419694" y="825660"/>
                  </a:lnTo>
                  <a:lnTo>
                    <a:pt x="5456350" y="796320"/>
                  </a:lnTo>
                  <a:lnTo>
                    <a:pt x="5493414" y="767624"/>
                  </a:lnTo>
                  <a:lnTo>
                    <a:pt x="5530914" y="739619"/>
                  </a:lnTo>
                  <a:lnTo>
                    <a:pt x="5568875" y="712350"/>
                  </a:lnTo>
                  <a:lnTo>
                    <a:pt x="5607322" y="685862"/>
                  </a:lnTo>
                  <a:lnTo>
                    <a:pt x="5646282" y="660199"/>
                  </a:lnTo>
                  <a:lnTo>
                    <a:pt x="5685781" y="635407"/>
                  </a:lnTo>
                  <a:lnTo>
                    <a:pt x="5725843" y="611530"/>
                  </a:lnTo>
                  <a:lnTo>
                    <a:pt x="5766496" y="588615"/>
                  </a:lnTo>
                  <a:lnTo>
                    <a:pt x="5807765" y="566705"/>
                  </a:lnTo>
                  <a:lnTo>
                    <a:pt x="5849675" y="545847"/>
                  </a:lnTo>
                  <a:lnTo>
                    <a:pt x="5894007" y="525245"/>
                  </a:lnTo>
                  <a:lnTo>
                    <a:pt x="5938635" y="505932"/>
                  </a:lnTo>
                  <a:lnTo>
                    <a:pt x="5983542" y="487897"/>
                  </a:lnTo>
                  <a:lnTo>
                    <a:pt x="6028714" y="471130"/>
                  </a:lnTo>
                  <a:lnTo>
                    <a:pt x="6074134" y="455618"/>
                  </a:lnTo>
                  <a:lnTo>
                    <a:pt x="6119787" y="441351"/>
                  </a:lnTo>
                  <a:lnTo>
                    <a:pt x="6165657" y="428317"/>
                  </a:lnTo>
                  <a:lnTo>
                    <a:pt x="6211730" y="416505"/>
                  </a:lnTo>
                  <a:lnTo>
                    <a:pt x="6257990" y="405904"/>
                  </a:lnTo>
                  <a:lnTo>
                    <a:pt x="6304420" y="396503"/>
                  </a:lnTo>
                  <a:lnTo>
                    <a:pt x="6351006" y="388290"/>
                  </a:lnTo>
                  <a:lnTo>
                    <a:pt x="6397733" y="381254"/>
                  </a:lnTo>
                  <a:lnTo>
                    <a:pt x="6444584" y="375384"/>
                  </a:lnTo>
                  <a:lnTo>
                    <a:pt x="6491545" y="370669"/>
                  </a:lnTo>
                  <a:lnTo>
                    <a:pt x="6538599" y="367098"/>
                  </a:lnTo>
                  <a:lnTo>
                    <a:pt x="6585732" y="364659"/>
                  </a:lnTo>
                  <a:lnTo>
                    <a:pt x="6632927" y="363341"/>
                  </a:lnTo>
                  <a:lnTo>
                    <a:pt x="6680170" y="363132"/>
                  </a:lnTo>
                  <a:lnTo>
                    <a:pt x="6727444" y="364023"/>
                  </a:lnTo>
                  <a:lnTo>
                    <a:pt x="6774735" y="366001"/>
                  </a:lnTo>
                  <a:lnTo>
                    <a:pt x="6822027" y="369055"/>
                  </a:lnTo>
                  <a:lnTo>
                    <a:pt x="6869304" y="373174"/>
                  </a:lnTo>
                  <a:lnTo>
                    <a:pt x="6916551" y="378346"/>
                  </a:lnTo>
                  <a:lnTo>
                    <a:pt x="6963753" y="384562"/>
                  </a:lnTo>
                  <a:lnTo>
                    <a:pt x="7010893" y="391808"/>
                  </a:lnTo>
                  <a:lnTo>
                    <a:pt x="7057957" y="400075"/>
                  </a:lnTo>
                  <a:lnTo>
                    <a:pt x="7104929" y="409350"/>
                  </a:lnTo>
                  <a:lnTo>
                    <a:pt x="7151794" y="419623"/>
                  </a:lnTo>
                  <a:lnTo>
                    <a:pt x="7198535" y="430883"/>
                  </a:lnTo>
                  <a:lnTo>
                    <a:pt x="7245139" y="443118"/>
                  </a:lnTo>
                  <a:lnTo>
                    <a:pt x="7291588" y="456316"/>
                  </a:lnTo>
                  <a:lnTo>
                    <a:pt x="7337868" y="470468"/>
                  </a:lnTo>
                  <a:lnTo>
                    <a:pt x="7383962" y="485560"/>
                  </a:lnTo>
                  <a:lnTo>
                    <a:pt x="7429857" y="501583"/>
                  </a:lnTo>
                  <a:lnTo>
                    <a:pt x="7475536" y="518526"/>
                  </a:lnTo>
                  <a:lnTo>
                    <a:pt x="7520983" y="536376"/>
                  </a:lnTo>
                  <a:lnTo>
                    <a:pt x="7566183" y="555122"/>
                  </a:lnTo>
                  <a:lnTo>
                    <a:pt x="7611122" y="574754"/>
                  </a:lnTo>
                  <a:lnTo>
                    <a:pt x="7655782" y="595260"/>
                  </a:lnTo>
                  <a:lnTo>
                    <a:pt x="7700149" y="616630"/>
                  </a:lnTo>
                  <a:lnTo>
                    <a:pt x="7744208" y="638850"/>
                  </a:lnTo>
                  <a:lnTo>
                    <a:pt x="7787942" y="661912"/>
                  </a:lnTo>
                  <a:lnTo>
                    <a:pt x="7831337" y="685802"/>
                  </a:lnTo>
                  <a:lnTo>
                    <a:pt x="7874376" y="710511"/>
                  </a:lnTo>
                  <a:lnTo>
                    <a:pt x="7917045" y="736026"/>
                  </a:lnTo>
                  <a:lnTo>
                    <a:pt x="7959327" y="762337"/>
                  </a:lnTo>
                  <a:lnTo>
                    <a:pt x="8001208" y="789433"/>
                  </a:lnTo>
                  <a:lnTo>
                    <a:pt x="8042672" y="817301"/>
                  </a:lnTo>
                  <a:lnTo>
                    <a:pt x="8083703" y="845932"/>
                  </a:lnTo>
                  <a:lnTo>
                    <a:pt x="8124286" y="875313"/>
                  </a:lnTo>
                  <a:lnTo>
                    <a:pt x="8163407" y="904637"/>
                  </a:lnTo>
                  <a:lnTo>
                    <a:pt x="8202165" y="934613"/>
                  </a:lnTo>
                  <a:lnTo>
                    <a:pt x="8240584" y="965194"/>
                  </a:lnTo>
                  <a:lnTo>
                    <a:pt x="8278687" y="996333"/>
                  </a:lnTo>
                  <a:lnTo>
                    <a:pt x="8316497" y="1027983"/>
                  </a:lnTo>
                  <a:lnTo>
                    <a:pt x="8354039" y="1060099"/>
                  </a:lnTo>
                  <a:lnTo>
                    <a:pt x="8391335" y="1092631"/>
                  </a:lnTo>
                  <a:lnTo>
                    <a:pt x="8428409" y="1125535"/>
                  </a:lnTo>
                  <a:lnTo>
                    <a:pt x="8465283" y="1158762"/>
                  </a:lnTo>
                  <a:lnTo>
                    <a:pt x="8501983" y="1192266"/>
                  </a:lnTo>
                  <a:lnTo>
                    <a:pt x="8538530" y="1226000"/>
                  </a:lnTo>
                  <a:lnTo>
                    <a:pt x="8574948" y="1259918"/>
                  </a:lnTo>
                  <a:lnTo>
                    <a:pt x="8611262" y="1293971"/>
                  </a:lnTo>
                  <a:lnTo>
                    <a:pt x="8647493" y="1328114"/>
                  </a:lnTo>
                  <a:lnTo>
                    <a:pt x="8683666" y="1362299"/>
                  </a:lnTo>
                  <a:lnTo>
                    <a:pt x="8719803" y="1396479"/>
                  </a:lnTo>
                  <a:lnTo>
                    <a:pt x="8755929" y="1430608"/>
                  </a:lnTo>
                  <a:lnTo>
                    <a:pt x="8792067" y="1464639"/>
                  </a:lnTo>
                  <a:lnTo>
                    <a:pt x="8828239" y="1498524"/>
                  </a:lnTo>
                  <a:lnTo>
                    <a:pt x="8864471" y="1532217"/>
                  </a:lnTo>
                  <a:lnTo>
                    <a:pt x="8900783" y="1565672"/>
                  </a:lnTo>
                  <a:lnTo>
                    <a:pt x="8937201" y="1598840"/>
                  </a:lnTo>
                  <a:lnTo>
                    <a:pt x="8973748" y="1631675"/>
                  </a:lnTo>
                  <a:lnTo>
                    <a:pt x="9010447" y="1664131"/>
                  </a:lnTo>
                  <a:lnTo>
                    <a:pt x="9047321" y="1696160"/>
                  </a:lnTo>
                  <a:lnTo>
                    <a:pt x="9084394" y="1727715"/>
                  </a:lnTo>
                  <a:lnTo>
                    <a:pt x="9121689" y="1758750"/>
                  </a:lnTo>
                  <a:lnTo>
                    <a:pt x="9159229" y="1789218"/>
                  </a:lnTo>
                  <a:lnTo>
                    <a:pt x="9197039" y="1819071"/>
                  </a:lnTo>
                  <a:lnTo>
                    <a:pt x="9235141" y="1848263"/>
                  </a:lnTo>
                  <a:lnTo>
                    <a:pt x="9273558" y="1876747"/>
                  </a:lnTo>
                  <a:lnTo>
                    <a:pt x="9312315" y="1904476"/>
                  </a:lnTo>
                  <a:lnTo>
                    <a:pt x="9351434" y="1931403"/>
                  </a:lnTo>
                  <a:lnTo>
                    <a:pt x="9390939" y="1957481"/>
                  </a:lnTo>
                  <a:lnTo>
                    <a:pt x="9430854" y="1982663"/>
                  </a:lnTo>
                  <a:lnTo>
                    <a:pt x="9471201" y="2006903"/>
                  </a:lnTo>
                  <a:lnTo>
                    <a:pt x="9512004" y="2030154"/>
                  </a:lnTo>
                  <a:lnTo>
                    <a:pt x="9553287" y="2052368"/>
                  </a:lnTo>
                  <a:lnTo>
                    <a:pt x="9595073" y="2073498"/>
                  </a:lnTo>
                  <a:lnTo>
                    <a:pt x="9637384" y="2093499"/>
                  </a:lnTo>
                  <a:lnTo>
                    <a:pt x="9680246" y="2112322"/>
                  </a:lnTo>
                  <a:lnTo>
                    <a:pt x="9723680" y="2129921"/>
                  </a:lnTo>
                  <a:lnTo>
                    <a:pt x="9767711" y="2146249"/>
                  </a:lnTo>
                  <a:lnTo>
                    <a:pt x="9812362" y="2161260"/>
                  </a:lnTo>
                  <a:lnTo>
                    <a:pt x="9857656" y="2174905"/>
                  </a:lnTo>
                  <a:lnTo>
                    <a:pt x="9903617" y="2187139"/>
                  </a:lnTo>
                  <a:lnTo>
                    <a:pt x="9950267" y="2197915"/>
                  </a:lnTo>
                  <a:lnTo>
                    <a:pt x="9997631" y="2207185"/>
                  </a:lnTo>
                  <a:lnTo>
                    <a:pt x="10045732" y="2214903"/>
                  </a:lnTo>
                  <a:lnTo>
                    <a:pt x="10094593" y="2221021"/>
                  </a:lnTo>
                  <a:lnTo>
                    <a:pt x="10144467" y="2225483"/>
                  </a:lnTo>
                  <a:lnTo>
                    <a:pt x="10194113" y="2228126"/>
                  </a:lnTo>
                  <a:lnTo>
                    <a:pt x="10243514" y="2228984"/>
                  </a:lnTo>
                  <a:lnTo>
                    <a:pt x="10292653" y="2228091"/>
                  </a:lnTo>
                  <a:lnTo>
                    <a:pt x="10341514" y="2225483"/>
                  </a:lnTo>
                  <a:lnTo>
                    <a:pt x="10390080" y="2221194"/>
                  </a:lnTo>
                  <a:lnTo>
                    <a:pt x="10438335" y="2215260"/>
                  </a:lnTo>
                  <a:lnTo>
                    <a:pt x="10486262" y="2207713"/>
                  </a:lnTo>
                  <a:lnTo>
                    <a:pt x="10533844" y="2198590"/>
                  </a:lnTo>
                  <a:lnTo>
                    <a:pt x="10581066" y="2187925"/>
                  </a:lnTo>
                  <a:lnTo>
                    <a:pt x="10627910" y="2175753"/>
                  </a:lnTo>
                  <a:lnTo>
                    <a:pt x="10674360" y="2162108"/>
                  </a:lnTo>
                  <a:lnTo>
                    <a:pt x="10720399" y="2147025"/>
                  </a:lnTo>
                  <a:lnTo>
                    <a:pt x="10766011" y="2130539"/>
                  </a:lnTo>
                  <a:lnTo>
                    <a:pt x="10811179" y="2112684"/>
                  </a:lnTo>
                  <a:lnTo>
                    <a:pt x="10855887" y="2093495"/>
                  </a:lnTo>
                  <a:lnTo>
                    <a:pt x="10900118" y="2073007"/>
                  </a:lnTo>
                  <a:lnTo>
                    <a:pt x="10943855" y="2051255"/>
                  </a:lnTo>
                  <a:lnTo>
                    <a:pt x="10987083" y="2028272"/>
                  </a:lnTo>
                  <a:lnTo>
                    <a:pt x="11029784" y="2004095"/>
                  </a:lnTo>
                  <a:lnTo>
                    <a:pt x="11071941" y="1978757"/>
                  </a:lnTo>
                  <a:lnTo>
                    <a:pt x="11113539" y="1952294"/>
                  </a:lnTo>
                  <a:lnTo>
                    <a:pt x="11154561" y="1924739"/>
                  </a:lnTo>
                  <a:lnTo>
                    <a:pt x="11194990" y="1896129"/>
                  </a:lnTo>
                  <a:lnTo>
                    <a:pt x="11234809" y="1866496"/>
                  </a:lnTo>
                  <a:lnTo>
                    <a:pt x="11274003" y="1835877"/>
                  </a:lnTo>
                  <a:lnTo>
                    <a:pt x="11312554" y="1804305"/>
                  </a:lnTo>
                  <a:lnTo>
                    <a:pt x="11350446" y="1771816"/>
                  </a:lnTo>
                  <a:lnTo>
                    <a:pt x="11387662" y="1738444"/>
                  </a:lnTo>
                  <a:lnTo>
                    <a:pt x="11424186" y="1704223"/>
                  </a:lnTo>
                  <a:lnTo>
                    <a:pt x="11460002" y="1669190"/>
                  </a:lnTo>
                  <a:lnTo>
                    <a:pt x="11495092" y="1633377"/>
                  </a:lnTo>
                  <a:lnTo>
                    <a:pt x="11529440" y="1596820"/>
                  </a:lnTo>
                  <a:lnTo>
                    <a:pt x="11563030" y="1559554"/>
                  </a:lnTo>
                  <a:lnTo>
                    <a:pt x="11594006" y="1523920"/>
                  </a:lnTo>
                  <a:lnTo>
                    <a:pt x="11624616" y="1487650"/>
                  </a:lnTo>
                  <a:lnTo>
                    <a:pt x="11654884" y="1450796"/>
                  </a:lnTo>
                  <a:lnTo>
                    <a:pt x="11684837" y="1413408"/>
                  </a:lnTo>
                  <a:lnTo>
                    <a:pt x="11714504" y="1375539"/>
                  </a:lnTo>
                  <a:lnTo>
                    <a:pt x="11743909" y="1337240"/>
                  </a:lnTo>
                  <a:lnTo>
                    <a:pt x="11773080" y="1298562"/>
                  </a:lnTo>
                  <a:lnTo>
                    <a:pt x="11802045" y="1259556"/>
                  </a:lnTo>
                  <a:lnTo>
                    <a:pt x="11830828" y="1220275"/>
                  </a:lnTo>
                  <a:lnTo>
                    <a:pt x="11859458" y="1180770"/>
                  </a:lnTo>
                  <a:lnTo>
                    <a:pt x="11887961" y="1141092"/>
                  </a:lnTo>
                  <a:lnTo>
                    <a:pt x="11916363" y="1101293"/>
                  </a:lnTo>
                  <a:lnTo>
                    <a:pt x="11944692" y="1061423"/>
                  </a:lnTo>
                  <a:lnTo>
                    <a:pt x="11972974" y="1021535"/>
                  </a:lnTo>
                  <a:lnTo>
                    <a:pt x="12001237" y="981680"/>
                  </a:lnTo>
                  <a:lnTo>
                    <a:pt x="12029506" y="941910"/>
                  </a:lnTo>
                  <a:lnTo>
                    <a:pt x="12057808" y="902275"/>
                  </a:lnTo>
                  <a:lnTo>
                    <a:pt x="12086171" y="862828"/>
                  </a:lnTo>
                  <a:lnTo>
                    <a:pt x="12114620" y="823619"/>
                  </a:lnTo>
                  <a:lnTo>
                    <a:pt x="12143183" y="784701"/>
                  </a:lnTo>
                  <a:lnTo>
                    <a:pt x="12171887" y="746124"/>
                  </a:lnTo>
                  <a:lnTo>
                    <a:pt x="12200758" y="707941"/>
                  </a:lnTo>
                  <a:lnTo>
                    <a:pt x="12229823" y="670202"/>
                  </a:lnTo>
                  <a:lnTo>
                    <a:pt x="12259109" y="632959"/>
                  </a:lnTo>
                  <a:lnTo>
                    <a:pt x="12288642" y="596264"/>
                  </a:lnTo>
                  <a:lnTo>
                    <a:pt x="12318449" y="560167"/>
                  </a:lnTo>
                  <a:lnTo>
                    <a:pt x="12348558" y="524722"/>
                  </a:lnTo>
                  <a:lnTo>
                    <a:pt x="12378994" y="489978"/>
                  </a:lnTo>
                  <a:lnTo>
                    <a:pt x="12409784" y="455987"/>
                  </a:lnTo>
                  <a:lnTo>
                    <a:pt x="12440956" y="422801"/>
                  </a:lnTo>
                  <a:lnTo>
                    <a:pt x="12472536" y="390472"/>
                  </a:lnTo>
                  <a:lnTo>
                    <a:pt x="12504550" y="359050"/>
                  </a:lnTo>
                  <a:lnTo>
                    <a:pt x="12537026" y="328587"/>
                  </a:lnTo>
                  <a:lnTo>
                    <a:pt x="12569991" y="299135"/>
                  </a:lnTo>
                  <a:lnTo>
                    <a:pt x="12603470" y="270745"/>
                  </a:lnTo>
                  <a:lnTo>
                    <a:pt x="12637491" y="243468"/>
                  </a:lnTo>
                  <a:lnTo>
                    <a:pt x="12672080" y="217357"/>
                  </a:lnTo>
                  <a:lnTo>
                    <a:pt x="12707265" y="192462"/>
                  </a:lnTo>
                  <a:lnTo>
                    <a:pt x="12743071" y="168835"/>
                  </a:lnTo>
                  <a:lnTo>
                    <a:pt x="12779527" y="146527"/>
                  </a:lnTo>
                  <a:lnTo>
                    <a:pt x="12816657" y="125590"/>
                  </a:lnTo>
                  <a:lnTo>
                    <a:pt x="12854490" y="106075"/>
                  </a:lnTo>
                  <a:lnTo>
                    <a:pt x="12893052" y="88034"/>
                  </a:lnTo>
                  <a:lnTo>
                    <a:pt x="12932370" y="71519"/>
                  </a:lnTo>
                  <a:lnTo>
                    <a:pt x="12972470" y="56579"/>
                  </a:lnTo>
                  <a:lnTo>
                    <a:pt x="13013380" y="43268"/>
                  </a:lnTo>
                  <a:lnTo>
                    <a:pt x="13055125" y="31637"/>
                  </a:lnTo>
                  <a:lnTo>
                    <a:pt x="13097733" y="21736"/>
                  </a:lnTo>
                  <a:lnTo>
                    <a:pt x="13141231" y="13618"/>
                  </a:lnTo>
                  <a:lnTo>
                    <a:pt x="13185645" y="7334"/>
                  </a:lnTo>
                  <a:lnTo>
                    <a:pt x="13231002" y="2935"/>
                  </a:lnTo>
                  <a:lnTo>
                    <a:pt x="13277328" y="473"/>
                  </a:lnTo>
                  <a:lnTo>
                    <a:pt x="13324651" y="0"/>
                  </a:lnTo>
                  <a:lnTo>
                    <a:pt x="13371198" y="1472"/>
                  </a:lnTo>
                  <a:lnTo>
                    <a:pt x="13416967" y="4805"/>
                  </a:lnTo>
                  <a:lnTo>
                    <a:pt x="13461974" y="9956"/>
                  </a:lnTo>
                  <a:lnTo>
                    <a:pt x="13506237" y="16879"/>
                  </a:lnTo>
                  <a:lnTo>
                    <a:pt x="13549772" y="25532"/>
                  </a:lnTo>
                  <a:lnTo>
                    <a:pt x="13592595" y="35870"/>
                  </a:lnTo>
                  <a:lnTo>
                    <a:pt x="13634722" y="47850"/>
                  </a:lnTo>
                  <a:lnTo>
                    <a:pt x="13676172" y="61426"/>
                  </a:lnTo>
                  <a:lnTo>
                    <a:pt x="13716959" y="76556"/>
                  </a:lnTo>
                  <a:lnTo>
                    <a:pt x="13757101" y="93195"/>
                  </a:lnTo>
                  <a:lnTo>
                    <a:pt x="13796614" y="111299"/>
                  </a:lnTo>
                  <a:lnTo>
                    <a:pt x="13835514" y="130824"/>
                  </a:lnTo>
                  <a:lnTo>
                    <a:pt x="13873819" y="151726"/>
                  </a:lnTo>
                  <a:lnTo>
                    <a:pt x="13911545" y="173962"/>
                  </a:lnTo>
                  <a:lnTo>
                    <a:pt x="13948708" y="197486"/>
                  </a:lnTo>
                  <a:lnTo>
                    <a:pt x="13985325" y="222256"/>
                  </a:lnTo>
                  <a:lnTo>
                    <a:pt x="14021412" y="248227"/>
                  </a:lnTo>
                  <a:lnTo>
                    <a:pt x="14056986" y="275355"/>
                  </a:lnTo>
                  <a:lnTo>
                    <a:pt x="14092064" y="303596"/>
                  </a:lnTo>
                  <a:lnTo>
                    <a:pt x="14126662" y="332907"/>
                  </a:lnTo>
                  <a:lnTo>
                    <a:pt x="14160797" y="363242"/>
                  </a:lnTo>
                  <a:lnTo>
                    <a:pt x="14194484" y="394559"/>
                  </a:lnTo>
                  <a:lnTo>
                    <a:pt x="14227742" y="426812"/>
                  </a:lnTo>
                  <a:lnTo>
                    <a:pt x="14260586" y="459959"/>
                  </a:lnTo>
                  <a:lnTo>
                    <a:pt x="14293033" y="493955"/>
                  </a:lnTo>
                  <a:lnTo>
                    <a:pt x="14325099" y="528756"/>
                  </a:lnTo>
                  <a:lnTo>
                    <a:pt x="14356801" y="564318"/>
                  </a:lnTo>
                  <a:lnTo>
                    <a:pt x="14388156" y="600598"/>
                  </a:lnTo>
                  <a:lnTo>
                    <a:pt x="14419180" y="637550"/>
                  </a:lnTo>
                  <a:lnTo>
                    <a:pt x="14449890" y="675132"/>
                  </a:lnTo>
                  <a:lnTo>
                    <a:pt x="14480302" y="713298"/>
                  </a:lnTo>
                  <a:lnTo>
                    <a:pt x="14510432" y="752006"/>
                  </a:lnTo>
                  <a:lnTo>
                    <a:pt x="14540298" y="791211"/>
                  </a:lnTo>
                  <a:lnTo>
                    <a:pt x="14569916" y="830868"/>
                  </a:lnTo>
                  <a:lnTo>
                    <a:pt x="14599302" y="870935"/>
                  </a:lnTo>
                  <a:lnTo>
                    <a:pt x="14628473" y="911367"/>
                  </a:lnTo>
                  <a:lnTo>
                    <a:pt x="14657446" y="952121"/>
                  </a:lnTo>
                  <a:lnTo>
                    <a:pt x="14686237" y="993151"/>
                  </a:lnTo>
                  <a:lnTo>
                    <a:pt x="14714862" y="1034414"/>
                  </a:lnTo>
                  <a:lnTo>
                    <a:pt x="14743339" y="1075866"/>
                  </a:lnTo>
                  <a:lnTo>
                    <a:pt x="14771684" y="1117464"/>
                  </a:lnTo>
                  <a:lnTo>
                    <a:pt x="14799912" y="1159162"/>
                  </a:lnTo>
                  <a:lnTo>
                    <a:pt x="14828042" y="1200917"/>
                  </a:lnTo>
                  <a:lnTo>
                    <a:pt x="14856089" y="1242686"/>
                  </a:lnTo>
                  <a:lnTo>
                    <a:pt x="14884070" y="1284424"/>
                  </a:lnTo>
                  <a:lnTo>
                    <a:pt x="14912002" y="1326086"/>
                  </a:lnTo>
                  <a:lnTo>
                    <a:pt x="14939901" y="1367630"/>
                  </a:lnTo>
                  <a:lnTo>
                    <a:pt x="14967783" y="1409011"/>
                  </a:lnTo>
                  <a:lnTo>
                    <a:pt x="14995666" y="1450184"/>
                  </a:lnTo>
                  <a:lnTo>
                    <a:pt x="15023565" y="1491107"/>
                  </a:lnTo>
                  <a:lnTo>
                    <a:pt x="15051498" y="1531735"/>
                  </a:lnTo>
                  <a:lnTo>
                    <a:pt x="15079480" y="1572024"/>
                  </a:lnTo>
                  <a:lnTo>
                    <a:pt x="15107529" y="1611929"/>
                  </a:lnTo>
                  <a:lnTo>
                    <a:pt x="15135455" y="1651771"/>
                  </a:lnTo>
                  <a:lnTo>
                    <a:pt x="15163352" y="1691622"/>
                  </a:lnTo>
                  <a:lnTo>
                    <a:pt x="15191739" y="1731110"/>
                  </a:lnTo>
                  <a:lnTo>
                    <a:pt x="15221138" y="1769862"/>
                  </a:lnTo>
                  <a:lnTo>
                    <a:pt x="15253301" y="1809581"/>
                  </a:lnTo>
                  <a:lnTo>
                    <a:pt x="15286555" y="1848239"/>
                  </a:lnTo>
                  <a:lnTo>
                    <a:pt x="15320874" y="1885760"/>
                  </a:lnTo>
                  <a:lnTo>
                    <a:pt x="15356230" y="1922068"/>
                  </a:lnTo>
                  <a:lnTo>
                    <a:pt x="15392595" y="1957086"/>
                  </a:lnTo>
                  <a:lnTo>
                    <a:pt x="15429942" y="1990739"/>
                  </a:lnTo>
                  <a:lnTo>
                    <a:pt x="15468243" y="2022951"/>
                  </a:lnTo>
                  <a:lnTo>
                    <a:pt x="15507471" y="2053645"/>
                  </a:lnTo>
                  <a:lnTo>
                    <a:pt x="15547597" y="2082747"/>
                  </a:lnTo>
                  <a:lnTo>
                    <a:pt x="15588595" y="2110179"/>
                  </a:lnTo>
                  <a:lnTo>
                    <a:pt x="15630436" y="2135866"/>
                  </a:lnTo>
                  <a:lnTo>
                    <a:pt x="15673093" y="2159731"/>
                  </a:lnTo>
                  <a:lnTo>
                    <a:pt x="15716539" y="2181699"/>
                  </a:lnTo>
                  <a:lnTo>
                    <a:pt x="15760746" y="2201694"/>
                  </a:lnTo>
                  <a:lnTo>
                    <a:pt x="15805685" y="2219640"/>
                  </a:lnTo>
                  <a:lnTo>
                    <a:pt x="15851331" y="2235461"/>
                  </a:lnTo>
                  <a:lnTo>
                    <a:pt x="15897654" y="2249080"/>
                  </a:lnTo>
                  <a:lnTo>
                    <a:pt x="15944627" y="2260422"/>
                  </a:lnTo>
                  <a:lnTo>
                    <a:pt x="15992224" y="2269411"/>
                  </a:lnTo>
                  <a:lnTo>
                    <a:pt x="16040415" y="2275970"/>
                  </a:lnTo>
                  <a:lnTo>
                    <a:pt x="16089175" y="2280024"/>
                  </a:lnTo>
                  <a:lnTo>
                    <a:pt x="16137619" y="2281451"/>
                  </a:lnTo>
                  <a:lnTo>
                    <a:pt x="16185887" y="2280256"/>
                  </a:lnTo>
                  <a:lnTo>
                    <a:pt x="16233882" y="2276464"/>
                  </a:lnTo>
                  <a:lnTo>
                    <a:pt x="16281509" y="2270097"/>
                  </a:lnTo>
                  <a:lnTo>
                    <a:pt x="16328671" y="2261180"/>
                  </a:lnTo>
                  <a:lnTo>
                    <a:pt x="16375273" y="2249736"/>
                  </a:lnTo>
                  <a:lnTo>
                    <a:pt x="16421218" y="2235790"/>
                  </a:lnTo>
                  <a:lnTo>
                    <a:pt x="16466412" y="2219365"/>
                  </a:lnTo>
                  <a:lnTo>
                    <a:pt x="16510758" y="2200484"/>
                  </a:lnTo>
                  <a:lnTo>
                    <a:pt x="16554159" y="2179173"/>
                  </a:lnTo>
                  <a:lnTo>
                    <a:pt x="16596522" y="2155453"/>
                  </a:lnTo>
                  <a:lnTo>
                    <a:pt x="16637748" y="2129350"/>
                  </a:lnTo>
                  <a:lnTo>
                    <a:pt x="16677744" y="2100886"/>
                  </a:lnTo>
                  <a:lnTo>
                    <a:pt x="16716412" y="2070087"/>
                  </a:lnTo>
                  <a:lnTo>
                    <a:pt x="16753657" y="2036974"/>
                  </a:lnTo>
                </a:path>
              </a:pathLst>
            </a:custGeom>
            <a:ln w="20941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13496" y="2996534"/>
              <a:ext cx="16424910" cy="2877185"/>
            </a:xfrm>
            <a:custGeom>
              <a:avLst/>
              <a:gdLst/>
              <a:ahLst/>
              <a:cxnLst/>
              <a:rect l="l" t="t" r="r" b="b"/>
              <a:pathLst>
                <a:path w="16424910" h="2877185">
                  <a:moveTo>
                    <a:pt x="0" y="835034"/>
                  </a:moveTo>
                  <a:lnTo>
                    <a:pt x="14887" y="880863"/>
                  </a:lnTo>
                  <a:lnTo>
                    <a:pt x="31089" y="925906"/>
                  </a:lnTo>
                  <a:lnTo>
                    <a:pt x="48576" y="970149"/>
                  </a:lnTo>
                  <a:lnTo>
                    <a:pt x="67321" y="1013576"/>
                  </a:lnTo>
                  <a:lnTo>
                    <a:pt x="87297" y="1056173"/>
                  </a:lnTo>
                  <a:lnTo>
                    <a:pt x="108476" y="1097923"/>
                  </a:lnTo>
                  <a:lnTo>
                    <a:pt x="130830" y="1138812"/>
                  </a:lnTo>
                  <a:lnTo>
                    <a:pt x="154331" y="1178825"/>
                  </a:lnTo>
                  <a:lnTo>
                    <a:pt x="178952" y="1217946"/>
                  </a:lnTo>
                  <a:lnTo>
                    <a:pt x="204665" y="1256160"/>
                  </a:lnTo>
                  <a:lnTo>
                    <a:pt x="231442" y="1293453"/>
                  </a:lnTo>
                  <a:lnTo>
                    <a:pt x="259256" y="1329808"/>
                  </a:lnTo>
                  <a:lnTo>
                    <a:pt x="288079" y="1365210"/>
                  </a:lnTo>
                  <a:lnTo>
                    <a:pt x="317883" y="1399645"/>
                  </a:lnTo>
                  <a:lnTo>
                    <a:pt x="348641" y="1433097"/>
                  </a:lnTo>
                  <a:lnTo>
                    <a:pt x="380325" y="1465550"/>
                  </a:lnTo>
                  <a:lnTo>
                    <a:pt x="412907" y="1496991"/>
                  </a:lnTo>
                  <a:lnTo>
                    <a:pt x="446360" y="1527403"/>
                  </a:lnTo>
                  <a:lnTo>
                    <a:pt x="480655" y="1556771"/>
                  </a:lnTo>
                  <a:lnTo>
                    <a:pt x="515766" y="1585080"/>
                  </a:lnTo>
                  <a:lnTo>
                    <a:pt x="551664" y="1612316"/>
                  </a:lnTo>
                  <a:lnTo>
                    <a:pt x="588323" y="1638461"/>
                  </a:lnTo>
                  <a:lnTo>
                    <a:pt x="625713" y="1663503"/>
                  </a:lnTo>
                  <a:lnTo>
                    <a:pt x="663808" y="1687424"/>
                  </a:lnTo>
                  <a:lnTo>
                    <a:pt x="702580" y="1710211"/>
                  </a:lnTo>
                  <a:lnTo>
                    <a:pt x="742000" y="1731847"/>
                  </a:lnTo>
                  <a:lnTo>
                    <a:pt x="782043" y="1752318"/>
                  </a:lnTo>
                  <a:lnTo>
                    <a:pt x="822679" y="1771608"/>
                  </a:lnTo>
                  <a:lnTo>
                    <a:pt x="863881" y="1789703"/>
                  </a:lnTo>
                  <a:lnTo>
                    <a:pt x="905621" y="1806587"/>
                  </a:lnTo>
                  <a:lnTo>
                    <a:pt x="947872" y="1822244"/>
                  </a:lnTo>
                  <a:lnTo>
                    <a:pt x="990607" y="1836660"/>
                  </a:lnTo>
                  <a:lnTo>
                    <a:pt x="1033796" y="1849819"/>
                  </a:lnTo>
                  <a:lnTo>
                    <a:pt x="1077413" y="1861707"/>
                  </a:lnTo>
                  <a:lnTo>
                    <a:pt x="1121430" y="1872307"/>
                  </a:lnTo>
                  <a:lnTo>
                    <a:pt x="1165820" y="1881606"/>
                  </a:lnTo>
                  <a:lnTo>
                    <a:pt x="1210554" y="1889587"/>
                  </a:lnTo>
                  <a:lnTo>
                    <a:pt x="1255605" y="1896235"/>
                  </a:lnTo>
                  <a:lnTo>
                    <a:pt x="1300945" y="1901535"/>
                  </a:lnTo>
                  <a:lnTo>
                    <a:pt x="1346547" y="1905472"/>
                  </a:lnTo>
                  <a:lnTo>
                    <a:pt x="1392383" y="1908031"/>
                  </a:lnTo>
                  <a:lnTo>
                    <a:pt x="1438425" y="1909196"/>
                  </a:lnTo>
                  <a:lnTo>
                    <a:pt x="1484645" y="1908953"/>
                  </a:lnTo>
                  <a:lnTo>
                    <a:pt x="1531017" y="1907286"/>
                  </a:lnTo>
                  <a:lnTo>
                    <a:pt x="1577511" y="1904180"/>
                  </a:lnTo>
                  <a:lnTo>
                    <a:pt x="1624101" y="1899619"/>
                  </a:lnTo>
                  <a:lnTo>
                    <a:pt x="1670759" y="1893589"/>
                  </a:lnTo>
                  <a:lnTo>
                    <a:pt x="1717456" y="1886074"/>
                  </a:lnTo>
                  <a:lnTo>
                    <a:pt x="1764167" y="1877059"/>
                  </a:lnTo>
                  <a:lnTo>
                    <a:pt x="1810862" y="1866530"/>
                  </a:lnTo>
                  <a:lnTo>
                    <a:pt x="1857514" y="1854469"/>
                  </a:lnTo>
                  <a:lnTo>
                    <a:pt x="1907178" y="1839860"/>
                  </a:lnTo>
                  <a:lnTo>
                    <a:pt x="1956065" y="1823653"/>
                  </a:lnTo>
                  <a:lnTo>
                    <a:pt x="2004213" y="1805944"/>
                  </a:lnTo>
                  <a:lnTo>
                    <a:pt x="2051663" y="1786827"/>
                  </a:lnTo>
                  <a:lnTo>
                    <a:pt x="2098455" y="1766397"/>
                  </a:lnTo>
                  <a:lnTo>
                    <a:pt x="2144630" y="1744750"/>
                  </a:lnTo>
                  <a:lnTo>
                    <a:pt x="2190228" y="1721981"/>
                  </a:lnTo>
                  <a:lnTo>
                    <a:pt x="2235288" y="1698185"/>
                  </a:lnTo>
                  <a:lnTo>
                    <a:pt x="2279852" y="1673457"/>
                  </a:lnTo>
                  <a:lnTo>
                    <a:pt x="2323959" y="1647893"/>
                  </a:lnTo>
                  <a:lnTo>
                    <a:pt x="2367649" y="1621587"/>
                  </a:lnTo>
                  <a:lnTo>
                    <a:pt x="2410963" y="1594635"/>
                  </a:lnTo>
                  <a:lnTo>
                    <a:pt x="2453941" y="1567133"/>
                  </a:lnTo>
                  <a:lnTo>
                    <a:pt x="2496623" y="1539174"/>
                  </a:lnTo>
                  <a:lnTo>
                    <a:pt x="2539050" y="1510854"/>
                  </a:lnTo>
                  <a:lnTo>
                    <a:pt x="2581260" y="1482270"/>
                  </a:lnTo>
                  <a:lnTo>
                    <a:pt x="2623296" y="1453514"/>
                  </a:lnTo>
                  <a:lnTo>
                    <a:pt x="2665197" y="1424684"/>
                  </a:lnTo>
                  <a:lnTo>
                    <a:pt x="2707003" y="1395874"/>
                  </a:lnTo>
                  <a:lnTo>
                    <a:pt x="2748754" y="1367179"/>
                  </a:lnTo>
                  <a:lnTo>
                    <a:pt x="2790490" y="1338694"/>
                  </a:lnTo>
                  <a:lnTo>
                    <a:pt x="2832776" y="1310137"/>
                  </a:lnTo>
                  <a:lnTo>
                    <a:pt x="2875237" y="1281776"/>
                  </a:lnTo>
                  <a:lnTo>
                    <a:pt x="2917873" y="1253612"/>
                  </a:lnTo>
                  <a:lnTo>
                    <a:pt x="2960683" y="1225646"/>
                  </a:lnTo>
                  <a:lnTo>
                    <a:pt x="3003669" y="1197879"/>
                  </a:lnTo>
                  <a:lnTo>
                    <a:pt x="3046830" y="1170312"/>
                  </a:lnTo>
                  <a:lnTo>
                    <a:pt x="3090166" y="1142946"/>
                  </a:lnTo>
                  <a:lnTo>
                    <a:pt x="3133678" y="1115781"/>
                  </a:lnTo>
                  <a:lnTo>
                    <a:pt x="3177364" y="1088819"/>
                  </a:lnTo>
                  <a:lnTo>
                    <a:pt x="3221225" y="1062061"/>
                  </a:lnTo>
                  <a:lnTo>
                    <a:pt x="3265262" y="1035506"/>
                  </a:lnTo>
                  <a:lnTo>
                    <a:pt x="3309473" y="1009157"/>
                  </a:lnTo>
                  <a:lnTo>
                    <a:pt x="3353860" y="983014"/>
                  </a:lnTo>
                  <a:lnTo>
                    <a:pt x="3398422" y="957079"/>
                  </a:lnTo>
                  <a:lnTo>
                    <a:pt x="3443159" y="931351"/>
                  </a:lnTo>
                  <a:lnTo>
                    <a:pt x="3488071" y="905832"/>
                  </a:lnTo>
                  <a:lnTo>
                    <a:pt x="3533158" y="880522"/>
                  </a:lnTo>
                  <a:lnTo>
                    <a:pt x="3578421" y="855424"/>
                  </a:lnTo>
                  <a:lnTo>
                    <a:pt x="3623858" y="830536"/>
                  </a:lnTo>
                  <a:lnTo>
                    <a:pt x="3669471" y="805862"/>
                  </a:lnTo>
                  <a:lnTo>
                    <a:pt x="3715259" y="781400"/>
                  </a:lnTo>
                  <a:lnTo>
                    <a:pt x="3761222" y="757153"/>
                  </a:lnTo>
                  <a:lnTo>
                    <a:pt x="3807360" y="733121"/>
                  </a:lnTo>
                  <a:lnTo>
                    <a:pt x="3850501" y="708982"/>
                  </a:lnTo>
                  <a:lnTo>
                    <a:pt x="3893872" y="685458"/>
                  </a:lnTo>
                  <a:lnTo>
                    <a:pt x="3937468" y="662548"/>
                  </a:lnTo>
                  <a:lnTo>
                    <a:pt x="3981280" y="640251"/>
                  </a:lnTo>
                  <a:lnTo>
                    <a:pt x="4025305" y="618569"/>
                  </a:lnTo>
                  <a:lnTo>
                    <a:pt x="4069536" y="597500"/>
                  </a:lnTo>
                  <a:lnTo>
                    <a:pt x="4113966" y="577044"/>
                  </a:lnTo>
                  <a:lnTo>
                    <a:pt x="4158590" y="557200"/>
                  </a:lnTo>
                  <a:lnTo>
                    <a:pt x="4203402" y="537970"/>
                  </a:lnTo>
                  <a:lnTo>
                    <a:pt x="4248396" y="519352"/>
                  </a:lnTo>
                  <a:lnTo>
                    <a:pt x="4293566" y="501347"/>
                  </a:lnTo>
                  <a:lnTo>
                    <a:pt x="4338905" y="483953"/>
                  </a:lnTo>
                  <a:lnTo>
                    <a:pt x="4384409" y="467172"/>
                  </a:lnTo>
                  <a:lnTo>
                    <a:pt x="4430070" y="451002"/>
                  </a:lnTo>
                  <a:lnTo>
                    <a:pt x="4475883" y="435443"/>
                  </a:lnTo>
                  <a:lnTo>
                    <a:pt x="4521841" y="420496"/>
                  </a:lnTo>
                  <a:lnTo>
                    <a:pt x="4567940" y="406159"/>
                  </a:lnTo>
                  <a:lnTo>
                    <a:pt x="4614172" y="392433"/>
                  </a:lnTo>
                  <a:lnTo>
                    <a:pt x="4660532" y="379318"/>
                  </a:lnTo>
                  <a:lnTo>
                    <a:pt x="4707013" y="366813"/>
                  </a:lnTo>
                  <a:lnTo>
                    <a:pt x="4753611" y="354918"/>
                  </a:lnTo>
                  <a:lnTo>
                    <a:pt x="4800318" y="343632"/>
                  </a:lnTo>
                  <a:lnTo>
                    <a:pt x="4847129" y="332956"/>
                  </a:lnTo>
                  <a:lnTo>
                    <a:pt x="4894038" y="322890"/>
                  </a:lnTo>
                  <a:lnTo>
                    <a:pt x="4941038" y="313432"/>
                  </a:lnTo>
                  <a:lnTo>
                    <a:pt x="4988124" y="304584"/>
                  </a:lnTo>
                  <a:lnTo>
                    <a:pt x="5035290" y="296344"/>
                  </a:lnTo>
                  <a:lnTo>
                    <a:pt x="5082530" y="288712"/>
                  </a:lnTo>
                  <a:lnTo>
                    <a:pt x="5129837" y="281689"/>
                  </a:lnTo>
                  <a:lnTo>
                    <a:pt x="5177206" y="275273"/>
                  </a:lnTo>
                  <a:lnTo>
                    <a:pt x="5224630" y="269465"/>
                  </a:lnTo>
                  <a:lnTo>
                    <a:pt x="5272105" y="264265"/>
                  </a:lnTo>
                  <a:lnTo>
                    <a:pt x="5319623" y="259672"/>
                  </a:lnTo>
                  <a:lnTo>
                    <a:pt x="5367179" y="255686"/>
                  </a:lnTo>
                  <a:lnTo>
                    <a:pt x="5414766" y="252306"/>
                  </a:lnTo>
                  <a:lnTo>
                    <a:pt x="5462379" y="249534"/>
                  </a:lnTo>
                  <a:lnTo>
                    <a:pt x="5510012" y="247367"/>
                  </a:lnTo>
                  <a:lnTo>
                    <a:pt x="5557658" y="245807"/>
                  </a:lnTo>
                  <a:lnTo>
                    <a:pt x="5605312" y="244852"/>
                  </a:lnTo>
                  <a:lnTo>
                    <a:pt x="5652968" y="244504"/>
                  </a:lnTo>
                  <a:lnTo>
                    <a:pt x="5700619" y="244760"/>
                  </a:lnTo>
                  <a:lnTo>
                    <a:pt x="5748260" y="245622"/>
                  </a:lnTo>
                  <a:lnTo>
                    <a:pt x="5795885" y="247089"/>
                  </a:lnTo>
                  <a:lnTo>
                    <a:pt x="5843487" y="249160"/>
                  </a:lnTo>
                  <a:lnTo>
                    <a:pt x="5891061" y="251836"/>
                  </a:lnTo>
                  <a:lnTo>
                    <a:pt x="5938600" y="255117"/>
                  </a:lnTo>
                  <a:lnTo>
                    <a:pt x="5986099" y="259001"/>
                  </a:lnTo>
                  <a:lnTo>
                    <a:pt x="6033552" y="263489"/>
                  </a:lnTo>
                  <a:lnTo>
                    <a:pt x="6080952" y="268581"/>
                  </a:lnTo>
                  <a:lnTo>
                    <a:pt x="6128294" y="274276"/>
                  </a:lnTo>
                  <a:lnTo>
                    <a:pt x="6175571" y="280574"/>
                  </a:lnTo>
                  <a:lnTo>
                    <a:pt x="6222778" y="287475"/>
                  </a:lnTo>
                  <a:lnTo>
                    <a:pt x="6269908" y="294978"/>
                  </a:lnTo>
                  <a:lnTo>
                    <a:pt x="6316956" y="303084"/>
                  </a:lnTo>
                  <a:lnTo>
                    <a:pt x="6363916" y="311793"/>
                  </a:lnTo>
                  <a:lnTo>
                    <a:pt x="6410781" y="321103"/>
                  </a:lnTo>
                  <a:lnTo>
                    <a:pt x="6457546" y="331015"/>
                  </a:lnTo>
                  <a:lnTo>
                    <a:pt x="6504204" y="341529"/>
                  </a:lnTo>
                  <a:lnTo>
                    <a:pt x="6550750" y="352643"/>
                  </a:lnTo>
                  <a:lnTo>
                    <a:pt x="6597177" y="364359"/>
                  </a:lnTo>
                  <a:lnTo>
                    <a:pt x="6643480" y="376676"/>
                  </a:lnTo>
                  <a:lnTo>
                    <a:pt x="6689653" y="389593"/>
                  </a:lnTo>
                  <a:lnTo>
                    <a:pt x="6735689" y="403111"/>
                  </a:lnTo>
                  <a:lnTo>
                    <a:pt x="6781582" y="417229"/>
                  </a:lnTo>
                  <a:lnTo>
                    <a:pt x="6827327" y="431946"/>
                  </a:lnTo>
                  <a:lnTo>
                    <a:pt x="6872917" y="447264"/>
                  </a:lnTo>
                  <a:lnTo>
                    <a:pt x="6918347" y="463180"/>
                  </a:lnTo>
                  <a:lnTo>
                    <a:pt x="6963611" y="479696"/>
                  </a:lnTo>
                  <a:lnTo>
                    <a:pt x="7008701" y="496812"/>
                  </a:lnTo>
                  <a:lnTo>
                    <a:pt x="7053614" y="514525"/>
                  </a:lnTo>
                  <a:lnTo>
                    <a:pt x="7098342" y="532838"/>
                  </a:lnTo>
                  <a:lnTo>
                    <a:pt x="7142879" y="551748"/>
                  </a:lnTo>
                  <a:lnTo>
                    <a:pt x="7187220" y="571257"/>
                  </a:lnTo>
                  <a:lnTo>
                    <a:pt x="7231358" y="591363"/>
                  </a:lnTo>
                  <a:lnTo>
                    <a:pt x="7275287" y="612068"/>
                  </a:lnTo>
                  <a:lnTo>
                    <a:pt x="7319002" y="633369"/>
                  </a:lnTo>
                  <a:lnTo>
                    <a:pt x="7362497" y="655268"/>
                  </a:lnTo>
                  <a:lnTo>
                    <a:pt x="7405765" y="677763"/>
                  </a:lnTo>
                  <a:lnTo>
                    <a:pt x="7448800" y="700856"/>
                  </a:lnTo>
                  <a:lnTo>
                    <a:pt x="7491597" y="724544"/>
                  </a:lnTo>
                  <a:lnTo>
                    <a:pt x="7534149" y="748829"/>
                  </a:lnTo>
                  <a:lnTo>
                    <a:pt x="7576451" y="773710"/>
                  </a:lnTo>
                  <a:lnTo>
                    <a:pt x="7618496" y="799187"/>
                  </a:lnTo>
                  <a:lnTo>
                    <a:pt x="7660278" y="825260"/>
                  </a:lnTo>
                  <a:lnTo>
                    <a:pt x="7701792" y="851927"/>
                  </a:lnTo>
                  <a:lnTo>
                    <a:pt x="7743031" y="879190"/>
                  </a:lnTo>
                  <a:lnTo>
                    <a:pt x="7783018" y="906334"/>
                  </a:lnTo>
                  <a:lnTo>
                    <a:pt x="7822853" y="933995"/>
                  </a:lnTo>
                  <a:lnTo>
                    <a:pt x="7862552" y="962122"/>
                  </a:lnTo>
                  <a:lnTo>
                    <a:pt x="7902128" y="990661"/>
                  </a:lnTo>
                  <a:lnTo>
                    <a:pt x="7941596" y="1019561"/>
                  </a:lnTo>
                  <a:lnTo>
                    <a:pt x="7980972" y="1048769"/>
                  </a:lnTo>
                  <a:lnTo>
                    <a:pt x="8020269" y="1078234"/>
                  </a:lnTo>
                  <a:lnTo>
                    <a:pt x="8059503" y="1107902"/>
                  </a:lnTo>
                  <a:lnTo>
                    <a:pt x="8098688" y="1137722"/>
                  </a:lnTo>
                  <a:lnTo>
                    <a:pt x="8137839" y="1167642"/>
                  </a:lnTo>
                  <a:lnTo>
                    <a:pt x="8176970" y="1197608"/>
                  </a:lnTo>
                  <a:lnTo>
                    <a:pt x="8216097" y="1227570"/>
                  </a:lnTo>
                  <a:lnTo>
                    <a:pt x="8255234" y="1257474"/>
                  </a:lnTo>
                  <a:lnTo>
                    <a:pt x="8294395" y="1287269"/>
                  </a:lnTo>
                  <a:lnTo>
                    <a:pt x="8333595" y="1316901"/>
                  </a:lnTo>
                  <a:lnTo>
                    <a:pt x="8372850" y="1346320"/>
                  </a:lnTo>
                  <a:lnTo>
                    <a:pt x="8412173" y="1375473"/>
                  </a:lnTo>
                  <a:lnTo>
                    <a:pt x="8451580" y="1404307"/>
                  </a:lnTo>
                  <a:lnTo>
                    <a:pt x="8491084" y="1432770"/>
                  </a:lnTo>
                  <a:lnTo>
                    <a:pt x="8530702" y="1460810"/>
                  </a:lnTo>
                  <a:lnTo>
                    <a:pt x="8570447" y="1488375"/>
                  </a:lnTo>
                  <a:lnTo>
                    <a:pt x="8610334" y="1515412"/>
                  </a:lnTo>
                  <a:lnTo>
                    <a:pt x="8650378" y="1541869"/>
                  </a:lnTo>
                  <a:lnTo>
                    <a:pt x="8690593" y="1567695"/>
                  </a:lnTo>
                  <a:lnTo>
                    <a:pt x="8730995" y="1592836"/>
                  </a:lnTo>
                  <a:lnTo>
                    <a:pt x="8771598" y="1617241"/>
                  </a:lnTo>
                  <a:lnTo>
                    <a:pt x="8812416" y="1640857"/>
                  </a:lnTo>
                  <a:lnTo>
                    <a:pt x="8853465" y="1663632"/>
                  </a:lnTo>
                  <a:lnTo>
                    <a:pt x="8894758" y="1685514"/>
                  </a:lnTo>
                  <a:lnTo>
                    <a:pt x="8936312" y="1706450"/>
                  </a:lnTo>
                  <a:lnTo>
                    <a:pt x="8978139" y="1726389"/>
                  </a:lnTo>
                  <a:lnTo>
                    <a:pt x="9020256" y="1745278"/>
                  </a:lnTo>
                  <a:lnTo>
                    <a:pt x="9062677" y="1763064"/>
                  </a:lnTo>
                  <a:lnTo>
                    <a:pt x="9105416" y="1779696"/>
                  </a:lnTo>
                  <a:lnTo>
                    <a:pt x="9148488" y="1795122"/>
                  </a:lnTo>
                  <a:lnTo>
                    <a:pt x="9191908" y="1809288"/>
                  </a:lnTo>
                  <a:lnTo>
                    <a:pt x="9235690" y="1822143"/>
                  </a:lnTo>
                  <a:lnTo>
                    <a:pt x="9279850" y="1833635"/>
                  </a:lnTo>
                  <a:lnTo>
                    <a:pt x="9324402" y="1843711"/>
                  </a:lnTo>
                  <a:lnTo>
                    <a:pt x="9369360" y="1852319"/>
                  </a:lnTo>
                  <a:lnTo>
                    <a:pt x="9414740" y="1859407"/>
                  </a:lnTo>
                  <a:lnTo>
                    <a:pt x="9460556" y="1864923"/>
                  </a:lnTo>
                  <a:lnTo>
                    <a:pt x="9506822" y="1868814"/>
                  </a:lnTo>
                  <a:lnTo>
                    <a:pt x="9553554" y="1871028"/>
                  </a:lnTo>
                  <a:lnTo>
                    <a:pt x="9600766" y="1871513"/>
                  </a:lnTo>
                  <a:lnTo>
                    <a:pt x="9648472" y="1870217"/>
                  </a:lnTo>
                  <a:lnTo>
                    <a:pt x="9696689" y="1867087"/>
                  </a:lnTo>
                  <a:lnTo>
                    <a:pt x="9746737" y="1861878"/>
                  </a:lnTo>
                  <a:lnTo>
                    <a:pt x="9796097" y="1854759"/>
                  </a:lnTo>
                  <a:lnTo>
                    <a:pt x="9844794" y="1845811"/>
                  </a:lnTo>
                  <a:lnTo>
                    <a:pt x="9892850" y="1835119"/>
                  </a:lnTo>
                  <a:lnTo>
                    <a:pt x="9940288" y="1822767"/>
                  </a:lnTo>
                  <a:lnTo>
                    <a:pt x="9987132" y="1808839"/>
                  </a:lnTo>
                  <a:lnTo>
                    <a:pt x="10033406" y="1793418"/>
                  </a:lnTo>
                  <a:lnTo>
                    <a:pt x="10079132" y="1776589"/>
                  </a:lnTo>
                  <a:lnTo>
                    <a:pt x="10124335" y="1758435"/>
                  </a:lnTo>
                  <a:lnTo>
                    <a:pt x="10169037" y="1739039"/>
                  </a:lnTo>
                  <a:lnTo>
                    <a:pt x="10213262" y="1718487"/>
                  </a:lnTo>
                  <a:lnTo>
                    <a:pt x="10257034" y="1696861"/>
                  </a:lnTo>
                  <a:lnTo>
                    <a:pt x="10300375" y="1674245"/>
                  </a:lnTo>
                  <a:lnTo>
                    <a:pt x="10343310" y="1650724"/>
                  </a:lnTo>
                  <a:lnTo>
                    <a:pt x="10385861" y="1626381"/>
                  </a:lnTo>
                  <a:lnTo>
                    <a:pt x="10428052" y="1601300"/>
                  </a:lnTo>
                  <a:lnTo>
                    <a:pt x="10469906" y="1575565"/>
                  </a:lnTo>
                  <a:lnTo>
                    <a:pt x="10511448" y="1549260"/>
                  </a:lnTo>
                  <a:lnTo>
                    <a:pt x="10552699" y="1522467"/>
                  </a:lnTo>
                  <a:lnTo>
                    <a:pt x="10593684" y="1495273"/>
                  </a:lnTo>
                  <a:lnTo>
                    <a:pt x="10634425" y="1467759"/>
                  </a:lnTo>
                  <a:lnTo>
                    <a:pt x="10674948" y="1440010"/>
                  </a:lnTo>
                  <a:lnTo>
                    <a:pt x="10715273" y="1412110"/>
                  </a:lnTo>
                  <a:lnTo>
                    <a:pt x="10755426" y="1384143"/>
                  </a:lnTo>
                  <a:lnTo>
                    <a:pt x="10795430" y="1356192"/>
                  </a:lnTo>
                  <a:lnTo>
                    <a:pt x="10835307" y="1328341"/>
                  </a:lnTo>
                  <a:lnTo>
                    <a:pt x="10875082" y="1300675"/>
                  </a:lnTo>
                  <a:lnTo>
                    <a:pt x="10916472" y="1272095"/>
                  </a:lnTo>
                  <a:lnTo>
                    <a:pt x="10957987" y="1243663"/>
                  </a:lnTo>
                  <a:lnTo>
                    <a:pt x="10999628" y="1215379"/>
                  </a:lnTo>
                  <a:lnTo>
                    <a:pt x="11041394" y="1187243"/>
                  </a:lnTo>
                  <a:lnTo>
                    <a:pt x="11083287" y="1159255"/>
                  </a:lnTo>
                  <a:lnTo>
                    <a:pt x="11125305" y="1131417"/>
                  </a:lnTo>
                  <a:lnTo>
                    <a:pt x="11167449" y="1103728"/>
                  </a:lnTo>
                  <a:lnTo>
                    <a:pt x="11209719" y="1076189"/>
                  </a:lnTo>
                  <a:lnTo>
                    <a:pt x="11252116" y="1048800"/>
                  </a:lnTo>
                  <a:lnTo>
                    <a:pt x="11294638" y="1021563"/>
                  </a:lnTo>
                  <a:lnTo>
                    <a:pt x="11337286" y="994477"/>
                  </a:lnTo>
                  <a:lnTo>
                    <a:pt x="11380061" y="967542"/>
                  </a:lnTo>
                  <a:lnTo>
                    <a:pt x="11422962" y="940760"/>
                  </a:lnTo>
                  <a:lnTo>
                    <a:pt x="11465989" y="914130"/>
                  </a:lnTo>
                  <a:lnTo>
                    <a:pt x="11509142" y="887653"/>
                  </a:lnTo>
                  <a:lnTo>
                    <a:pt x="11552422" y="861330"/>
                  </a:lnTo>
                  <a:lnTo>
                    <a:pt x="11595828" y="835161"/>
                  </a:lnTo>
                  <a:lnTo>
                    <a:pt x="11639361" y="809146"/>
                  </a:lnTo>
                  <a:lnTo>
                    <a:pt x="11683020" y="783286"/>
                  </a:lnTo>
                  <a:lnTo>
                    <a:pt x="11726806" y="757581"/>
                  </a:lnTo>
                  <a:lnTo>
                    <a:pt x="11770719" y="732032"/>
                  </a:lnTo>
                  <a:lnTo>
                    <a:pt x="11814758" y="706639"/>
                  </a:lnTo>
                  <a:lnTo>
                    <a:pt x="11858924" y="681403"/>
                  </a:lnTo>
                  <a:lnTo>
                    <a:pt x="11903217" y="656324"/>
                  </a:lnTo>
                  <a:lnTo>
                    <a:pt x="11947637" y="631402"/>
                  </a:lnTo>
                  <a:lnTo>
                    <a:pt x="11992184" y="606638"/>
                  </a:lnTo>
                  <a:lnTo>
                    <a:pt x="12036857" y="582033"/>
                  </a:lnTo>
                  <a:lnTo>
                    <a:pt x="12081658" y="557586"/>
                  </a:lnTo>
                  <a:lnTo>
                    <a:pt x="12126586" y="533299"/>
                  </a:lnTo>
                  <a:lnTo>
                    <a:pt x="12171641" y="509171"/>
                  </a:lnTo>
                  <a:lnTo>
                    <a:pt x="12216823" y="485204"/>
                  </a:lnTo>
                  <a:lnTo>
                    <a:pt x="12262133" y="461397"/>
                  </a:lnTo>
                  <a:lnTo>
                    <a:pt x="12307570" y="437751"/>
                  </a:lnTo>
                  <a:lnTo>
                    <a:pt x="12353134" y="414267"/>
                  </a:lnTo>
                  <a:lnTo>
                    <a:pt x="12398826" y="390944"/>
                  </a:lnTo>
                  <a:lnTo>
                    <a:pt x="12444645" y="367784"/>
                  </a:lnTo>
                  <a:lnTo>
                    <a:pt x="12490592" y="344787"/>
                  </a:lnTo>
                  <a:lnTo>
                    <a:pt x="12536666" y="321953"/>
                  </a:lnTo>
                  <a:lnTo>
                    <a:pt x="12582868" y="299282"/>
                  </a:lnTo>
                  <a:lnTo>
                    <a:pt x="12629198" y="276776"/>
                  </a:lnTo>
                  <a:lnTo>
                    <a:pt x="12675655" y="254434"/>
                  </a:lnTo>
                  <a:lnTo>
                    <a:pt x="12718651" y="234554"/>
                  </a:lnTo>
                  <a:lnTo>
                    <a:pt x="12761765" y="215518"/>
                  </a:lnTo>
                  <a:lnTo>
                    <a:pt x="12804989" y="197320"/>
                  </a:lnTo>
                  <a:lnTo>
                    <a:pt x="12848317" y="179957"/>
                  </a:lnTo>
                  <a:lnTo>
                    <a:pt x="12891738" y="163424"/>
                  </a:lnTo>
                  <a:lnTo>
                    <a:pt x="12935247" y="147716"/>
                  </a:lnTo>
                  <a:lnTo>
                    <a:pt x="12978833" y="132830"/>
                  </a:lnTo>
                  <a:lnTo>
                    <a:pt x="13022490" y="118759"/>
                  </a:lnTo>
                  <a:lnTo>
                    <a:pt x="13066210" y="105501"/>
                  </a:lnTo>
                  <a:lnTo>
                    <a:pt x="13109984" y="93050"/>
                  </a:lnTo>
                  <a:lnTo>
                    <a:pt x="13153805" y="81403"/>
                  </a:lnTo>
                  <a:lnTo>
                    <a:pt x="13197663" y="70553"/>
                  </a:lnTo>
                  <a:lnTo>
                    <a:pt x="13241552" y="60498"/>
                  </a:lnTo>
                  <a:lnTo>
                    <a:pt x="13285464" y="51233"/>
                  </a:lnTo>
                  <a:lnTo>
                    <a:pt x="13329389" y="42752"/>
                  </a:lnTo>
                  <a:lnTo>
                    <a:pt x="13373321" y="35052"/>
                  </a:lnTo>
                  <a:lnTo>
                    <a:pt x="13417251" y="28129"/>
                  </a:lnTo>
                  <a:lnTo>
                    <a:pt x="13461172" y="21976"/>
                  </a:lnTo>
                  <a:lnTo>
                    <a:pt x="13505074" y="16591"/>
                  </a:lnTo>
                  <a:lnTo>
                    <a:pt x="13548951" y="11969"/>
                  </a:lnTo>
                  <a:lnTo>
                    <a:pt x="13592793" y="8105"/>
                  </a:lnTo>
                  <a:lnTo>
                    <a:pt x="13636594" y="4994"/>
                  </a:lnTo>
                  <a:lnTo>
                    <a:pt x="13680345" y="2633"/>
                  </a:lnTo>
                  <a:lnTo>
                    <a:pt x="13724038" y="1017"/>
                  </a:lnTo>
                  <a:lnTo>
                    <a:pt x="13767665" y="140"/>
                  </a:lnTo>
                  <a:lnTo>
                    <a:pt x="13811217" y="0"/>
                  </a:lnTo>
                  <a:lnTo>
                    <a:pt x="13854688" y="590"/>
                  </a:lnTo>
                  <a:lnTo>
                    <a:pt x="13898069" y="1907"/>
                  </a:lnTo>
                  <a:lnTo>
                    <a:pt x="13941351" y="3947"/>
                  </a:lnTo>
                  <a:lnTo>
                    <a:pt x="13984527" y="6705"/>
                  </a:lnTo>
                  <a:lnTo>
                    <a:pt x="14027590" y="10175"/>
                  </a:lnTo>
                  <a:lnTo>
                    <a:pt x="14070530" y="14355"/>
                  </a:lnTo>
                  <a:lnTo>
                    <a:pt x="14113339" y="19239"/>
                  </a:lnTo>
                  <a:lnTo>
                    <a:pt x="14156011" y="24823"/>
                  </a:lnTo>
                  <a:lnTo>
                    <a:pt x="14198536" y="31102"/>
                  </a:lnTo>
                  <a:lnTo>
                    <a:pt x="14240907" y="38072"/>
                  </a:lnTo>
                  <a:lnTo>
                    <a:pt x="14283115" y="45728"/>
                  </a:lnTo>
                  <a:lnTo>
                    <a:pt x="14325153" y="54066"/>
                  </a:lnTo>
                  <a:lnTo>
                    <a:pt x="14367013" y="63082"/>
                  </a:lnTo>
                  <a:lnTo>
                    <a:pt x="14408686" y="72771"/>
                  </a:lnTo>
                  <a:lnTo>
                    <a:pt x="14450165" y="83128"/>
                  </a:lnTo>
                  <a:lnTo>
                    <a:pt x="14491442" y="94149"/>
                  </a:lnTo>
                  <a:lnTo>
                    <a:pt x="14532508" y="105830"/>
                  </a:lnTo>
                  <a:lnTo>
                    <a:pt x="14573355" y="118165"/>
                  </a:lnTo>
                  <a:lnTo>
                    <a:pt x="14613976" y="131151"/>
                  </a:lnTo>
                  <a:lnTo>
                    <a:pt x="14654362" y="144783"/>
                  </a:lnTo>
                  <a:lnTo>
                    <a:pt x="14694505" y="159057"/>
                  </a:lnTo>
                  <a:lnTo>
                    <a:pt x="14734398" y="173967"/>
                  </a:lnTo>
                  <a:lnTo>
                    <a:pt x="14774033" y="189511"/>
                  </a:lnTo>
                  <a:lnTo>
                    <a:pt x="14813400" y="205682"/>
                  </a:lnTo>
                  <a:lnTo>
                    <a:pt x="14852493" y="222477"/>
                  </a:lnTo>
                  <a:lnTo>
                    <a:pt x="14891303" y="239891"/>
                  </a:lnTo>
                  <a:lnTo>
                    <a:pt x="14929822" y="257919"/>
                  </a:lnTo>
                  <a:lnTo>
                    <a:pt x="14968043" y="276558"/>
                  </a:lnTo>
                  <a:lnTo>
                    <a:pt x="15005956" y="295802"/>
                  </a:lnTo>
                  <a:lnTo>
                    <a:pt x="15043555" y="315648"/>
                  </a:lnTo>
                  <a:lnTo>
                    <a:pt x="15080831" y="336090"/>
                  </a:lnTo>
                  <a:lnTo>
                    <a:pt x="15117776" y="357124"/>
                  </a:lnTo>
                  <a:lnTo>
                    <a:pt x="15154382" y="378747"/>
                  </a:lnTo>
                  <a:lnTo>
                    <a:pt x="15190641" y="400952"/>
                  </a:lnTo>
                  <a:lnTo>
                    <a:pt x="15226545" y="423736"/>
                  </a:lnTo>
                  <a:lnTo>
                    <a:pt x="15262086" y="447094"/>
                  </a:lnTo>
                  <a:lnTo>
                    <a:pt x="15297255" y="471022"/>
                  </a:lnTo>
                  <a:lnTo>
                    <a:pt x="15332046" y="495515"/>
                  </a:lnTo>
                  <a:lnTo>
                    <a:pt x="15366450" y="520570"/>
                  </a:lnTo>
                  <a:lnTo>
                    <a:pt x="15400458" y="546180"/>
                  </a:lnTo>
                  <a:lnTo>
                    <a:pt x="15434064" y="572342"/>
                  </a:lnTo>
                  <a:lnTo>
                    <a:pt x="15467258" y="599052"/>
                  </a:lnTo>
                  <a:lnTo>
                    <a:pt x="15500033" y="626304"/>
                  </a:lnTo>
                  <a:lnTo>
                    <a:pt x="15532380" y="654095"/>
                  </a:lnTo>
                  <a:lnTo>
                    <a:pt x="15564293" y="682419"/>
                  </a:lnTo>
                  <a:lnTo>
                    <a:pt x="15595762" y="711273"/>
                  </a:lnTo>
                  <a:lnTo>
                    <a:pt x="15626780" y="740652"/>
                  </a:lnTo>
                  <a:lnTo>
                    <a:pt x="15657338" y="770552"/>
                  </a:lnTo>
                  <a:lnTo>
                    <a:pt x="15687429" y="800967"/>
                  </a:lnTo>
                  <a:lnTo>
                    <a:pt x="15717044" y="831893"/>
                  </a:lnTo>
                  <a:lnTo>
                    <a:pt x="15746176" y="863327"/>
                  </a:lnTo>
                  <a:lnTo>
                    <a:pt x="15774817" y="895263"/>
                  </a:lnTo>
                  <a:lnTo>
                    <a:pt x="15802958" y="927697"/>
                  </a:lnTo>
                  <a:lnTo>
                    <a:pt x="15830592" y="960625"/>
                  </a:lnTo>
                  <a:lnTo>
                    <a:pt x="15857710" y="994041"/>
                  </a:lnTo>
                  <a:lnTo>
                    <a:pt x="15884304" y="1027942"/>
                  </a:lnTo>
                  <a:lnTo>
                    <a:pt x="15910367" y="1062324"/>
                  </a:lnTo>
                  <a:lnTo>
                    <a:pt x="15935890" y="1097180"/>
                  </a:lnTo>
                  <a:lnTo>
                    <a:pt x="15960865" y="1132508"/>
                  </a:lnTo>
                  <a:lnTo>
                    <a:pt x="15985285" y="1168302"/>
                  </a:lnTo>
                  <a:lnTo>
                    <a:pt x="16009141" y="1204559"/>
                  </a:lnTo>
                  <a:lnTo>
                    <a:pt x="16032425" y="1241273"/>
                  </a:lnTo>
                  <a:lnTo>
                    <a:pt x="16055130" y="1278440"/>
                  </a:lnTo>
                  <a:lnTo>
                    <a:pt x="16077246" y="1316056"/>
                  </a:lnTo>
                  <a:lnTo>
                    <a:pt x="16098767" y="1354116"/>
                  </a:lnTo>
                  <a:lnTo>
                    <a:pt x="16119684" y="1392615"/>
                  </a:lnTo>
                  <a:lnTo>
                    <a:pt x="16139989" y="1431550"/>
                  </a:lnTo>
                  <a:lnTo>
                    <a:pt x="16159674" y="1470916"/>
                  </a:lnTo>
                  <a:lnTo>
                    <a:pt x="16178731" y="1510708"/>
                  </a:lnTo>
                  <a:lnTo>
                    <a:pt x="16197153" y="1550921"/>
                  </a:lnTo>
                  <a:lnTo>
                    <a:pt x="16214930" y="1591552"/>
                  </a:lnTo>
                  <a:lnTo>
                    <a:pt x="16232055" y="1632595"/>
                  </a:lnTo>
                  <a:lnTo>
                    <a:pt x="16248520" y="1674047"/>
                  </a:lnTo>
                  <a:lnTo>
                    <a:pt x="16264317" y="1715902"/>
                  </a:lnTo>
                  <a:lnTo>
                    <a:pt x="16279438" y="1758157"/>
                  </a:lnTo>
                  <a:lnTo>
                    <a:pt x="16293874" y="1800807"/>
                  </a:lnTo>
                  <a:lnTo>
                    <a:pt x="16307619" y="1843846"/>
                  </a:lnTo>
                  <a:lnTo>
                    <a:pt x="16320663" y="1887272"/>
                  </a:lnTo>
                  <a:lnTo>
                    <a:pt x="16333000" y="1931079"/>
                  </a:lnTo>
                  <a:lnTo>
                    <a:pt x="16344619" y="1975263"/>
                  </a:lnTo>
                  <a:lnTo>
                    <a:pt x="16355515" y="2019819"/>
                  </a:lnTo>
                  <a:lnTo>
                    <a:pt x="16365678" y="2064744"/>
                  </a:lnTo>
                  <a:lnTo>
                    <a:pt x="16375101" y="2110031"/>
                  </a:lnTo>
                  <a:lnTo>
                    <a:pt x="16383776" y="2155678"/>
                  </a:lnTo>
                  <a:lnTo>
                    <a:pt x="16391694" y="2201679"/>
                  </a:lnTo>
                  <a:lnTo>
                    <a:pt x="16398848" y="2248030"/>
                  </a:lnTo>
                  <a:lnTo>
                    <a:pt x="16405229" y="2294726"/>
                  </a:lnTo>
                  <a:lnTo>
                    <a:pt x="16410830" y="2341763"/>
                  </a:lnTo>
                  <a:lnTo>
                    <a:pt x="16415643" y="2390327"/>
                  </a:lnTo>
                  <a:lnTo>
                    <a:pt x="16419403" y="2438958"/>
                  </a:lnTo>
                  <a:lnTo>
                    <a:pt x="16422109" y="2487639"/>
                  </a:lnTo>
                  <a:lnTo>
                    <a:pt x="16423763" y="2536354"/>
                  </a:lnTo>
                  <a:lnTo>
                    <a:pt x="16424365" y="2585084"/>
                  </a:lnTo>
                  <a:lnTo>
                    <a:pt x="16423915" y="2633814"/>
                  </a:lnTo>
                  <a:lnTo>
                    <a:pt x="16422414" y="2682525"/>
                  </a:lnTo>
                  <a:lnTo>
                    <a:pt x="16419863" y="2731201"/>
                  </a:lnTo>
                  <a:lnTo>
                    <a:pt x="16416261" y="2779825"/>
                  </a:lnTo>
                  <a:lnTo>
                    <a:pt x="16411609" y="2828379"/>
                  </a:lnTo>
                  <a:lnTo>
                    <a:pt x="16405908" y="2876846"/>
                  </a:lnTo>
                </a:path>
              </a:pathLst>
            </a:custGeom>
            <a:ln w="31412">
              <a:solidFill>
                <a:srgbClr val="00A4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06150" y="2860509"/>
              <a:ext cx="5815330" cy="5830570"/>
            </a:xfrm>
            <a:custGeom>
              <a:avLst/>
              <a:gdLst/>
              <a:ahLst/>
              <a:cxnLst/>
              <a:rect l="l" t="t" r="r" b="b"/>
              <a:pathLst>
                <a:path w="5815330" h="5830570">
                  <a:moveTo>
                    <a:pt x="0" y="5830325"/>
                  </a:moveTo>
                  <a:lnTo>
                    <a:pt x="0" y="0"/>
                  </a:lnTo>
                </a:path>
                <a:path w="5815330" h="5830570">
                  <a:moveTo>
                    <a:pt x="5814786" y="5830325"/>
                  </a:moveTo>
                  <a:lnTo>
                    <a:pt x="5814786" y="0"/>
                  </a:lnTo>
                </a:path>
              </a:pathLst>
            </a:custGeom>
            <a:ln w="20941">
              <a:solidFill>
                <a:srgbClr val="4610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368976" y="4286885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10" h="1057910">
                  <a:moveTo>
                    <a:pt x="549721" y="0"/>
                  </a:moveTo>
                  <a:lnTo>
                    <a:pt x="507837" y="0"/>
                  </a:lnTo>
                  <a:lnTo>
                    <a:pt x="458929" y="2324"/>
                  </a:lnTo>
                  <a:lnTo>
                    <a:pt x="411336" y="9157"/>
                  </a:lnTo>
                  <a:lnTo>
                    <a:pt x="365271" y="20284"/>
                  </a:lnTo>
                  <a:lnTo>
                    <a:pt x="320947" y="35493"/>
                  </a:lnTo>
                  <a:lnTo>
                    <a:pt x="278577" y="54571"/>
                  </a:lnTo>
                  <a:lnTo>
                    <a:pt x="238374" y="77305"/>
                  </a:lnTo>
                  <a:lnTo>
                    <a:pt x="200550" y="103483"/>
                  </a:lnTo>
                  <a:lnTo>
                    <a:pt x="165318" y="132892"/>
                  </a:lnTo>
                  <a:lnTo>
                    <a:pt x="132892" y="165318"/>
                  </a:lnTo>
                  <a:lnTo>
                    <a:pt x="103483" y="200550"/>
                  </a:lnTo>
                  <a:lnTo>
                    <a:pt x="77305" y="238374"/>
                  </a:lnTo>
                  <a:lnTo>
                    <a:pt x="54571" y="278577"/>
                  </a:lnTo>
                  <a:lnTo>
                    <a:pt x="35493" y="320947"/>
                  </a:lnTo>
                  <a:lnTo>
                    <a:pt x="20284" y="365271"/>
                  </a:lnTo>
                  <a:lnTo>
                    <a:pt x="9157" y="411336"/>
                  </a:lnTo>
                  <a:lnTo>
                    <a:pt x="2324" y="458929"/>
                  </a:lnTo>
                  <a:lnTo>
                    <a:pt x="0" y="507837"/>
                  </a:lnTo>
                  <a:lnTo>
                    <a:pt x="0" y="549721"/>
                  </a:lnTo>
                  <a:lnTo>
                    <a:pt x="2324" y="598629"/>
                  </a:lnTo>
                  <a:lnTo>
                    <a:pt x="9157" y="646223"/>
                  </a:lnTo>
                  <a:lnTo>
                    <a:pt x="20284" y="692287"/>
                  </a:lnTo>
                  <a:lnTo>
                    <a:pt x="35493" y="736611"/>
                  </a:lnTo>
                  <a:lnTo>
                    <a:pt x="54571" y="778981"/>
                  </a:lnTo>
                  <a:lnTo>
                    <a:pt x="77305" y="819185"/>
                  </a:lnTo>
                  <a:lnTo>
                    <a:pt x="103483" y="857009"/>
                  </a:lnTo>
                  <a:lnTo>
                    <a:pt x="132892" y="892240"/>
                  </a:lnTo>
                  <a:lnTo>
                    <a:pt x="165318" y="924667"/>
                  </a:lnTo>
                  <a:lnTo>
                    <a:pt x="200550" y="954075"/>
                  </a:lnTo>
                  <a:lnTo>
                    <a:pt x="238374" y="980253"/>
                  </a:lnTo>
                  <a:lnTo>
                    <a:pt x="278577" y="1002988"/>
                  </a:lnTo>
                  <a:lnTo>
                    <a:pt x="320947" y="1022066"/>
                  </a:lnTo>
                  <a:lnTo>
                    <a:pt x="365271" y="1037275"/>
                  </a:lnTo>
                  <a:lnTo>
                    <a:pt x="411336" y="1048402"/>
                  </a:lnTo>
                  <a:lnTo>
                    <a:pt x="458929" y="1055234"/>
                  </a:lnTo>
                  <a:lnTo>
                    <a:pt x="507837" y="1057559"/>
                  </a:lnTo>
                  <a:lnTo>
                    <a:pt x="549721" y="1057559"/>
                  </a:lnTo>
                  <a:lnTo>
                    <a:pt x="598629" y="1055234"/>
                  </a:lnTo>
                  <a:lnTo>
                    <a:pt x="646223" y="1048402"/>
                  </a:lnTo>
                  <a:lnTo>
                    <a:pt x="692287" y="1037275"/>
                  </a:lnTo>
                  <a:lnTo>
                    <a:pt x="736611" y="1022066"/>
                  </a:lnTo>
                  <a:lnTo>
                    <a:pt x="778981" y="1002988"/>
                  </a:lnTo>
                  <a:lnTo>
                    <a:pt x="819185" y="980253"/>
                  </a:lnTo>
                  <a:lnTo>
                    <a:pt x="857009" y="954075"/>
                  </a:lnTo>
                  <a:lnTo>
                    <a:pt x="892240" y="924667"/>
                  </a:lnTo>
                  <a:lnTo>
                    <a:pt x="924667" y="892240"/>
                  </a:lnTo>
                  <a:lnTo>
                    <a:pt x="954075" y="857009"/>
                  </a:lnTo>
                  <a:lnTo>
                    <a:pt x="980253" y="819185"/>
                  </a:lnTo>
                  <a:lnTo>
                    <a:pt x="1002988" y="778981"/>
                  </a:lnTo>
                  <a:lnTo>
                    <a:pt x="1022066" y="736611"/>
                  </a:lnTo>
                  <a:lnTo>
                    <a:pt x="1037275" y="692287"/>
                  </a:lnTo>
                  <a:lnTo>
                    <a:pt x="1048402" y="646223"/>
                  </a:lnTo>
                  <a:lnTo>
                    <a:pt x="1055234" y="598629"/>
                  </a:lnTo>
                  <a:lnTo>
                    <a:pt x="1057559" y="549721"/>
                  </a:lnTo>
                  <a:lnTo>
                    <a:pt x="1057559" y="507837"/>
                  </a:lnTo>
                  <a:lnTo>
                    <a:pt x="1055234" y="458929"/>
                  </a:lnTo>
                  <a:lnTo>
                    <a:pt x="1048402" y="411336"/>
                  </a:lnTo>
                  <a:lnTo>
                    <a:pt x="1037275" y="365271"/>
                  </a:lnTo>
                  <a:lnTo>
                    <a:pt x="1022066" y="320947"/>
                  </a:lnTo>
                  <a:lnTo>
                    <a:pt x="1002988" y="278577"/>
                  </a:lnTo>
                  <a:lnTo>
                    <a:pt x="980253" y="238374"/>
                  </a:lnTo>
                  <a:lnTo>
                    <a:pt x="954075" y="200550"/>
                  </a:lnTo>
                  <a:lnTo>
                    <a:pt x="924667" y="165318"/>
                  </a:lnTo>
                  <a:lnTo>
                    <a:pt x="892240" y="132892"/>
                  </a:lnTo>
                  <a:lnTo>
                    <a:pt x="857009" y="103483"/>
                  </a:lnTo>
                  <a:lnTo>
                    <a:pt x="819185" y="77305"/>
                  </a:lnTo>
                  <a:lnTo>
                    <a:pt x="778981" y="54571"/>
                  </a:lnTo>
                  <a:lnTo>
                    <a:pt x="736611" y="35493"/>
                  </a:lnTo>
                  <a:lnTo>
                    <a:pt x="692287" y="20284"/>
                  </a:lnTo>
                  <a:lnTo>
                    <a:pt x="646223" y="9157"/>
                  </a:lnTo>
                  <a:lnTo>
                    <a:pt x="598629" y="2324"/>
                  </a:lnTo>
                  <a:lnTo>
                    <a:pt x="549721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368976" y="4286885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10" h="1057910">
                  <a:moveTo>
                    <a:pt x="507837" y="0"/>
                  </a:moveTo>
                  <a:lnTo>
                    <a:pt x="549721" y="0"/>
                  </a:lnTo>
                  <a:lnTo>
                    <a:pt x="598629" y="2324"/>
                  </a:lnTo>
                  <a:lnTo>
                    <a:pt x="646223" y="9157"/>
                  </a:lnTo>
                  <a:lnTo>
                    <a:pt x="692287" y="20284"/>
                  </a:lnTo>
                  <a:lnTo>
                    <a:pt x="736611" y="35493"/>
                  </a:lnTo>
                  <a:lnTo>
                    <a:pt x="778981" y="54571"/>
                  </a:lnTo>
                  <a:lnTo>
                    <a:pt x="819185" y="77305"/>
                  </a:lnTo>
                  <a:lnTo>
                    <a:pt x="857009" y="103483"/>
                  </a:lnTo>
                  <a:lnTo>
                    <a:pt x="892240" y="132892"/>
                  </a:lnTo>
                  <a:lnTo>
                    <a:pt x="924667" y="165318"/>
                  </a:lnTo>
                  <a:lnTo>
                    <a:pt x="954075" y="200550"/>
                  </a:lnTo>
                  <a:lnTo>
                    <a:pt x="980253" y="238374"/>
                  </a:lnTo>
                  <a:lnTo>
                    <a:pt x="1002988" y="278577"/>
                  </a:lnTo>
                  <a:lnTo>
                    <a:pt x="1022066" y="320947"/>
                  </a:lnTo>
                  <a:lnTo>
                    <a:pt x="1037275" y="365271"/>
                  </a:lnTo>
                  <a:lnTo>
                    <a:pt x="1048402" y="411336"/>
                  </a:lnTo>
                  <a:lnTo>
                    <a:pt x="1055234" y="458929"/>
                  </a:lnTo>
                  <a:lnTo>
                    <a:pt x="1057559" y="507837"/>
                  </a:lnTo>
                  <a:lnTo>
                    <a:pt x="1057559" y="549721"/>
                  </a:lnTo>
                  <a:lnTo>
                    <a:pt x="1055234" y="598629"/>
                  </a:lnTo>
                  <a:lnTo>
                    <a:pt x="1048402" y="646223"/>
                  </a:lnTo>
                  <a:lnTo>
                    <a:pt x="1037275" y="692287"/>
                  </a:lnTo>
                  <a:lnTo>
                    <a:pt x="1022066" y="736611"/>
                  </a:lnTo>
                  <a:lnTo>
                    <a:pt x="1002988" y="778981"/>
                  </a:lnTo>
                  <a:lnTo>
                    <a:pt x="980253" y="819185"/>
                  </a:lnTo>
                  <a:lnTo>
                    <a:pt x="954075" y="857009"/>
                  </a:lnTo>
                  <a:lnTo>
                    <a:pt x="924667" y="892240"/>
                  </a:lnTo>
                  <a:lnTo>
                    <a:pt x="892240" y="924667"/>
                  </a:lnTo>
                  <a:lnTo>
                    <a:pt x="857009" y="954075"/>
                  </a:lnTo>
                  <a:lnTo>
                    <a:pt x="819185" y="980253"/>
                  </a:lnTo>
                  <a:lnTo>
                    <a:pt x="778981" y="1002988"/>
                  </a:lnTo>
                  <a:lnTo>
                    <a:pt x="736611" y="1022066"/>
                  </a:lnTo>
                  <a:lnTo>
                    <a:pt x="692287" y="1037275"/>
                  </a:lnTo>
                  <a:lnTo>
                    <a:pt x="646223" y="1048402"/>
                  </a:lnTo>
                  <a:lnTo>
                    <a:pt x="598629" y="1055234"/>
                  </a:lnTo>
                  <a:lnTo>
                    <a:pt x="549721" y="1057559"/>
                  </a:lnTo>
                  <a:lnTo>
                    <a:pt x="507837" y="1057559"/>
                  </a:lnTo>
                  <a:lnTo>
                    <a:pt x="458929" y="1055234"/>
                  </a:lnTo>
                  <a:lnTo>
                    <a:pt x="411336" y="1048402"/>
                  </a:lnTo>
                  <a:lnTo>
                    <a:pt x="365271" y="1037275"/>
                  </a:lnTo>
                  <a:lnTo>
                    <a:pt x="320947" y="1022066"/>
                  </a:lnTo>
                  <a:lnTo>
                    <a:pt x="278577" y="1002988"/>
                  </a:lnTo>
                  <a:lnTo>
                    <a:pt x="238374" y="980253"/>
                  </a:lnTo>
                  <a:lnTo>
                    <a:pt x="200550" y="954075"/>
                  </a:lnTo>
                  <a:lnTo>
                    <a:pt x="165318" y="924667"/>
                  </a:lnTo>
                  <a:lnTo>
                    <a:pt x="132892" y="892240"/>
                  </a:lnTo>
                  <a:lnTo>
                    <a:pt x="103483" y="857009"/>
                  </a:lnTo>
                  <a:lnTo>
                    <a:pt x="77305" y="819185"/>
                  </a:lnTo>
                  <a:lnTo>
                    <a:pt x="54571" y="778981"/>
                  </a:lnTo>
                  <a:lnTo>
                    <a:pt x="35493" y="736611"/>
                  </a:lnTo>
                  <a:lnTo>
                    <a:pt x="20284" y="692287"/>
                  </a:lnTo>
                  <a:lnTo>
                    <a:pt x="9157" y="646223"/>
                  </a:lnTo>
                  <a:lnTo>
                    <a:pt x="2324" y="598629"/>
                  </a:lnTo>
                  <a:lnTo>
                    <a:pt x="0" y="549721"/>
                  </a:lnTo>
                  <a:lnTo>
                    <a:pt x="0" y="507837"/>
                  </a:lnTo>
                  <a:lnTo>
                    <a:pt x="2324" y="458929"/>
                  </a:lnTo>
                  <a:lnTo>
                    <a:pt x="9157" y="411336"/>
                  </a:lnTo>
                  <a:lnTo>
                    <a:pt x="20284" y="365271"/>
                  </a:lnTo>
                  <a:lnTo>
                    <a:pt x="35493" y="320947"/>
                  </a:lnTo>
                  <a:lnTo>
                    <a:pt x="54571" y="278577"/>
                  </a:lnTo>
                  <a:lnTo>
                    <a:pt x="77305" y="238374"/>
                  </a:lnTo>
                  <a:lnTo>
                    <a:pt x="103483" y="200550"/>
                  </a:lnTo>
                  <a:lnTo>
                    <a:pt x="132892" y="165318"/>
                  </a:lnTo>
                  <a:lnTo>
                    <a:pt x="165318" y="132892"/>
                  </a:lnTo>
                  <a:lnTo>
                    <a:pt x="200550" y="103483"/>
                  </a:lnTo>
                  <a:lnTo>
                    <a:pt x="238374" y="77305"/>
                  </a:lnTo>
                  <a:lnTo>
                    <a:pt x="278577" y="54571"/>
                  </a:lnTo>
                  <a:lnTo>
                    <a:pt x="320947" y="35493"/>
                  </a:lnTo>
                  <a:lnTo>
                    <a:pt x="365271" y="20284"/>
                  </a:lnTo>
                  <a:lnTo>
                    <a:pt x="411336" y="9157"/>
                  </a:lnTo>
                  <a:lnTo>
                    <a:pt x="458929" y="2324"/>
                  </a:lnTo>
                  <a:lnTo>
                    <a:pt x="507837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87364" y="4508532"/>
              <a:ext cx="421640" cy="608965"/>
            </a:xfrm>
            <a:custGeom>
              <a:avLst/>
              <a:gdLst/>
              <a:ahLst/>
              <a:cxnLst/>
              <a:rect l="l" t="t" r="r" b="b"/>
              <a:pathLst>
                <a:path w="421639" h="608964">
                  <a:moveTo>
                    <a:pt x="246348" y="0"/>
                  </a:moveTo>
                  <a:lnTo>
                    <a:pt x="237783" y="2848"/>
                  </a:lnTo>
                  <a:lnTo>
                    <a:pt x="233019" y="9675"/>
                  </a:lnTo>
                  <a:lnTo>
                    <a:pt x="376" y="338010"/>
                  </a:lnTo>
                  <a:lnTo>
                    <a:pt x="0" y="345403"/>
                  </a:lnTo>
                  <a:lnTo>
                    <a:pt x="3235" y="351863"/>
                  </a:lnTo>
                  <a:lnTo>
                    <a:pt x="6471" y="358125"/>
                  </a:lnTo>
                  <a:lnTo>
                    <a:pt x="12942" y="362104"/>
                  </a:lnTo>
                  <a:lnTo>
                    <a:pt x="153440" y="362104"/>
                  </a:lnTo>
                  <a:lnTo>
                    <a:pt x="153440" y="598201"/>
                  </a:lnTo>
                  <a:lnTo>
                    <a:pt x="158780" y="605416"/>
                  </a:lnTo>
                  <a:lnTo>
                    <a:pt x="168675" y="608452"/>
                  </a:lnTo>
                  <a:lnTo>
                    <a:pt x="170581" y="608829"/>
                  </a:lnTo>
                  <a:lnTo>
                    <a:pt x="178570" y="608829"/>
                  </a:lnTo>
                  <a:lnTo>
                    <a:pt x="184476" y="605981"/>
                  </a:lnTo>
                  <a:lnTo>
                    <a:pt x="238228" y="530067"/>
                  </a:lnTo>
                  <a:lnTo>
                    <a:pt x="191522" y="530067"/>
                  </a:lnTo>
                  <a:lnTo>
                    <a:pt x="191522" y="343130"/>
                  </a:lnTo>
                  <a:lnTo>
                    <a:pt x="190021" y="335760"/>
                  </a:lnTo>
                  <a:lnTo>
                    <a:pt x="185931" y="329724"/>
                  </a:lnTo>
                  <a:lnTo>
                    <a:pt x="179878" y="325645"/>
                  </a:lnTo>
                  <a:lnTo>
                    <a:pt x="172486" y="324147"/>
                  </a:lnTo>
                  <a:lnTo>
                    <a:pt x="56919" y="324147"/>
                  </a:lnTo>
                  <a:lnTo>
                    <a:pt x="229595" y="80280"/>
                  </a:lnTo>
                  <a:lnTo>
                    <a:pt x="267677" y="80280"/>
                  </a:lnTo>
                  <a:lnTo>
                    <a:pt x="267677" y="12135"/>
                  </a:lnTo>
                  <a:lnTo>
                    <a:pt x="262337" y="4931"/>
                  </a:lnTo>
                  <a:lnTo>
                    <a:pt x="246348" y="0"/>
                  </a:lnTo>
                  <a:close/>
                </a:path>
                <a:path w="421639" h="608964">
                  <a:moveTo>
                    <a:pt x="267677" y="80280"/>
                  </a:moveTo>
                  <a:lnTo>
                    <a:pt x="229595" y="80280"/>
                  </a:lnTo>
                  <a:lnTo>
                    <a:pt x="229595" y="267216"/>
                  </a:lnTo>
                  <a:lnTo>
                    <a:pt x="231097" y="274585"/>
                  </a:lnTo>
                  <a:lnTo>
                    <a:pt x="235186" y="280618"/>
                  </a:lnTo>
                  <a:lnTo>
                    <a:pt x="241239" y="284693"/>
                  </a:lnTo>
                  <a:lnTo>
                    <a:pt x="248631" y="286190"/>
                  </a:lnTo>
                  <a:lnTo>
                    <a:pt x="364198" y="286190"/>
                  </a:lnTo>
                  <a:lnTo>
                    <a:pt x="191522" y="530067"/>
                  </a:lnTo>
                  <a:lnTo>
                    <a:pt x="238228" y="530067"/>
                  </a:lnTo>
                  <a:lnTo>
                    <a:pt x="420741" y="272337"/>
                  </a:lnTo>
                  <a:lnTo>
                    <a:pt x="421118" y="264934"/>
                  </a:lnTo>
                  <a:lnTo>
                    <a:pt x="417882" y="258484"/>
                  </a:lnTo>
                  <a:lnTo>
                    <a:pt x="414647" y="252222"/>
                  </a:lnTo>
                  <a:lnTo>
                    <a:pt x="408176" y="248233"/>
                  </a:lnTo>
                  <a:lnTo>
                    <a:pt x="267677" y="248233"/>
                  </a:lnTo>
                  <a:lnTo>
                    <a:pt x="267677" y="8028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24470" y="3277386"/>
              <a:ext cx="1089025" cy="1089025"/>
            </a:xfrm>
            <a:custGeom>
              <a:avLst/>
              <a:gdLst/>
              <a:ahLst/>
              <a:cxnLst/>
              <a:rect l="l" t="t" r="r" b="b"/>
              <a:pathLst>
                <a:path w="1089025" h="1089025">
                  <a:moveTo>
                    <a:pt x="565427" y="0"/>
                  </a:moveTo>
                  <a:lnTo>
                    <a:pt x="523544" y="0"/>
                  </a:lnTo>
                  <a:lnTo>
                    <a:pt x="475891" y="2139"/>
                  </a:lnTo>
                  <a:lnTo>
                    <a:pt x="429437" y="8435"/>
                  </a:lnTo>
                  <a:lnTo>
                    <a:pt x="384366" y="18701"/>
                  </a:lnTo>
                  <a:lnTo>
                    <a:pt x="340863" y="32754"/>
                  </a:lnTo>
                  <a:lnTo>
                    <a:pt x="299114" y="50408"/>
                  </a:lnTo>
                  <a:lnTo>
                    <a:pt x="259302" y="71479"/>
                  </a:lnTo>
                  <a:lnTo>
                    <a:pt x="221613" y="95782"/>
                  </a:lnTo>
                  <a:lnTo>
                    <a:pt x="186232" y="123131"/>
                  </a:lnTo>
                  <a:lnTo>
                    <a:pt x="153343" y="153343"/>
                  </a:lnTo>
                  <a:lnTo>
                    <a:pt x="123131" y="186232"/>
                  </a:lnTo>
                  <a:lnTo>
                    <a:pt x="95782" y="221613"/>
                  </a:lnTo>
                  <a:lnTo>
                    <a:pt x="71479" y="259302"/>
                  </a:lnTo>
                  <a:lnTo>
                    <a:pt x="50408" y="299114"/>
                  </a:lnTo>
                  <a:lnTo>
                    <a:pt x="32754" y="340863"/>
                  </a:lnTo>
                  <a:lnTo>
                    <a:pt x="18701" y="384366"/>
                  </a:lnTo>
                  <a:lnTo>
                    <a:pt x="8435" y="429437"/>
                  </a:lnTo>
                  <a:lnTo>
                    <a:pt x="2139" y="475891"/>
                  </a:lnTo>
                  <a:lnTo>
                    <a:pt x="0" y="523544"/>
                  </a:lnTo>
                  <a:lnTo>
                    <a:pt x="0" y="565427"/>
                  </a:lnTo>
                  <a:lnTo>
                    <a:pt x="2139" y="613080"/>
                  </a:lnTo>
                  <a:lnTo>
                    <a:pt x="8435" y="659534"/>
                  </a:lnTo>
                  <a:lnTo>
                    <a:pt x="18701" y="704605"/>
                  </a:lnTo>
                  <a:lnTo>
                    <a:pt x="32754" y="748108"/>
                  </a:lnTo>
                  <a:lnTo>
                    <a:pt x="50408" y="789857"/>
                  </a:lnTo>
                  <a:lnTo>
                    <a:pt x="71479" y="829669"/>
                  </a:lnTo>
                  <a:lnTo>
                    <a:pt x="95782" y="867358"/>
                  </a:lnTo>
                  <a:lnTo>
                    <a:pt x="123131" y="902739"/>
                  </a:lnTo>
                  <a:lnTo>
                    <a:pt x="153343" y="935628"/>
                  </a:lnTo>
                  <a:lnTo>
                    <a:pt x="186232" y="965840"/>
                  </a:lnTo>
                  <a:lnTo>
                    <a:pt x="221613" y="993189"/>
                  </a:lnTo>
                  <a:lnTo>
                    <a:pt x="259302" y="1017492"/>
                  </a:lnTo>
                  <a:lnTo>
                    <a:pt x="299114" y="1038563"/>
                  </a:lnTo>
                  <a:lnTo>
                    <a:pt x="340863" y="1056217"/>
                  </a:lnTo>
                  <a:lnTo>
                    <a:pt x="384366" y="1070270"/>
                  </a:lnTo>
                  <a:lnTo>
                    <a:pt x="429437" y="1080537"/>
                  </a:lnTo>
                  <a:lnTo>
                    <a:pt x="475891" y="1086832"/>
                  </a:lnTo>
                  <a:lnTo>
                    <a:pt x="523544" y="1088972"/>
                  </a:lnTo>
                  <a:lnTo>
                    <a:pt x="565427" y="1088972"/>
                  </a:lnTo>
                  <a:lnTo>
                    <a:pt x="613080" y="1086832"/>
                  </a:lnTo>
                  <a:lnTo>
                    <a:pt x="659534" y="1080537"/>
                  </a:lnTo>
                  <a:lnTo>
                    <a:pt x="704605" y="1070270"/>
                  </a:lnTo>
                  <a:lnTo>
                    <a:pt x="748108" y="1056217"/>
                  </a:lnTo>
                  <a:lnTo>
                    <a:pt x="789857" y="1038563"/>
                  </a:lnTo>
                  <a:lnTo>
                    <a:pt x="829669" y="1017492"/>
                  </a:lnTo>
                  <a:lnTo>
                    <a:pt x="867358" y="993189"/>
                  </a:lnTo>
                  <a:lnTo>
                    <a:pt x="902739" y="965840"/>
                  </a:lnTo>
                  <a:lnTo>
                    <a:pt x="935628" y="935628"/>
                  </a:lnTo>
                  <a:lnTo>
                    <a:pt x="965840" y="902739"/>
                  </a:lnTo>
                  <a:lnTo>
                    <a:pt x="993189" y="867358"/>
                  </a:lnTo>
                  <a:lnTo>
                    <a:pt x="1017492" y="829669"/>
                  </a:lnTo>
                  <a:lnTo>
                    <a:pt x="1038563" y="789857"/>
                  </a:lnTo>
                  <a:lnTo>
                    <a:pt x="1056217" y="748108"/>
                  </a:lnTo>
                  <a:lnTo>
                    <a:pt x="1070270" y="704605"/>
                  </a:lnTo>
                  <a:lnTo>
                    <a:pt x="1080537" y="659534"/>
                  </a:lnTo>
                  <a:lnTo>
                    <a:pt x="1086832" y="613080"/>
                  </a:lnTo>
                  <a:lnTo>
                    <a:pt x="1088972" y="565427"/>
                  </a:lnTo>
                  <a:lnTo>
                    <a:pt x="1088972" y="523544"/>
                  </a:lnTo>
                  <a:lnTo>
                    <a:pt x="1086832" y="475891"/>
                  </a:lnTo>
                  <a:lnTo>
                    <a:pt x="1080537" y="429437"/>
                  </a:lnTo>
                  <a:lnTo>
                    <a:pt x="1070270" y="384366"/>
                  </a:lnTo>
                  <a:lnTo>
                    <a:pt x="1056217" y="340863"/>
                  </a:lnTo>
                  <a:lnTo>
                    <a:pt x="1038563" y="299114"/>
                  </a:lnTo>
                  <a:lnTo>
                    <a:pt x="1017492" y="259302"/>
                  </a:lnTo>
                  <a:lnTo>
                    <a:pt x="993189" y="221613"/>
                  </a:lnTo>
                  <a:lnTo>
                    <a:pt x="965840" y="186232"/>
                  </a:lnTo>
                  <a:lnTo>
                    <a:pt x="935628" y="153343"/>
                  </a:lnTo>
                  <a:lnTo>
                    <a:pt x="902739" y="123131"/>
                  </a:lnTo>
                  <a:lnTo>
                    <a:pt x="867358" y="95782"/>
                  </a:lnTo>
                  <a:lnTo>
                    <a:pt x="829669" y="71479"/>
                  </a:lnTo>
                  <a:lnTo>
                    <a:pt x="789857" y="50408"/>
                  </a:lnTo>
                  <a:lnTo>
                    <a:pt x="748108" y="32754"/>
                  </a:lnTo>
                  <a:lnTo>
                    <a:pt x="704605" y="18701"/>
                  </a:lnTo>
                  <a:lnTo>
                    <a:pt x="659534" y="8435"/>
                  </a:lnTo>
                  <a:lnTo>
                    <a:pt x="613080" y="2139"/>
                  </a:lnTo>
                  <a:lnTo>
                    <a:pt x="565427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26707" y="3795502"/>
              <a:ext cx="285115" cy="46355"/>
            </a:xfrm>
            <a:custGeom>
              <a:avLst/>
              <a:gdLst/>
              <a:ahLst/>
              <a:cxnLst/>
              <a:rect l="l" t="t" r="r" b="b"/>
              <a:pathLst>
                <a:path w="285115" h="46354">
                  <a:moveTo>
                    <a:pt x="46062" y="23037"/>
                  </a:moveTo>
                  <a:lnTo>
                    <a:pt x="44272" y="14033"/>
                  </a:lnTo>
                  <a:lnTo>
                    <a:pt x="39357" y="6718"/>
                  </a:lnTo>
                  <a:lnTo>
                    <a:pt x="32042" y="1803"/>
                  </a:lnTo>
                  <a:lnTo>
                    <a:pt x="23025" y="0"/>
                  </a:lnTo>
                  <a:lnTo>
                    <a:pt x="14020" y="1803"/>
                  </a:lnTo>
                  <a:lnTo>
                    <a:pt x="6705" y="6718"/>
                  </a:lnTo>
                  <a:lnTo>
                    <a:pt x="1790" y="14033"/>
                  </a:lnTo>
                  <a:lnTo>
                    <a:pt x="0" y="23037"/>
                  </a:lnTo>
                  <a:lnTo>
                    <a:pt x="1790" y="31978"/>
                  </a:lnTo>
                  <a:lnTo>
                    <a:pt x="6705" y="39306"/>
                  </a:lnTo>
                  <a:lnTo>
                    <a:pt x="14020" y="44259"/>
                  </a:lnTo>
                  <a:lnTo>
                    <a:pt x="23025" y="46075"/>
                  </a:lnTo>
                  <a:lnTo>
                    <a:pt x="32042" y="44272"/>
                  </a:lnTo>
                  <a:lnTo>
                    <a:pt x="39357" y="39357"/>
                  </a:lnTo>
                  <a:lnTo>
                    <a:pt x="44272" y="32042"/>
                  </a:lnTo>
                  <a:lnTo>
                    <a:pt x="46062" y="23037"/>
                  </a:lnTo>
                  <a:close/>
                </a:path>
                <a:path w="285115" h="46354">
                  <a:moveTo>
                    <a:pt x="284492" y="23037"/>
                  </a:moveTo>
                  <a:lnTo>
                    <a:pt x="282689" y="14033"/>
                  </a:lnTo>
                  <a:lnTo>
                    <a:pt x="277774" y="6718"/>
                  </a:lnTo>
                  <a:lnTo>
                    <a:pt x="270459" y="1803"/>
                  </a:lnTo>
                  <a:lnTo>
                    <a:pt x="261454" y="0"/>
                  </a:lnTo>
                  <a:lnTo>
                    <a:pt x="252450" y="1803"/>
                  </a:lnTo>
                  <a:lnTo>
                    <a:pt x="245135" y="6718"/>
                  </a:lnTo>
                  <a:lnTo>
                    <a:pt x="240220" y="14033"/>
                  </a:lnTo>
                  <a:lnTo>
                    <a:pt x="238417" y="23037"/>
                  </a:lnTo>
                  <a:lnTo>
                    <a:pt x="240220" y="32042"/>
                  </a:lnTo>
                  <a:lnTo>
                    <a:pt x="245135" y="39357"/>
                  </a:lnTo>
                  <a:lnTo>
                    <a:pt x="252450" y="44272"/>
                  </a:lnTo>
                  <a:lnTo>
                    <a:pt x="261454" y="46075"/>
                  </a:lnTo>
                  <a:lnTo>
                    <a:pt x="270459" y="44259"/>
                  </a:lnTo>
                  <a:lnTo>
                    <a:pt x="277774" y="39306"/>
                  </a:lnTo>
                  <a:lnTo>
                    <a:pt x="282689" y="31978"/>
                  </a:lnTo>
                  <a:lnTo>
                    <a:pt x="284492" y="23037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8174" y="3984684"/>
              <a:ext cx="201564" cy="70542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450233" y="4207986"/>
              <a:ext cx="637540" cy="65405"/>
            </a:xfrm>
            <a:custGeom>
              <a:avLst/>
              <a:gdLst/>
              <a:ahLst/>
              <a:cxnLst/>
              <a:rect l="l" t="t" r="r" b="b"/>
              <a:pathLst>
                <a:path w="637540" h="65404">
                  <a:moveTo>
                    <a:pt x="637444" y="64893"/>
                  </a:moveTo>
                  <a:lnTo>
                    <a:pt x="616318" y="33546"/>
                  </a:lnTo>
                  <a:lnTo>
                    <a:pt x="579893" y="8998"/>
                  </a:lnTo>
                  <a:lnTo>
                    <a:pt x="535261" y="0"/>
                  </a:lnTo>
                  <a:lnTo>
                    <a:pt x="405107" y="0"/>
                  </a:lnTo>
                </a:path>
                <a:path w="637540" h="65404">
                  <a:moveTo>
                    <a:pt x="0" y="64896"/>
                  </a:moveTo>
                  <a:lnTo>
                    <a:pt x="21127" y="33546"/>
                  </a:lnTo>
                  <a:lnTo>
                    <a:pt x="57553" y="8998"/>
                  </a:lnTo>
                  <a:lnTo>
                    <a:pt x="102185" y="0"/>
                  </a:lnTo>
                  <a:lnTo>
                    <a:pt x="232338" y="0"/>
                  </a:lnTo>
                </a:path>
              </a:pathLst>
            </a:custGeom>
            <a:ln w="28794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8174" y="4092524"/>
              <a:ext cx="201564" cy="16570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1263" y="3741508"/>
              <a:ext cx="88834" cy="17031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7814" y="3741508"/>
              <a:ext cx="88834" cy="170319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509802" y="3459318"/>
              <a:ext cx="518795" cy="662305"/>
            </a:xfrm>
            <a:custGeom>
              <a:avLst/>
              <a:gdLst/>
              <a:ahLst/>
              <a:cxnLst/>
              <a:rect l="l" t="t" r="r" b="b"/>
              <a:pathLst>
                <a:path w="518795" h="662304">
                  <a:moveTo>
                    <a:pt x="410186" y="296587"/>
                  </a:moveTo>
                  <a:lnTo>
                    <a:pt x="401423" y="293481"/>
                  </a:lnTo>
                  <a:lnTo>
                    <a:pt x="392457" y="291294"/>
                  </a:lnTo>
                  <a:lnTo>
                    <a:pt x="383356" y="290026"/>
                  </a:lnTo>
                  <a:lnTo>
                    <a:pt x="374187" y="289677"/>
                  </a:lnTo>
                  <a:lnTo>
                    <a:pt x="365485" y="290129"/>
                  </a:lnTo>
                  <a:lnTo>
                    <a:pt x="356871" y="291459"/>
                  </a:lnTo>
                  <a:lnTo>
                    <a:pt x="348386" y="293626"/>
                  </a:lnTo>
                  <a:lnTo>
                    <a:pt x="340073" y="296587"/>
                  </a:lnTo>
                </a:path>
                <a:path w="518795" h="662304">
                  <a:moveTo>
                    <a:pt x="108122" y="296587"/>
                  </a:moveTo>
                  <a:lnTo>
                    <a:pt x="116885" y="293481"/>
                  </a:lnTo>
                  <a:lnTo>
                    <a:pt x="125850" y="291294"/>
                  </a:lnTo>
                  <a:lnTo>
                    <a:pt x="134952" y="290026"/>
                  </a:lnTo>
                  <a:lnTo>
                    <a:pt x="144121" y="289677"/>
                  </a:lnTo>
                  <a:lnTo>
                    <a:pt x="152835" y="290129"/>
                  </a:lnTo>
                  <a:lnTo>
                    <a:pt x="161455" y="291459"/>
                  </a:lnTo>
                  <a:lnTo>
                    <a:pt x="169942" y="293626"/>
                  </a:lnTo>
                  <a:lnTo>
                    <a:pt x="178256" y="296587"/>
                  </a:lnTo>
                </a:path>
                <a:path w="518795" h="662304">
                  <a:moveTo>
                    <a:pt x="0" y="273551"/>
                  </a:moveTo>
                  <a:lnTo>
                    <a:pt x="0" y="191920"/>
                  </a:lnTo>
                  <a:lnTo>
                    <a:pt x="5070" y="147924"/>
                  </a:lnTo>
                  <a:lnTo>
                    <a:pt x="19512" y="107531"/>
                  </a:lnTo>
                  <a:lnTo>
                    <a:pt x="42172" y="71896"/>
                  </a:lnTo>
                  <a:lnTo>
                    <a:pt x="71896" y="42172"/>
                  </a:lnTo>
                  <a:lnTo>
                    <a:pt x="107531" y="19512"/>
                  </a:lnTo>
                  <a:lnTo>
                    <a:pt x="147924" y="5070"/>
                  </a:lnTo>
                  <a:lnTo>
                    <a:pt x="191920" y="0"/>
                  </a:lnTo>
                  <a:lnTo>
                    <a:pt x="326251" y="0"/>
                  </a:lnTo>
                  <a:lnTo>
                    <a:pt x="370244" y="5070"/>
                  </a:lnTo>
                  <a:lnTo>
                    <a:pt x="410634" y="19512"/>
                  </a:lnTo>
                  <a:lnTo>
                    <a:pt x="446267" y="42172"/>
                  </a:lnTo>
                  <a:lnTo>
                    <a:pt x="475990" y="71896"/>
                  </a:lnTo>
                  <a:lnTo>
                    <a:pt x="498650" y="107531"/>
                  </a:lnTo>
                  <a:lnTo>
                    <a:pt x="513091" y="147924"/>
                  </a:lnTo>
                  <a:lnTo>
                    <a:pt x="518162" y="191920"/>
                  </a:lnTo>
                  <a:lnTo>
                    <a:pt x="518162" y="257280"/>
                  </a:lnTo>
                </a:path>
                <a:path w="518795" h="662304">
                  <a:moveTo>
                    <a:pt x="518308" y="257426"/>
                  </a:moveTo>
                  <a:lnTo>
                    <a:pt x="518308" y="403129"/>
                  </a:lnTo>
                  <a:lnTo>
                    <a:pt x="514132" y="449706"/>
                  </a:lnTo>
                  <a:lnTo>
                    <a:pt x="502093" y="493547"/>
                  </a:lnTo>
                  <a:lnTo>
                    <a:pt x="482921" y="533919"/>
                  </a:lnTo>
                  <a:lnTo>
                    <a:pt x="457351" y="570090"/>
                  </a:lnTo>
                  <a:lnTo>
                    <a:pt x="426115" y="601326"/>
                  </a:lnTo>
                  <a:lnTo>
                    <a:pt x="389945" y="626896"/>
                  </a:lnTo>
                  <a:lnTo>
                    <a:pt x="349573" y="646067"/>
                  </a:lnTo>
                  <a:lnTo>
                    <a:pt x="305732" y="658107"/>
                  </a:lnTo>
                  <a:lnTo>
                    <a:pt x="259154" y="662283"/>
                  </a:lnTo>
                  <a:lnTo>
                    <a:pt x="212576" y="658107"/>
                  </a:lnTo>
                  <a:lnTo>
                    <a:pt x="168735" y="646067"/>
                  </a:lnTo>
                  <a:lnTo>
                    <a:pt x="128363" y="626896"/>
                  </a:lnTo>
                  <a:lnTo>
                    <a:pt x="92193" y="601326"/>
                  </a:lnTo>
                  <a:lnTo>
                    <a:pt x="60956" y="570090"/>
                  </a:lnTo>
                  <a:lnTo>
                    <a:pt x="35386" y="533919"/>
                  </a:lnTo>
                  <a:lnTo>
                    <a:pt x="16215" y="493547"/>
                  </a:lnTo>
                  <a:lnTo>
                    <a:pt x="4176" y="449706"/>
                  </a:lnTo>
                  <a:lnTo>
                    <a:pt x="0" y="403129"/>
                  </a:lnTo>
                  <a:lnTo>
                    <a:pt x="0" y="273551"/>
                  </a:lnTo>
                </a:path>
              </a:pathLst>
            </a:custGeom>
            <a:ln w="28794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581787" y="4207998"/>
              <a:ext cx="374650" cy="139700"/>
            </a:xfrm>
            <a:custGeom>
              <a:avLst/>
              <a:gdLst/>
              <a:ahLst/>
              <a:cxnLst/>
              <a:rect l="l" t="t" r="r" b="b"/>
              <a:pathLst>
                <a:path w="374650" h="139700">
                  <a:moveTo>
                    <a:pt x="28790" y="0"/>
                  </a:moveTo>
                  <a:lnTo>
                    <a:pt x="0" y="0"/>
                  </a:lnTo>
                  <a:lnTo>
                    <a:pt x="0" y="130886"/>
                  </a:lnTo>
                  <a:lnTo>
                    <a:pt x="15074" y="136220"/>
                  </a:lnTo>
                  <a:lnTo>
                    <a:pt x="28790" y="139636"/>
                  </a:lnTo>
                  <a:lnTo>
                    <a:pt x="28790" y="0"/>
                  </a:lnTo>
                  <a:close/>
                </a:path>
                <a:path w="374650" h="139700">
                  <a:moveTo>
                    <a:pt x="374332" y="0"/>
                  </a:moveTo>
                  <a:lnTo>
                    <a:pt x="345528" y="0"/>
                  </a:lnTo>
                  <a:lnTo>
                    <a:pt x="345528" y="139636"/>
                  </a:lnTo>
                  <a:lnTo>
                    <a:pt x="359244" y="136220"/>
                  </a:lnTo>
                  <a:lnTo>
                    <a:pt x="374332" y="130873"/>
                  </a:lnTo>
                  <a:lnTo>
                    <a:pt x="374332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8174" y="3545090"/>
              <a:ext cx="201564" cy="7878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240176" y="329309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07837" y="0"/>
                  </a:moveTo>
                  <a:lnTo>
                    <a:pt x="549721" y="0"/>
                  </a:lnTo>
                  <a:lnTo>
                    <a:pt x="598629" y="2324"/>
                  </a:lnTo>
                  <a:lnTo>
                    <a:pt x="646223" y="9157"/>
                  </a:lnTo>
                  <a:lnTo>
                    <a:pt x="692287" y="20284"/>
                  </a:lnTo>
                  <a:lnTo>
                    <a:pt x="736611" y="35493"/>
                  </a:lnTo>
                  <a:lnTo>
                    <a:pt x="778981" y="54571"/>
                  </a:lnTo>
                  <a:lnTo>
                    <a:pt x="819185" y="77305"/>
                  </a:lnTo>
                  <a:lnTo>
                    <a:pt x="857009" y="103483"/>
                  </a:lnTo>
                  <a:lnTo>
                    <a:pt x="892240" y="132892"/>
                  </a:lnTo>
                  <a:lnTo>
                    <a:pt x="924667" y="165318"/>
                  </a:lnTo>
                  <a:lnTo>
                    <a:pt x="954075" y="200550"/>
                  </a:lnTo>
                  <a:lnTo>
                    <a:pt x="980253" y="238374"/>
                  </a:lnTo>
                  <a:lnTo>
                    <a:pt x="1002988" y="278577"/>
                  </a:lnTo>
                  <a:lnTo>
                    <a:pt x="1022066" y="320947"/>
                  </a:lnTo>
                  <a:lnTo>
                    <a:pt x="1037275" y="365271"/>
                  </a:lnTo>
                  <a:lnTo>
                    <a:pt x="1048402" y="411336"/>
                  </a:lnTo>
                  <a:lnTo>
                    <a:pt x="1055234" y="458929"/>
                  </a:lnTo>
                  <a:lnTo>
                    <a:pt x="1057559" y="507837"/>
                  </a:lnTo>
                  <a:lnTo>
                    <a:pt x="1057559" y="549721"/>
                  </a:lnTo>
                  <a:lnTo>
                    <a:pt x="1055234" y="598629"/>
                  </a:lnTo>
                  <a:lnTo>
                    <a:pt x="1048402" y="646223"/>
                  </a:lnTo>
                  <a:lnTo>
                    <a:pt x="1037275" y="692287"/>
                  </a:lnTo>
                  <a:lnTo>
                    <a:pt x="1022066" y="736611"/>
                  </a:lnTo>
                  <a:lnTo>
                    <a:pt x="1002988" y="778981"/>
                  </a:lnTo>
                  <a:lnTo>
                    <a:pt x="980253" y="819185"/>
                  </a:lnTo>
                  <a:lnTo>
                    <a:pt x="954075" y="857009"/>
                  </a:lnTo>
                  <a:lnTo>
                    <a:pt x="924667" y="892240"/>
                  </a:lnTo>
                  <a:lnTo>
                    <a:pt x="892240" y="924667"/>
                  </a:lnTo>
                  <a:lnTo>
                    <a:pt x="857009" y="954075"/>
                  </a:lnTo>
                  <a:lnTo>
                    <a:pt x="819185" y="980253"/>
                  </a:lnTo>
                  <a:lnTo>
                    <a:pt x="778981" y="1002988"/>
                  </a:lnTo>
                  <a:lnTo>
                    <a:pt x="736611" y="1022066"/>
                  </a:lnTo>
                  <a:lnTo>
                    <a:pt x="692287" y="1037275"/>
                  </a:lnTo>
                  <a:lnTo>
                    <a:pt x="646223" y="1048402"/>
                  </a:lnTo>
                  <a:lnTo>
                    <a:pt x="598629" y="1055234"/>
                  </a:lnTo>
                  <a:lnTo>
                    <a:pt x="549721" y="1057559"/>
                  </a:lnTo>
                  <a:lnTo>
                    <a:pt x="507837" y="1057559"/>
                  </a:lnTo>
                  <a:lnTo>
                    <a:pt x="458931" y="1055234"/>
                  </a:lnTo>
                  <a:lnTo>
                    <a:pt x="411339" y="1048402"/>
                  </a:lnTo>
                  <a:lnTo>
                    <a:pt x="365275" y="1037275"/>
                  </a:lnTo>
                  <a:lnTo>
                    <a:pt x="320951" y="1022066"/>
                  </a:lnTo>
                  <a:lnTo>
                    <a:pt x="278582" y="1002988"/>
                  </a:lnTo>
                  <a:lnTo>
                    <a:pt x="238378" y="980253"/>
                  </a:lnTo>
                  <a:lnTo>
                    <a:pt x="200554" y="954075"/>
                  </a:lnTo>
                  <a:lnTo>
                    <a:pt x="165322" y="924667"/>
                  </a:lnTo>
                  <a:lnTo>
                    <a:pt x="132895" y="892240"/>
                  </a:lnTo>
                  <a:lnTo>
                    <a:pt x="103486" y="857009"/>
                  </a:lnTo>
                  <a:lnTo>
                    <a:pt x="77308" y="819185"/>
                  </a:lnTo>
                  <a:lnTo>
                    <a:pt x="54573" y="778981"/>
                  </a:lnTo>
                  <a:lnTo>
                    <a:pt x="35494" y="736611"/>
                  </a:lnTo>
                  <a:lnTo>
                    <a:pt x="20284" y="692287"/>
                  </a:lnTo>
                  <a:lnTo>
                    <a:pt x="9157" y="646223"/>
                  </a:lnTo>
                  <a:lnTo>
                    <a:pt x="2324" y="598629"/>
                  </a:lnTo>
                  <a:lnTo>
                    <a:pt x="0" y="549721"/>
                  </a:lnTo>
                  <a:lnTo>
                    <a:pt x="0" y="507837"/>
                  </a:lnTo>
                  <a:lnTo>
                    <a:pt x="2324" y="458929"/>
                  </a:lnTo>
                  <a:lnTo>
                    <a:pt x="9157" y="411336"/>
                  </a:lnTo>
                  <a:lnTo>
                    <a:pt x="20284" y="365271"/>
                  </a:lnTo>
                  <a:lnTo>
                    <a:pt x="35494" y="320947"/>
                  </a:lnTo>
                  <a:lnTo>
                    <a:pt x="54573" y="278577"/>
                  </a:lnTo>
                  <a:lnTo>
                    <a:pt x="77308" y="238374"/>
                  </a:lnTo>
                  <a:lnTo>
                    <a:pt x="103486" y="200550"/>
                  </a:lnTo>
                  <a:lnTo>
                    <a:pt x="132895" y="165318"/>
                  </a:lnTo>
                  <a:lnTo>
                    <a:pt x="165322" y="132892"/>
                  </a:lnTo>
                  <a:lnTo>
                    <a:pt x="200554" y="103483"/>
                  </a:lnTo>
                  <a:lnTo>
                    <a:pt x="238378" y="77305"/>
                  </a:lnTo>
                  <a:lnTo>
                    <a:pt x="278582" y="54571"/>
                  </a:lnTo>
                  <a:lnTo>
                    <a:pt x="320951" y="35493"/>
                  </a:lnTo>
                  <a:lnTo>
                    <a:pt x="365275" y="20284"/>
                  </a:lnTo>
                  <a:lnTo>
                    <a:pt x="411339" y="9157"/>
                  </a:lnTo>
                  <a:lnTo>
                    <a:pt x="458931" y="2324"/>
                  </a:lnTo>
                  <a:lnTo>
                    <a:pt x="507837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13345" y="4271178"/>
              <a:ext cx="1088972" cy="1088972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5380788" y="288216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49721" y="0"/>
                  </a:moveTo>
                  <a:lnTo>
                    <a:pt x="507837" y="0"/>
                  </a:lnTo>
                  <a:lnTo>
                    <a:pt x="458922" y="2324"/>
                  </a:lnTo>
                  <a:lnTo>
                    <a:pt x="411324" y="9157"/>
                  </a:lnTo>
                  <a:lnTo>
                    <a:pt x="365256" y="20284"/>
                  </a:lnTo>
                  <a:lnTo>
                    <a:pt x="320930" y="35493"/>
                  </a:lnTo>
                  <a:lnTo>
                    <a:pt x="278559" y="54571"/>
                  </a:lnTo>
                  <a:lnTo>
                    <a:pt x="238355" y="77305"/>
                  </a:lnTo>
                  <a:lnTo>
                    <a:pt x="200532" y="103483"/>
                  </a:lnTo>
                  <a:lnTo>
                    <a:pt x="165302" y="132892"/>
                  </a:lnTo>
                  <a:lnTo>
                    <a:pt x="132877" y="165318"/>
                  </a:lnTo>
                  <a:lnTo>
                    <a:pt x="103471" y="200550"/>
                  </a:lnTo>
                  <a:lnTo>
                    <a:pt x="77295" y="238374"/>
                  </a:lnTo>
                  <a:lnTo>
                    <a:pt x="54563" y="278577"/>
                  </a:lnTo>
                  <a:lnTo>
                    <a:pt x="35487" y="320947"/>
                  </a:lnTo>
                  <a:lnTo>
                    <a:pt x="20280" y="365271"/>
                  </a:lnTo>
                  <a:lnTo>
                    <a:pt x="9155" y="411336"/>
                  </a:lnTo>
                  <a:lnTo>
                    <a:pt x="2324" y="458929"/>
                  </a:lnTo>
                  <a:lnTo>
                    <a:pt x="0" y="507837"/>
                  </a:lnTo>
                  <a:lnTo>
                    <a:pt x="0" y="549721"/>
                  </a:lnTo>
                  <a:lnTo>
                    <a:pt x="2324" y="598629"/>
                  </a:lnTo>
                  <a:lnTo>
                    <a:pt x="9155" y="646223"/>
                  </a:lnTo>
                  <a:lnTo>
                    <a:pt x="20280" y="692287"/>
                  </a:lnTo>
                  <a:lnTo>
                    <a:pt x="35487" y="736611"/>
                  </a:lnTo>
                  <a:lnTo>
                    <a:pt x="54563" y="778981"/>
                  </a:lnTo>
                  <a:lnTo>
                    <a:pt x="77295" y="819185"/>
                  </a:lnTo>
                  <a:lnTo>
                    <a:pt x="103471" y="857009"/>
                  </a:lnTo>
                  <a:lnTo>
                    <a:pt x="132877" y="892240"/>
                  </a:lnTo>
                  <a:lnTo>
                    <a:pt x="165302" y="924667"/>
                  </a:lnTo>
                  <a:lnTo>
                    <a:pt x="200532" y="954075"/>
                  </a:lnTo>
                  <a:lnTo>
                    <a:pt x="238355" y="980253"/>
                  </a:lnTo>
                  <a:lnTo>
                    <a:pt x="278559" y="1002988"/>
                  </a:lnTo>
                  <a:lnTo>
                    <a:pt x="320930" y="1022066"/>
                  </a:lnTo>
                  <a:lnTo>
                    <a:pt x="365256" y="1037275"/>
                  </a:lnTo>
                  <a:lnTo>
                    <a:pt x="411324" y="1048402"/>
                  </a:lnTo>
                  <a:lnTo>
                    <a:pt x="458922" y="1055234"/>
                  </a:lnTo>
                  <a:lnTo>
                    <a:pt x="507837" y="1057559"/>
                  </a:lnTo>
                  <a:lnTo>
                    <a:pt x="549721" y="1057559"/>
                  </a:lnTo>
                  <a:lnTo>
                    <a:pt x="598620" y="1055234"/>
                  </a:lnTo>
                  <a:lnTo>
                    <a:pt x="646205" y="1048402"/>
                  </a:lnTo>
                  <a:lnTo>
                    <a:pt x="692265" y="1037275"/>
                  </a:lnTo>
                  <a:lnTo>
                    <a:pt x="736585" y="1022066"/>
                  </a:lnTo>
                  <a:lnTo>
                    <a:pt x="778954" y="1002988"/>
                  </a:lnTo>
                  <a:lnTo>
                    <a:pt x="819157" y="980253"/>
                  </a:lnTo>
                  <a:lnTo>
                    <a:pt x="856982" y="954075"/>
                  </a:lnTo>
                  <a:lnTo>
                    <a:pt x="892215" y="924667"/>
                  </a:lnTo>
                  <a:lnTo>
                    <a:pt x="924645" y="892240"/>
                  </a:lnTo>
                  <a:lnTo>
                    <a:pt x="954057" y="857009"/>
                  </a:lnTo>
                  <a:lnTo>
                    <a:pt x="980238" y="819185"/>
                  </a:lnTo>
                  <a:lnTo>
                    <a:pt x="1002976" y="778981"/>
                  </a:lnTo>
                  <a:lnTo>
                    <a:pt x="1022058" y="736611"/>
                  </a:lnTo>
                  <a:lnTo>
                    <a:pt x="1037270" y="692287"/>
                  </a:lnTo>
                  <a:lnTo>
                    <a:pt x="1048400" y="646223"/>
                  </a:lnTo>
                  <a:lnTo>
                    <a:pt x="1055234" y="598629"/>
                  </a:lnTo>
                  <a:lnTo>
                    <a:pt x="1057559" y="549721"/>
                  </a:lnTo>
                  <a:lnTo>
                    <a:pt x="1057559" y="507837"/>
                  </a:lnTo>
                  <a:lnTo>
                    <a:pt x="1055234" y="458929"/>
                  </a:lnTo>
                  <a:lnTo>
                    <a:pt x="1048400" y="411336"/>
                  </a:lnTo>
                  <a:lnTo>
                    <a:pt x="1037270" y="365271"/>
                  </a:lnTo>
                  <a:lnTo>
                    <a:pt x="1022058" y="320947"/>
                  </a:lnTo>
                  <a:lnTo>
                    <a:pt x="1002976" y="278577"/>
                  </a:lnTo>
                  <a:lnTo>
                    <a:pt x="980238" y="238374"/>
                  </a:lnTo>
                  <a:lnTo>
                    <a:pt x="954057" y="200550"/>
                  </a:lnTo>
                  <a:lnTo>
                    <a:pt x="924645" y="165318"/>
                  </a:lnTo>
                  <a:lnTo>
                    <a:pt x="892215" y="132892"/>
                  </a:lnTo>
                  <a:lnTo>
                    <a:pt x="856982" y="103483"/>
                  </a:lnTo>
                  <a:lnTo>
                    <a:pt x="819157" y="77305"/>
                  </a:lnTo>
                  <a:lnTo>
                    <a:pt x="778954" y="54571"/>
                  </a:lnTo>
                  <a:lnTo>
                    <a:pt x="736585" y="35493"/>
                  </a:lnTo>
                  <a:lnTo>
                    <a:pt x="692265" y="20284"/>
                  </a:lnTo>
                  <a:lnTo>
                    <a:pt x="646205" y="9157"/>
                  </a:lnTo>
                  <a:lnTo>
                    <a:pt x="598620" y="2324"/>
                  </a:lnTo>
                  <a:lnTo>
                    <a:pt x="549721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380788" y="288216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07837" y="0"/>
                  </a:moveTo>
                  <a:lnTo>
                    <a:pt x="549721" y="0"/>
                  </a:lnTo>
                  <a:lnTo>
                    <a:pt x="598620" y="2324"/>
                  </a:lnTo>
                  <a:lnTo>
                    <a:pt x="646205" y="9157"/>
                  </a:lnTo>
                  <a:lnTo>
                    <a:pt x="692265" y="20284"/>
                  </a:lnTo>
                  <a:lnTo>
                    <a:pt x="736585" y="35493"/>
                  </a:lnTo>
                  <a:lnTo>
                    <a:pt x="778954" y="54571"/>
                  </a:lnTo>
                  <a:lnTo>
                    <a:pt x="819157" y="77305"/>
                  </a:lnTo>
                  <a:lnTo>
                    <a:pt x="856982" y="103483"/>
                  </a:lnTo>
                  <a:lnTo>
                    <a:pt x="892215" y="132892"/>
                  </a:lnTo>
                  <a:lnTo>
                    <a:pt x="924645" y="165318"/>
                  </a:lnTo>
                  <a:lnTo>
                    <a:pt x="954057" y="200550"/>
                  </a:lnTo>
                  <a:lnTo>
                    <a:pt x="980238" y="238374"/>
                  </a:lnTo>
                  <a:lnTo>
                    <a:pt x="1002976" y="278577"/>
                  </a:lnTo>
                  <a:lnTo>
                    <a:pt x="1022058" y="320947"/>
                  </a:lnTo>
                  <a:lnTo>
                    <a:pt x="1037270" y="365271"/>
                  </a:lnTo>
                  <a:lnTo>
                    <a:pt x="1048400" y="411336"/>
                  </a:lnTo>
                  <a:lnTo>
                    <a:pt x="1055234" y="458929"/>
                  </a:lnTo>
                  <a:lnTo>
                    <a:pt x="1057559" y="507837"/>
                  </a:lnTo>
                  <a:lnTo>
                    <a:pt x="1057559" y="549721"/>
                  </a:lnTo>
                  <a:lnTo>
                    <a:pt x="1055234" y="598629"/>
                  </a:lnTo>
                  <a:lnTo>
                    <a:pt x="1048400" y="646223"/>
                  </a:lnTo>
                  <a:lnTo>
                    <a:pt x="1037270" y="692287"/>
                  </a:lnTo>
                  <a:lnTo>
                    <a:pt x="1022058" y="736611"/>
                  </a:lnTo>
                  <a:lnTo>
                    <a:pt x="1002976" y="778981"/>
                  </a:lnTo>
                  <a:lnTo>
                    <a:pt x="980238" y="819185"/>
                  </a:lnTo>
                  <a:lnTo>
                    <a:pt x="954057" y="857009"/>
                  </a:lnTo>
                  <a:lnTo>
                    <a:pt x="924645" y="892240"/>
                  </a:lnTo>
                  <a:lnTo>
                    <a:pt x="892215" y="924667"/>
                  </a:lnTo>
                  <a:lnTo>
                    <a:pt x="856982" y="954075"/>
                  </a:lnTo>
                  <a:lnTo>
                    <a:pt x="819157" y="980253"/>
                  </a:lnTo>
                  <a:lnTo>
                    <a:pt x="778954" y="1002988"/>
                  </a:lnTo>
                  <a:lnTo>
                    <a:pt x="736585" y="1022066"/>
                  </a:lnTo>
                  <a:lnTo>
                    <a:pt x="692265" y="1037275"/>
                  </a:lnTo>
                  <a:lnTo>
                    <a:pt x="646205" y="1048402"/>
                  </a:lnTo>
                  <a:lnTo>
                    <a:pt x="598620" y="1055234"/>
                  </a:lnTo>
                  <a:lnTo>
                    <a:pt x="549721" y="1057559"/>
                  </a:lnTo>
                  <a:lnTo>
                    <a:pt x="507837" y="1057559"/>
                  </a:lnTo>
                  <a:lnTo>
                    <a:pt x="458922" y="1055234"/>
                  </a:lnTo>
                  <a:lnTo>
                    <a:pt x="411324" y="1048402"/>
                  </a:lnTo>
                  <a:lnTo>
                    <a:pt x="365256" y="1037275"/>
                  </a:lnTo>
                  <a:lnTo>
                    <a:pt x="320930" y="1022066"/>
                  </a:lnTo>
                  <a:lnTo>
                    <a:pt x="278559" y="1002988"/>
                  </a:lnTo>
                  <a:lnTo>
                    <a:pt x="238355" y="980253"/>
                  </a:lnTo>
                  <a:lnTo>
                    <a:pt x="200532" y="954075"/>
                  </a:lnTo>
                  <a:lnTo>
                    <a:pt x="165302" y="924667"/>
                  </a:lnTo>
                  <a:lnTo>
                    <a:pt x="132877" y="892240"/>
                  </a:lnTo>
                  <a:lnTo>
                    <a:pt x="103471" y="857009"/>
                  </a:lnTo>
                  <a:lnTo>
                    <a:pt x="77295" y="819185"/>
                  </a:lnTo>
                  <a:lnTo>
                    <a:pt x="54563" y="778981"/>
                  </a:lnTo>
                  <a:lnTo>
                    <a:pt x="35487" y="736611"/>
                  </a:lnTo>
                  <a:lnTo>
                    <a:pt x="20280" y="692287"/>
                  </a:lnTo>
                  <a:lnTo>
                    <a:pt x="9155" y="646223"/>
                  </a:lnTo>
                  <a:lnTo>
                    <a:pt x="2324" y="598629"/>
                  </a:lnTo>
                  <a:lnTo>
                    <a:pt x="0" y="549721"/>
                  </a:lnTo>
                  <a:lnTo>
                    <a:pt x="0" y="507837"/>
                  </a:lnTo>
                  <a:lnTo>
                    <a:pt x="2324" y="458929"/>
                  </a:lnTo>
                  <a:lnTo>
                    <a:pt x="9155" y="411336"/>
                  </a:lnTo>
                  <a:lnTo>
                    <a:pt x="20280" y="365271"/>
                  </a:lnTo>
                  <a:lnTo>
                    <a:pt x="35487" y="320947"/>
                  </a:lnTo>
                  <a:lnTo>
                    <a:pt x="54563" y="278577"/>
                  </a:lnTo>
                  <a:lnTo>
                    <a:pt x="77295" y="238374"/>
                  </a:lnTo>
                  <a:lnTo>
                    <a:pt x="103471" y="200550"/>
                  </a:lnTo>
                  <a:lnTo>
                    <a:pt x="132877" y="165318"/>
                  </a:lnTo>
                  <a:lnTo>
                    <a:pt x="165302" y="132892"/>
                  </a:lnTo>
                  <a:lnTo>
                    <a:pt x="200532" y="103483"/>
                  </a:lnTo>
                  <a:lnTo>
                    <a:pt x="238355" y="77305"/>
                  </a:lnTo>
                  <a:lnTo>
                    <a:pt x="278559" y="54571"/>
                  </a:lnTo>
                  <a:lnTo>
                    <a:pt x="320930" y="35493"/>
                  </a:lnTo>
                  <a:lnTo>
                    <a:pt x="365256" y="20284"/>
                  </a:lnTo>
                  <a:lnTo>
                    <a:pt x="411324" y="9157"/>
                  </a:lnTo>
                  <a:lnTo>
                    <a:pt x="458922" y="2324"/>
                  </a:lnTo>
                  <a:lnTo>
                    <a:pt x="507837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624131" y="3558205"/>
              <a:ext cx="571500" cy="233045"/>
            </a:xfrm>
            <a:custGeom>
              <a:avLst/>
              <a:gdLst/>
              <a:ahLst/>
              <a:cxnLst/>
              <a:rect l="l" t="t" r="r" b="b"/>
              <a:pathLst>
                <a:path w="571500" h="233045">
                  <a:moveTo>
                    <a:pt x="274860" y="49652"/>
                  </a:moveTo>
                  <a:lnTo>
                    <a:pt x="352764" y="232537"/>
                  </a:lnTo>
                  <a:lnTo>
                    <a:pt x="436950" y="126990"/>
                  </a:lnTo>
                  <a:lnTo>
                    <a:pt x="571082" y="155251"/>
                  </a:lnTo>
                  <a:lnTo>
                    <a:pt x="520717" y="12774"/>
                  </a:lnTo>
                </a:path>
                <a:path w="571500" h="233045">
                  <a:moveTo>
                    <a:pt x="264913" y="132582"/>
                  </a:moveTo>
                  <a:lnTo>
                    <a:pt x="219993" y="231123"/>
                  </a:lnTo>
                  <a:lnTo>
                    <a:pt x="130362" y="134844"/>
                  </a:lnTo>
                  <a:lnTo>
                    <a:pt x="0" y="158592"/>
                  </a:lnTo>
                  <a:lnTo>
                    <a:pt x="50155" y="0"/>
                  </a:lnTo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5701510" y="3111622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59" h="416560">
                  <a:moveTo>
                    <a:pt x="208056" y="0"/>
                  </a:moveTo>
                  <a:lnTo>
                    <a:pt x="255710" y="5493"/>
                  </a:lnTo>
                  <a:lnTo>
                    <a:pt x="299470" y="21141"/>
                  </a:lnTo>
                  <a:lnTo>
                    <a:pt x="338082" y="45694"/>
                  </a:lnTo>
                  <a:lnTo>
                    <a:pt x="370295" y="77904"/>
                  </a:lnTo>
                  <a:lnTo>
                    <a:pt x="394856" y="116522"/>
                  </a:lnTo>
                  <a:lnTo>
                    <a:pt x="410511" y="160297"/>
                  </a:lnTo>
                  <a:lnTo>
                    <a:pt x="416008" y="207983"/>
                  </a:lnTo>
                  <a:lnTo>
                    <a:pt x="410511" y="255667"/>
                  </a:lnTo>
                  <a:lnTo>
                    <a:pt x="394856" y="299442"/>
                  </a:lnTo>
                  <a:lnTo>
                    <a:pt x="370295" y="338057"/>
                  </a:lnTo>
                  <a:lnTo>
                    <a:pt x="338082" y="370265"/>
                  </a:lnTo>
                  <a:lnTo>
                    <a:pt x="299470" y="394816"/>
                  </a:lnTo>
                  <a:lnTo>
                    <a:pt x="255710" y="410462"/>
                  </a:lnTo>
                  <a:lnTo>
                    <a:pt x="208056" y="415955"/>
                  </a:lnTo>
                  <a:lnTo>
                    <a:pt x="160363" y="410462"/>
                  </a:lnTo>
                  <a:lnTo>
                    <a:pt x="116576" y="394816"/>
                  </a:lnTo>
                  <a:lnTo>
                    <a:pt x="77944" y="370265"/>
                  </a:lnTo>
                  <a:lnTo>
                    <a:pt x="45720" y="338057"/>
                  </a:lnTo>
                  <a:lnTo>
                    <a:pt x="21154" y="299442"/>
                  </a:lnTo>
                  <a:lnTo>
                    <a:pt x="5497" y="255667"/>
                  </a:lnTo>
                  <a:lnTo>
                    <a:pt x="0" y="207983"/>
                  </a:lnTo>
                  <a:lnTo>
                    <a:pt x="5497" y="160297"/>
                  </a:lnTo>
                  <a:lnTo>
                    <a:pt x="21154" y="116522"/>
                  </a:lnTo>
                  <a:lnTo>
                    <a:pt x="45720" y="77904"/>
                  </a:lnTo>
                  <a:lnTo>
                    <a:pt x="77944" y="45694"/>
                  </a:lnTo>
                  <a:lnTo>
                    <a:pt x="116576" y="21141"/>
                  </a:lnTo>
                  <a:lnTo>
                    <a:pt x="160363" y="5493"/>
                  </a:lnTo>
                  <a:lnTo>
                    <a:pt x="208056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85276" y="3151820"/>
              <a:ext cx="194234" cy="194161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5621094" y="3031143"/>
              <a:ext cx="577215" cy="577215"/>
            </a:xfrm>
            <a:custGeom>
              <a:avLst/>
              <a:gdLst/>
              <a:ahLst/>
              <a:cxnLst/>
              <a:rect l="l" t="t" r="r" b="b"/>
              <a:pathLst>
                <a:path w="577215" h="577214">
                  <a:moveTo>
                    <a:pt x="288472" y="0"/>
                  </a:moveTo>
                  <a:lnTo>
                    <a:pt x="335247" y="3775"/>
                  </a:lnTo>
                  <a:lnTo>
                    <a:pt x="379619" y="14706"/>
                  </a:lnTo>
                  <a:lnTo>
                    <a:pt x="420995" y="32199"/>
                  </a:lnTo>
                  <a:lnTo>
                    <a:pt x="458779" y="55659"/>
                  </a:lnTo>
                  <a:lnTo>
                    <a:pt x="492380" y="84492"/>
                  </a:lnTo>
                  <a:lnTo>
                    <a:pt x="521202" y="118104"/>
                  </a:lnTo>
                  <a:lnTo>
                    <a:pt x="544654" y="155901"/>
                  </a:lnTo>
                  <a:lnTo>
                    <a:pt x="562139" y="197289"/>
                  </a:lnTo>
                  <a:lnTo>
                    <a:pt x="573066" y="241674"/>
                  </a:lnTo>
                  <a:lnTo>
                    <a:pt x="576841" y="288462"/>
                  </a:lnTo>
                  <a:lnTo>
                    <a:pt x="573066" y="335250"/>
                  </a:lnTo>
                  <a:lnTo>
                    <a:pt x="562139" y="379635"/>
                  </a:lnTo>
                  <a:lnTo>
                    <a:pt x="544654" y="421023"/>
                  </a:lnTo>
                  <a:lnTo>
                    <a:pt x="521202" y="458820"/>
                  </a:lnTo>
                  <a:lnTo>
                    <a:pt x="492380" y="492432"/>
                  </a:lnTo>
                  <a:lnTo>
                    <a:pt x="458779" y="521265"/>
                  </a:lnTo>
                  <a:lnTo>
                    <a:pt x="420995" y="544725"/>
                  </a:lnTo>
                  <a:lnTo>
                    <a:pt x="379619" y="562217"/>
                  </a:lnTo>
                  <a:lnTo>
                    <a:pt x="335247" y="573149"/>
                  </a:lnTo>
                  <a:lnTo>
                    <a:pt x="288472" y="576924"/>
                  </a:lnTo>
                  <a:lnTo>
                    <a:pt x="241669" y="573149"/>
                  </a:lnTo>
                  <a:lnTo>
                    <a:pt x="197274" y="562219"/>
                  </a:lnTo>
                  <a:lnTo>
                    <a:pt x="155881" y="544729"/>
                  </a:lnTo>
                  <a:lnTo>
                    <a:pt x="118083" y="521271"/>
                  </a:lnTo>
                  <a:lnTo>
                    <a:pt x="84473" y="492440"/>
                  </a:lnTo>
                  <a:lnTo>
                    <a:pt x="55644" y="458829"/>
                  </a:lnTo>
                  <a:lnTo>
                    <a:pt x="32189" y="421032"/>
                  </a:lnTo>
                  <a:lnTo>
                    <a:pt x="14701" y="379643"/>
                  </a:lnTo>
                  <a:lnTo>
                    <a:pt x="3774" y="335255"/>
                  </a:lnTo>
                  <a:lnTo>
                    <a:pt x="0" y="288462"/>
                  </a:lnTo>
                  <a:lnTo>
                    <a:pt x="3774" y="241669"/>
                  </a:lnTo>
                  <a:lnTo>
                    <a:pt x="14701" y="197281"/>
                  </a:lnTo>
                  <a:lnTo>
                    <a:pt x="32189" y="155892"/>
                  </a:lnTo>
                  <a:lnTo>
                    <a:pt x="55644" y="118095"/>
                  </a:lnTo>
                  <a:lnTo>
                    <a:pt x="84473" y="84484"/>
                  </a:lnTo>
                  <a:lnTo>
                    <a:pt x="118083" y="55653"/>
                  </a:lnTo>
                  <a:lnTo>
                    <a:pt x="155881" y="32195"/>
                  </a:lnTo>
                  <a:lnTo>
                    <a:pt x="197274" y="14704"/>
                  </a:lnTo>
                  <a:lnTo>
                    <a:pt x="241669" y="3775"/>
                  </a:lnTo>
                  <a:lnTo>
                    <a:pt x="288472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644778" y="3276726"/>
              <a:ext cx="1089025" cy="1089025"/>
            </a:xfrm>
            <a:custGeom>
              <a:avLst/>
              <a:gdLst/>
              <a:ahLst/>
              <a:cxnLst/>
              <a:rect l="l" t="t" r="r" b="b"/>
              <a:pathLst>
                <a:path w="1089025" h="1089025">
                  <a:moveTo>
                    <a:pt x="565427" y="0"/>
                  </a:moveTo>
                  <a:lnTo>
                    <a:pt x="523544" y="0"/>
                  </a:lnTo>
                  <a:lnTo>
                    <a:pt x="475891" y="2139"/>
                  </a:lnTo>
                  <a:lnTo>
                    <a:pt x="429437" y="8435"/>
                  </a:lnTo>
                  <a:lnTo>
                    <a:pt x="384366" y="18701"/>
                  </a:lnTo>
                  <a:lnTo>
                    <a:pt x="340863" y="32754"/>
                  </a:lnTo>
                  <a:lnTo>
                    <a:pt x="299114" y="50408"/>
                  </a:lnTo>
                  <a:lnTo>
                    <a:pt x="259302" y="71479"/>
                  </a:lnTo>
                  <a:lnTo>
                    <a:pt x="221613" y="95782"/>
                  </a:lnTo>
                  <a:lnTo>
                    <a:pt x="186232" y="123131"/>
                  </a:lnTo>
                  <a:lnTo>
                    <a:pt x="153343" y="153343"/>
                  </a:lnTo>
                  <a:lnTo>
                    <a:pt x="123131" y="186232"/>
                  </a:lnTo>
                  <a:lnTo>
                    <a:pt x="95782" y="221613"/>
                  </a:lnTo>
                  <a:lnTo>
                    <a:pt x="71479" y="259302"/>
                  </a:lnTo>
                  <a:lnTo>
                    <a:pt x="50408" y="299114"/>
                  </a:lnTo>
                  <a:lnTo>
                    <a:pt x="32754" y="340863"/>
                  </a:lnTo>
                  <a:lnTo>
                    <a:pt x="18701" y="384366"/>
                  </a:lnTo>
                  <a:lnTo>
                    <a:pt x="8435" y="429437"/>
                  </a:lnTo>
                  <a:lnTo>
                    <a:pt x="2139" y="475891"/>
                  </a:lnTo>
                  <a:lnTo>
                    <a:pt x="0" y="523544"/>
                  </a:lnTo>
                  <a:lnTo>
                    <a:pt x="0" y="565427"/>
                  </a:lnTo>
                  <a:lnTo>
                    <a:pt x="2139" y="613080"/>
                  </a:lnTo>
                  <a:lnTo>
                    <a:pt x="8435" y="659534"/>
                  </a:lnTo>
                  <a:lnTo>
                    <a:pt x="18701" y="704605"/>
                  </a:lnTo>
                  <a:lnTo>
                    <a:pt x="32754" y="748108"/>
                  </a:lnTo>
                  <a:lnTo>
                    <a:pt x="50408" y="789857"/>
                  </a:lnTo>
                  <a:lnTo>
                    <a:pt x="71479" y="829669"/>
                  </a:lnTo>
                  <a:lnTo>
                    <a:pt x="95782" y="867358"/>
                  </a:lnTo>
                  <a:lnTo>
                    <a:pt x="123131" y="902739"/>
                  </a:lnTo>
                  <a:lnTo>
                    <a:pt x="153343" y="935628"/>
                  </a:lnTo>
                  <a:lnTo>
                    <a:pt x="186232" y="965840"/>
                  </a:lnTo>
                  <a:lnTo>
                    <a:pt x="221613" y="993189"/>
                  </a:lnTo>
                  <a:lnTo>
                    <a:pt x="259302" y="1017492"/>
                  </a:lnTo>
                  <a:lnTo>
                    <a:pt x="299114" y="1038563"/>
                  </a:lnTo>
                  <a:lnTo>
                    <a:pt x="340863" y="1056217"/>
                  </a:lnTo>
                  <a:lnTo>
                    <a:pt x="384366" y="1070270"/>
                  </a:lnTo>
                  <a:lnTo>
                    <a:pt x="429437" y="1080537"/>
                  </a:lnTo>
                  <a:lnTo>
                    <a:pt x="475891" y="1086832"/>
                  </a:lnTo>
                  <a:lnTo>
                    <a:pt x="523544" y="1088972"/>
                  </a:lnTo>
                  <a:lnTo>
                    <a:pt x="565427" y="1088972"/>
                  </a:lnTo>
                  <a:lnTo>
                    <a:pt x="613080" y="1086832"/>
                  </a:lnTo>
                  <a:lnTo>
                    <a:pt x="659534" y="1080537"/>
                  </a:lnTo>
                  <a:lnTo>
                    <a:pt x="704605" y="1070270"/>
                  </a:lnTo>
                  <a:lnTo>
                    <a:pt x="748108" y="1056217"/>
                  </a:lnTo>
                  <a:lnTo>
                    <a:pt x="789857" y="1038563"/>
                  </a:lnTo>
                  <a:lnTo>
                    <a:pt x="829669" y="1017492"/>
                  </a:lnTo>
                  <a:lnTo>
                    <a:pt x="867358" y="993189"/>
                  </a:lnTo>
                  <a:lnTo>
                    <a:pt x="902739" y="965840"/>
                  </a:lnTo>
                  <a:lnTo>
                    <a:pt x="935628" y="935628"/>
                  </a:lnTo>
                  <a:lnTo>
                    <a:pt x="965840" y="902739"/>
                  </a:lnTo>
                  <a:lnTo>
                    <a:pt x="993189" y="867358"/>
                  </a:lnTo>
                  <a:lnTo>
                    <a:pt x="1017492" y="829669"/>
                  </a:lnTo>
                  <a:lnTo>
                    <a:pt x="1038563" y="789857"/>
                  </a:lnTo>
                  <a:lnTo>
                    <a:pt x="1056217" y="748108"/>
                  </a:lnTo>
                  <a:lnTo>
                    <a:pt x="1070270" y="704605"/>
                  </a:lnTo>
                  <a:lnTo>
                    <a:pt x="1080537" y="659534"/>
                  </a:lnTo>
                  <a:lnTo>
                    <a:pt x="1086832" y="613080"/>
                  </a:lnTo>
                  <a:lnTo>
                    <a:pt x="1088972" y="565427"/>
                  </a:lnTo>
                  <a:lnTo>
                    <a:pt x="1088972" y="523544"/>
                  </a:lnTo>
                  <a:lnTo>
                    <a:pt x="1086832" y="475891"/>
                  </a:lnTo>
                  <a:lnTo>
                    <a:pt x="1080537" y="429437"/>
                  </a:lnTo>
                  <a:lnTo>
                    <a:pt x="1070270" y="384366"/>
                  </a:lnTo>
                  <a:lnTo>
                    <a:pt x="1056217" y="340863"/>
                  </a:lnTo>
                  <a:lnTo>
                    <a:pt x="1038563" y="299114"/>
                  </a:lnTo>
                  <a:lnTo>
                    <a:pt x="1017492" y="259302"/>
                  </a:lnTo>
                  <a:lnTo>
                    <a:pt x="993189" y="221613"/>
                  </a:lnTo>
                  <a:lnTo>
                    <a:pt x="965840" y="186232"/>
                  </a:lnTo>
                  <a:lnTo>
                    <a:pt x="935628" y="153343"/>
                  </a:lnTo>
                  <a:lnTo>
                    <a:pt x="902739" y="123131"/>
                  </a:lnTo>
                  <a:lnTo>
                    <a:pt x="867358" y="95782"/>
                  </a:lnTo>
                  <a:lnTo>
                    <a:pt x="829669" y="71479"/>
                  </a:lnTo>
                  <a:lnTo>
                    <a:pt x="789857" y="50408"/>
                  </a:lnTo>
                  <a:lnTo>
                    <a:pt x="748108" y="32754"/>
                  </a:lnTo>
                  <a:lnTo>
                    <a:pt x="704605" y="18701"/>
                  </a:lnTo>
                  <a:lnTo>
                    <a:pt x="659534" y="8435"/>
                  </a:lnTo>
                  <a:lnTo>
                    <a:pt x="613080" y="2139"/>
                  </a:lnTo>
                  <a:lnTo>
                    <a:pt x="565427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733700" y="3787717"/>
              <a:ext cx="262255" cy="45085"/>
            </a:xfrm>
            <a:custGeom>
              <a:avLst/>
              <a:gdLst/>
              <a:ahLst/>
              <a:cxnLst/>
              <a:rect l="l" t="t" r="r" b="b"/>
              <a:pathLst>
                <a:path w="262255" h="45085">
                  <a:moveTo>
                    <a:pt x="44678" y="22339"/>
                  </a:moveTo>
                  <a:lnTo>
                    <a:pt x="42938" y="13601"/>
                  </a:lnTo>
                  <a:lnTo>
                    <a:pt x="38163" y="6502"/>
                  </a:lnTo>
                  <a:lnTo>
                    <a:pt x="31064" y="1739"/>
                  </a:lnTo>
                  <a:lnTo>
                    <a:pt x="22339" y="0"/>
                  </a:lnTo>
                  <a:lnTo>
                    <a:pt x="13601" y="1739"/>
                  </a:lnTo>
                  <a:lnTo>
                    <a:pt x="6515" y="6502"/>
                  </a:lnTo>
                  <a:lnTo>
                    <a:pt x="1739" y="13601"/>
                  </a:lnTo>
                  <a:lnTo>
                    <a:pt x="0" y="22339"/>
                  </a:lnTo>
                  <a:lnTo>
                    <a:pt x="1739" y="31013"/>
                  </a:lnTo>
                  <a:lnTo>
                    <a:pt x="6515" y="38112"/>
                  </a:lnTo>
                  <a:lnTo>
                    <a:pt x="13601" y="42913"/>
                  </a:lnTo>
                  <a:lnTo>
                    <a:pt x="22339" y="44678"/>
                  </a:lnTo>
                  <a:lnTo>
                    <a:pt x="31064" y="42926"/>
                  </a:lnTo>
                  <a:lnTo>
                    <a:pt x="38163" y="38163"/>
                  </a:lnTo>
                  <a:lnTo>
                    <a:pt x="42938" y="31064"/>
                  </a:lnTo>
                  <a:lnTo>
                    <a:pt x="44678" y="22339"/>
                  </a:lnTo>
                  <a:close/>
                </a:path>
                <a:path w="262255" h="45085">
                  <a:moveTo>
                    <a:pt x="261912" y="22339"/>
                  </a:moveTo>
                  <a:lnTo>
                    <a:pt x="260159" y="13601"/>
                  </a:lnTo>
                  <a:lnTo>
                    <a:pt x="255397" y="6502"/>
                  </a:lnTo>
                  <a:lnTo>
                    <a:pt x="248297" y="1739"/>
                  </a:lnTo>
                  <a:lnTo>
                    <a:pt x="239572" y="0"/>
                  </a:lnTo>
                  <a:lnTo>
                    <a:pt x="230835" y="1739"/>
                  </a:lnTo>
                  <a:lnTo>
                    <a:pt x="223735" y="6502"/>
                  </a:lnTo>
                  <a:lnTo>
                    <a:pt x="218973" y="13601"/>
                  </a:lnTo>
                  <a:lnTo>
                    <a:pt x="217233" y="22339"/>
                  </a:lnTo>
                  <a:lnTo>
                    <a:pt x="218973" y="31064"/>
                  </a:lnTo>
                  <a:lnTo>
                    <a:pt x="223735" y="38163"/>
                  </a:lnTo>
                  <a:lnTo>
                    <a:pt x="230835" y="42926"/>
                  </a:lnTo>
                  <a:lnTo>
                    <a:pt x="239572" y="44678"/>
                  </a:lnTo>
                  <a:lnTo>
                    <a:pt x="248297" y="42913"/>
                  </a:lnTo>
                  <a:lnTo>
                    <a:pt x="255397" y="38112"/>
                  </a:lnTo>
                  <a:lnTo>
                    <a:pt x="260159" y="31013"/>
                  </a:lnTo>
                  <a:lnTo>
                    <a:pt x="261912" y="22339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2645003" y="3461716"/>
              <a:ext cx="499109" cy="334010"/>
            </a:xfrm>
            <a:custGeom>
              <a:avLst/>
              <a:gdLst/>
              <a:ahLst/>
              <a:cxnLst/>
              <a:rect l="l" t="t" r="r" b="b"/>
              <a:pathLst>
                <a:path w="499110" h="334010">
                  <a:moveTo>
                    <a:pt x="149853" y="0"/>
                  </a:moveTo>
                  <a:lnTo>
                    <a:pt x="498879" y="0"/>
                  </a:lnTo>
                  <a:lnTo>
                    <a:pt x="498879" y="82091"/>
                  </a:lnTo>
                  <a:lnTo>
                    <a:pt x="489962" y="126246"/>
                  </a:lnTo>
                  <a:lnTo>
                    <a:pt x="465654" y="162275"/>
                  </a:lnTo>
                  <a:lnTo>
                    <a:pt x="429618" y="186551"/>
                  </a:lnTo>
                  <a:lnTo>
                    <a:pt x="385521" y="195449"/>
                  </a:lnTo>
                  <a:lnTo>
                    <a:pt x="19736" y="195449"/>
                  </a:lnTo>
                </a:path>
                <a:path w="499110" h="334010">
                  <a:moveTo>
                    <a:pt x="10245" y="234830"/>
                  </a:moveTo>
                  <a:lnTo>
                    <a:pt x="10245" y="307142"/>
                  </a:lnTo>
                  <a:lnTo>
                    <a:pt x="6959" y="323462"/>
                  </a:lnTo>
                  <a:lnTo>
                    <a:pt x="0" y="333794"/>
                  </a:lnTo>
                </a:path>
                <a:path w="499110" h="334010">
                  <a:moveTo>
                    <a:pt x="121436" y="3818"/>
                  </a:moveTo>
                  <a:lnTo>
                    <a:pt x="149853" y="0"/>
                  </a:lnTo>
                </a:path>
                <a:path w="499110" h="334010">
                  <a:moveTo>
                    <a:pt x="443038" y="55841"/>
                  </a:moveTo>
                  <a:lnTo>
                    <a:pt x="443038" y="82091"/>
                  </a:lnTo>
                  <a:lnTo>
                    <a:pt x="438506" y="104445"/>
                  </a:lnTo>
                  <a:lnTo>
                    <a:pt x="426161" y="122731"/>
                  </a:lnTo>
                  <a:lnTo>
                    <a:pt x="407875" y="135077"/>
                  </a:lnTo>
                  <a:lnTo>
                    <a:pt x="385521" y="139608"/>
                  </a:lnTo>
                </a:path>
              </a:pathLst>
            </a:custGeom>
            <a:ln w="27925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775172" y="4187694"/>
              <a:ext cx="410845" cy="139700"/>
            </a:xfrm>
            <a:custGeom>
              <a:avLst/>
              <a:gdLst/>
              <a:ahLst/>
              <a:cxnLst/>
              <a:rect l="l" t="t" r="r" b="b"/>
              <a:pathLst>
                <a:path w="410844" h="139700">
                  <a:moveTo>
                    <a:pt x="0" y="0"/>
                  </a:moveTo>
                  <a:lnTo>
                    <a:pt x="5726" y="0"/>
                  </a:lnTo>
                </a:path>
                <a:path w="410844" h="139700">
                  <a:moveTo>
                    <a:pt x="410593" y="139608"/>
                  </a:moveTo>
                  <a:lnTo>
                    <a:pt x="410593" y="111127"/>
                  </a:lnTo>
                  <a:lnTo>
                    <a:pt x="401867" y="67851"/>
                  </a:lnTo>
                  <a:lnTo>
                    <a:pt x="378063" y="32530"/>
                  </a:lnTo>
                  <a:lnTo>
                    <a:pt x="342742" y="8726"/>
                  </a:lnTo>
                  <a:lnTo>
                    <a:pt x="299466" y="0"/>
                  </a:lnTo>
                  <a:lnTo>
                    <a:pt x="173250" y="0"/>
                  </a:lnTo>
                </a:path>
              </a:pathLst>
            </a:custGeom>
            <a:ln w="27925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675316" y="3672809"/>
              <a:ext cx="440690" cy="431165"/>
            </a:xfrm>
            <a:custGeom>
              <a:avLst/>
              <a:gdLst/>
              <a:ahLst/>
              <a:cxnLst/>
              <a:rect l="l" t="t" r="r" b="b"/>
              <a:pathLst>
                <a:path w="440689" h="431164">
                  <a:moveTo>
                    <a:pt x="0" y="344564"/>
                  </a:moveTo>
                  <a:lnTo>
                    <a:pt x="27443" y="372008"/>
                  </a:lnTo>
                  <a:lnTo>
                    <a:pt x="62517" y="396803"/>
                  </a:lnTo>
                  <a:lnTo>
                    <a:pt x="101666" y="415393"/>
                  </a:lnTo>
                  <a:lnTo>
                    <a:pt x="144180" y="427068"/>
                  </a:lnTo>
                  <a:lnTo>
                    <a:pt x="189349" y="431117"/>
                  </a:lnTo>
                  <a:lnTo>
                    <a:pt x="234513" y="427068"/>
                  </a:lnTo>
                  <a:lnTo>
                    <a:pt x="277024" y="415393"/>
                  </a:lnTo>
                  <a:lnTo>
                    <a:pt x="316173" y="396803"/>
                  </a:lnTo>
                  <a:lnTo>
                    <a:pt x="351247" y="372008"/>
                  </a:lnTo>
                  <a:lnTo>
                    <a:pt x="381538" y="341718"/>
                  </a:lnTo>
                  <a:lnTo>
                    <a:pt x="406334" y="306644"/>
                  </a:lnTo>
                  <a:lnTo>
                    <a:pt x="424925" y="267495"/>
                  </a:lnTo>
                  <a:lnTo>
                    <a:pt x="436601" y="224983"/>
                  </a:lnTo>
                  <a:lnTo>
                    <a:pt x="440651" y="179816"/>
                  </a:lnTo>
                  <a:lnTo>
                    <a:pt x="440651" y="0"/>
                  </a:lnTo>
                </a:path>
              </a:pathLst>
            </a:custGeom>
            <a:ln w="27925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2128" y="3964313"/>
              <a:ext cx="177450" cy="83767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6936" y="4075723"/>
              <a:ext cx="195460" cy="160691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97387" y="3749314"/>
              <a:ext cx="88374" cy="165586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58322" y="3740937"/>
              <a:ext cx="412825" cy="139608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2976349" y="4257498"/>
              <a:ext cx="97790" cy="27940"/>
            </a:xfrm>
            <a:custGeom>
              <a:avLst/>
              <a:gdLst/>
              <a:ahLst/>
              <a:cxnLst/>
              <a:rect l="l" t="t" r="r" b="b"/>
              <a:pathLst>
                <a:path w="97789" h="27939">
                  <a:moveTo>
                    <a:pt x="97724" y="0"/>
                  </a:moveTo>
                  <a:lnTo>
                    <a:pt x="0" y="0"/>
                  </a:lnTo>
                  <a:lnTo>
                    <a:pt x="0" y="27925"/>
                  </a:lnTo>
                  <a:lnTo>
                    <a:pt x="97724" y="27925"/>
                  </a:lnTo>
                  <a:lnTo>
                    <a:pt x="97724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391725" y="3808532"/>
              <a:ext cx="293370" cy="47625"/>
            </a:xfrm>
            <a:custGeom>
              <a:avLst/>
              <a:gdLst/>
              <a:ahLst/>
              <a:cxnLst/>
              <a:rect l="l" t="t" r="r" b="b"/>
              <a:pathLst>
                <a:path w="293370" h="47625">
                  <a:moveTo>
                    <a:pt x="47472" y="23723"/>
                  </a:moveTo>
                  <a:lnTo>
                    <a:pt x="45618" y="14439"/>
                  </a:lnTo>
                  <a:lnTo>
                    <a:pt x="40551" y="6908"/>
                  </a:lnTo>
                  <a:lnTo>
                    <a:pt x="33020" y="1841"/>
                  </a:lnTo>
                  <a:lnTo>
                    <a:pt x="23736" y="0"/>
                  </a:lnTo>
                  <a:lnTo>
                    <a:pt x="14452" y="1841"/>
                  </a:lnTo>
                  <a:lnTo>
                    <a:pt x="6908" y="6908"/>
                  </a:lnTo>
                  <a:lnTo>
                    <a:pt x="1854" y="14439"/>
                  </a:lnTo>
                  <a:lnTo>
                    <a:pt x="0" y="23723"/>
                  </a:lnTo>
                  <a:lnTo>
                    <a:pt x="1854" y="32943"/>
                  </a:lnTo>
                  <a:lnTo>
                    <a:pt x="6908" y="40487"/>
                  </a:lnTo>
                  <a:lnTo>
                    <a:pt x="14452" y="45593"/>
                  </a:lnTo>
                  <a:lnTo>
                    <a:pt x="23736" y="47459"/>
                  </a:lnTo>
                  <a:lnTo>
                    <a:pt x="33020" y="45605"/>
                  </a:lnTo>
                  <a:lnTo>
                    <a:pt x="40551" y="40538"/>
                  </a:lnTo>
                  <a:lnTo>
                    <a:pt x="45618" y="33007"/>
                  </a:lnTo>
                  <a:lnTo>
                    <a:pt x="47472" y="23723"/>
                  </a:lnTo>
                  <a:close/>
                </a:path>
                <a:path w="293370" h="47625">
                  <a:moveTo>
                    <a:pt x="293116" y="23723"/>
                  </a:moveTo>
                  <a:lnTo>
                    <a:pt x="291261" y="14452"/>
                  </a:lnTo>
                  <a:lnTo>
                    <a:pt x="286207" y="6908"/>
                  </a:lnTo>
                  <a:lnTo>
                    <a:pt x="278663" y="1841"/>
                  </a:lnTo>
                  <a:lnTo>
                    <a:pt x="269379" y="0"/>
                  </a:lnTo>
                  <a:lnTo>
                    <a:pt x="260108" y="1841"/>
                  </a:lnTo>
                  <a:lnTo>
                    <a:pt x="252564" y="6908"/>
                  </a:lnTo>
                  <a:lnTo>
                    <a:pt x="247510" y="14452"/>
                  </a:lnTo>
                  <a:lnTo>
                    <a:pt x="245656" y="23723"/>
                  </a:lnTo>
                  <a:lnTo>
                    <a:pt x="247510" y="33007"/>
                  </a:lnTo>
                  <a:lnTo>
                    <a:pt x="252564" y="40538"/>
                  </a:lnTo>
                  <a:lnTo>
                    <a:pt x="260108" y="45605"/>
                  </a:lnTo>
                  <a:lnTo>
                    <a:pt x="269379" y="47459"/>
                  </a:lnTo>
                  <a:lnTo>
                    <a:pt x="278663" y="45593"/>
                  </a:lnTo>
                  <a:lnTo>
                    <a:pt x="286207" y="40487"/>
                  </a:lnTo>
                  <a:lnTo>
                    <a:pt x="291261" y="32943"/>
                  </a:lnTo>
                  <a:lnTo>
                    <a:pt x="293116" y="23723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0183" y="3981328"/>
              <a:ext cx="176225" cy="6511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3197117" y="3447318"/>
              <a:ext cx="528320" cy="904875"/>
            </a:xfrm>
            <a:custGeom>
              <a:avLst/>
              <a:gdLst/>
              <a:ahLst/>
              <a:cxnLst/>
              <a:rect l="l" t="t" r="r" b="b"/>
              <a:pathLst>
                <a:path w="528320" h="904875">
                  <a:moveTo>
                    <a:pt x="0" y="904852"/>
                  </a:moveTo>
                  <a:lnTo>
                    <a:pt x="0" y="874591"/>
                  </a:lnTo>
                  <a:lnTo>
                    <a:pt x="9270" y="828609"/>
                  </a:lnTo>
                  <a:lnTo>
                    <a:pt x="34561" y="791081"/>
                  </a:lnTo>
                  <a:lnTo>
                    <a:pt x="72092" y="765792"/>
                  </a:lnTo>
                  <a:lnTo>
                    <a:pt x="118080" y="756521"/>
                  </a:lnTo>
                  <a:lnTo>
                    <a:pt x="252159" y="756521"/>
                  </a:lnTo>
                </a:path>
                <a:path w="528320" h="904875">
                  <a:moveTo>
                    <a:pt x="430175" y="652388"/>
                  </a:moveTo>
                  <a:lnTo>
                    <a:pt x="430175" y="710576"/>
                  </a:lnTo>
                </a:path>
                <a:path w="528320" h="904875">
                  <a:moveTo>
                    <a:pt x="355366" y="790687"/>
                  </a:moveTo>
                  <a:lnTo>
                    <a:pt x="341176" y="793454"/>
                  </a:lnTo>
                  <a:lnTo>
                    <a:pt x="293838" y="784221"/>
                  </a:lnTo>
                  <a:lnTo>
                    <a:pt x="252170" y="756521"/>
                  </a:lnTo>
                  <a:lnTo>
                    <a:pt x="252170" y="652388"/>
                  </a:lnTo>
                </a:path>
                <a:path w="528320" h="904875">
                  <a:moveTo>
                    <a:pt x="486442" y="130393"/>
                  </a:moveTo>
                  <a:lnTo>
                    <a:pt x="452088" y="165043"/>
                  </a:lnTo>
                  <a:lnTo>
                    <a:pt x="411492" y="198190"/>
                  </a:lnTo>
                  <a:lnTo>
                    <a:pt x="370009" y="224912"/>
                  </a:lnTo>
                  <a:lnTo>
                    <a:pt x="327397" y="245932"/>
                  </a:lnTo>
                  <a:lnTo>
                    <a:pt x="283418" y="261970"/>
                  </a:lnTo>
                  <a:lnTo>
                    <a:pt x="237829" y="273749"/>
                  </a:lnTo>
                  <a:lnTo>
                    <a:pt x="190390" y="281990"/>
                  </a:lnTo>
                  <a:lnTo>
                    <a:pt x="140861" y="287414"/>
                  </a:lnTo>
                  <a:lnTo>
                    <a:pt x="89002" y="290745"/>
                  </a:lnTo>
                </a:path>
                <a:path w="528320" h="904875">
                  <a:moveTo>
                    <a:pt x="89002" y="290734"/>
                  </a:moveTo>
                  <a:lnTo>
                    <a:pt x="89002" y="400511"/>
                  </a:lnTo>
                  <a:lnTo>
                    <a:pt x="92795" y="448500"/>
                  </a:lnTo>
                  <a:lnTo>
                    <a:pt x="103834" y="493669"/>
                  </a:lnTo>
                  <a:lnTo>
                    <a:pt x="121610" y="535264"/>
                  </a:lnTo>
                  <a:lnTo>
                    <a:pt x="145612" y="572531"/>
                  </a:lnTo>
                  <a:lnTo>
                    <a:pt x="175329" y="604714"/>
                  </a:lnTo>
                  <a:lnTo>
                    <a:pt x="210253" y="631059"/>
                  </a:lnTo>
                  <a:lnTo>
                    <a:pt x="249873" y="650811"/>
                  </a:lnTo>
                  <a:lnTo>
                    <a:pt x="293680" y="663216"/>
                  </a:lnTo>
                  <a:lnTo>
                    <a:pt x="341162" y="667518"/>
                  </a:lnTo>
                  <a:lnTo>
                    <a:pt x="388645" y="663216"/>
                  </a:lnTo>
                  <a:lnTo>
                    <a:pt x="432453" y="650811"/>
                  </a:lnTo>
                  <a:lnTo>
                    <a:pt x="472076" y="631059"/>
                  </a:lnTo>
                  <a:lnTo>
                    <a:pt x="485235" y="621133"/>
                  </a:lnTo>
                </a:path>
                <a:path w="528320" h="904875">
                  <a:moveTo>
                    <a:pt x="427212" y="323665"/>
                  </a:moveTo>
                  <a:lnTo>
                    <a:pt x="445942" y="319420"/>
                  </a:lnTo>
                  <a:lnTo>
                    <a:pt x="464924" y="319529"/>
                  </a:lnTo>
                  <a:lnTo>
                    <a:pt x="483405" y="323895"/>
                  </a:lnTo>
                  <a:lnTo>
                    <a:pt x="500634" y="332419"/>
                  </a:lnTo>
                </a:path>
                <a:path w="528320" h="904875">
                  <a:moveTo>
                    <a:pt x="255144" y="323665"/>
                  </a:moveTo>
                  <a:lnTo>
                    <a:pt x="236409" y="319420"/>
                  </a:lnTo>
                  <a:lnTo>
                    <a:pt x="217426" y="319529"/>
                  </a:lnTo>
                  <a:lnTo>
                    <a:pt x="198944" y="323895"/>
                  </a:lnTo>
                  <a:lnTo>
                    <a:pt x="181711" y="332419"/>
                  </a:lnTo>
                </a:path>
                <a:path w="528320" h="904875">
                  <a:moveTo>
                    <a:pt x="267897" y="70154"/>
                  </a:moveTo>
                  <a:lnTo>
                    <a:pt x="218200" y="91370"/>
                  </a:lnTo>
                  <a:lnTo>
                    <a:pt x="174625" y="122279"/>
                  </a:lnTo>
                  <a:lnTo>
                    <a:pt x="138561" y="161503"/>
                  </a:lnTo>
                  <a:lnTo>
                    <a:pt x="111399" y="207669"/>
                  </a:lnTo>
                </a:path>
                <a:path w="528320" h="904875">
                  <a:moveTo>
                    <a:pt x="405745" y="7513"/>
                  </a:moveTo>
                  <a:lnTo>
                    <a:pt x="387213" y="3376"/>
                  </a:lnTo>
                  <a:lnTo>
                    <a:pt x="341172" y="0"/>
                  </a:lnTo>
                  <a:lnTo>
                    <a:pt x="295137" y="3376"/>
                  </a:lnTo>
                  <a:lnTo>
                    <a:pt x="251207" y="13185"/>
                  </a:lnTo>
                  <a:lnTo>
                    <a:pt x="209860" y="28946"/>
                  </a:lnTo>
                  <a:lnTo>
                    <a:pt x="171578" y="50176"/>
                  </a:lnTo>
                  <a:lnTo>
                    <a:pt x="136839" y="76395"/>
                  </a:lnTo>
                  <a:lnTo>
                    <a:pt x="106122" y="107121"/>
                  </a:lnTo>
                  <a:lnTo>
                    <a:pt x="79908" y="141872"/>
                  </a:lnTo>
                  <a:lnTo>
                    <a:pt x="58675" y="180168"/>
                  </a:lnTo>
                  <a:lnTo>
                    <a:pt x="42904" y="221527"/>
                  </a:lnTo>
                  <a:lnTo>
                    <a:pt x="33074" y="265468"/>
                  </a:lnTo>
                  <a:lnTo>
                    <a:pt x="29664" y="311508"/>
                  </a:lnTo>
                  <a:lnTo>
                    <a:pt x="30906" y="364908"/>
                  </a:lnTo>
                  <a:lnTo>
                    <a:pt x="34193" y="416536"/>
                  </a:lnTo>
                  <a:lnTo>
                    <a:pt x="38862" y="464798"/>
                  </a:lnTo>
                  <a:lnTo>
                    <a:pt x="44250" y="508098"/>
                  </a:lnTo>
                  <a:lnTo>
                    <a:pt x="57189" y="567095"/>
                  </a:lnTo>
                  <a:lnTo>
                    <a:pt x="90265" y="597640"/>
                  </a:lnTo>
                  <a:lnTo>
                    <a:pt x="113033" y="603290"/>
                  </a:lnTo>
                  <a:lnTo>
                    <a:pt x="179491" y="608473"/>
                  </a:lnTo>
                </a:path>
                <a:path w="528320" h="904875">
                  <a:moveTo>
                    <a:pt x="446342" y="170141"/>
                  </a:moveTo>
                  <a:lnTo>
                    <a:pt x="471923" y="210616"/>
                  </a:lnTo>
                  <a:lnTo>
                    <a:pt x="505999" y="245403"/>
                  </a:lnTo>
                  <a:lnTo>
                    <a:pt x="527945" y="260020"/>
                  </a:lnTo>
                </a:path>
                <a:path w="528320" h="904875">
                  <a:moveTo>
                    <a:pt x="341172" y="793452"/>
                  </a:moveTo>
                  <a:lnTo>
                    <a:pt x="344224" y="800022"/>
                  </a:lnTo>
                </a:path>
                <a:path w="528320" h="904875">
                  <a:moveTo>
                    <a:pt x="341172" y="793452"/>
                  </a:moveTo>
                  <a:lnTo>
                    <a:pt x="334705" y="807380"/>
                  </a:lnTo>
                </a:path>
                <a:path w="528320" h="904875">
                  <a:moveTo>
                    <a:pt x="257548" y="857370"/>
                  </a:moveTo>
                  <a:lnTo>
                    <a:pt x="226511" y="837183"/>
                  </a:lnTo>
                  <a:lnTo>
                    <a:pt x="186068" y="798962"/>
                  </a:lnTo>
                  <a:lnTo>
                    <a:pt x="161507" y="768779"/>
                  </a:lnTo>
                  <a:lnTo>
                    <a:pt x="153230" y="756521"/>
                  </a:lnTo>
                </a:path>
              </a:pathLst>
            </a:custGeom>
            <a:ln w="29664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660484" y="329243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10" h="1057910">
                  <a:moveTo>
                    <a:pt x="507837" y="0"/>
                  </a:moveTo>
                  <a:lnTo>
                    <a:pt x="549721" y="0"/>
                  </a:lnTo>
                  <a:lnTo>
                    <a:pt x="598629" y="2324"/>
                  </a:lnTo>
                  <a:lnTo>
                    <a:pt x="646223" y="9157"/>
                  </a:lnTo>
                  <a:lnTo>
                    <a:pt x="692287" y="20284"/>
                  </a:lnTo>
                  <a:lnTo>
                    <a:pt x="736611" y="35493"/>
                  </a:lnTo>
                  <a:lnTo>
                    <a:pt x="778981" y="54571"/>
                  </a:lnTo>
                  <a:lnTo>
                    <a:pt x="819185" y="77305"/>
                  </a:lnTo>
                  <a:lnTo>
                    <a:pt x="857009" y="103483"/>
                  </a:lnTo>
                  <a:lnTo>
                    <a:pt x="892240" y="132892"/>
                  </a:lnTo>
                  <a:lnTo>
                    <a:pt x="924667" y="165318"/>
                  </a:lnTo>
                  <a:lnTo>
                    <a:pt x="954075" y="200550"/>
                  </a:lnTo>
                  <a:lnTo>
                    <a:pt x="980253" y="238374"/>
                  </a:lnTo>
                  <a:lnTo>
                    <a:pt x="1002988" y="278577"/>
                  </a:lnTo>
                  <a:lnTo>
                    <a:pt x="1022066" y="320947"/>
                  </a:lnTo>
                  <a:lnTo>
                    <a:pt x="1037275" y="365271"/>
                  </a:lnTo>
                  <a:lnTo>
                    <a:pt x="1048402" y="411336"/>
                  </a:lnTo>
                  <a:lnTo>
                    <a:pt x="1055234" y="458929"/>
                  </a:lnTo>
                  <a:lnTo>
                    <a:pt x="1057559" y="507837"/>
                  </a:lnTo>
                  <a:lnTo>
                    <a:pt x="1057559" y="549721"/>
                  </a:lnTo>
                  <a:lnTo>
                    <a:pt x="1055234" y="598629"/>
                  </a:lnTo>
                  <a:lnTo>
                    <a:pt x="1048402" y="646223"/>
                  </a:lnTo>
                  <a:lnTo>
                    <a:pt x="1037275" y="692287"/>
                  </a:lnTo>
                  <a:lnTo>
                    <a:pt x="1022066" y="736611"/>
                  </a:lnTo>
                  <a:lnTo>
                    <a:pt x="1002988" y="778981"/>
                  </a:lnTo>
                  <a:lnTo>
                    <a:pt x="980253" y="819185"/>
                  </a:lnTo>
                  <a:lnTo>
                    <a:pt x="954075" y="857009"/>
                  </a:lnTo>
                  <a:lnTo>
                    <a:pt x="924667" y="892240"/>
                  </a:lnTo>
                  <a:lnTo>
                    <a:pt x="892240" y="924667"/>
                  </a:lnTo>
                  <a:lnTo>
                    <a:pt x="857009" y="954075"/>
                  </a:lnTo>
                  <a:lnTo>
                    <a:pt x="819185" y="980253"/>
                  </a:lnTo>
                  <a:lnTo>
                    <a:pt x="778981" y="1002988"/>
                  </a:lnTo>
                  <a:lnTo>
                    <a:pt x="736611" y="1022066"/>
                  </a:lnTo>
                  <a:lnTo>
                    <a:pt x="692287" y="1037275"/>
                  </a:lnTo>
                  <a:lnTo>
                    <a:pt x="646223" y="1048402"/>
                  </a:lnTo>
                  <a:lnTo>
                    <a:pt x="598629" y="1055234"/>
                  </a:lnTo>
                  <a:lnTo>
                    <a:pt x="549721" y="1057559"/>
                  </a:lnTo>
                  <a:lnTo>
                    <a:pt x="507837" y="1057559"/>
                  </a:lnTo>
                  <a:lnTo>
                    <a:pt x="458929" y="1055234"/>
                  </a:lnTo>
                  <a:lnTo>
                    <a:pt x="411336" y="1048402"/>
                  </a:lnTo>
                  <a:lnTo>
                    <a:pt x="365271" y="1037275"/>
                  </a:lnTo>
                  <a:lnTo>
                    <a:pt x="320947" y="1022066"/>
                  </a:lnTo>
                  <a:lnTo>
                    <a:pt x="278577" y="1002988"/>
                  </a:lnTo>
                  <a:lnTo>
                    <a:pt x="238374" y="980253"/>
                  </a:lnTo>
                  <a:lnTo>
                    <a:pt x="200550" y="954075"/>
                  </a:lnTo>
                  <a:lnTo>
                    <a:pt x="165318" y="924667"/>
                  </a:lnTo>
                  <a:lnTo>
                    <a:pt x="132892" y="892240"/>
                  </a:lnTo>
                  <a:lnTo>
                    <a:pt x="103483" y="857009"/>
                  </a:lnTo>
                  <a:lnTo>
                    <a:pt x="77305" y="819185"/>
                  </a:lnTo>
                  <a:lnTo>
                    <a:pt x="54571" y="778981"/>
                  </a:lnTo>
                  <a:lnTo>
                    <a:pt x="35493" y="736611"/>
                  </a:lnTo>
                  <a:lnTo>
                    <a:pt x="20284" y="692287"/>
                  </a:lnTo>
                  <a:lnTo>
                    <a:pt x="9157" y="646223"/>
                  </a:lnTo>
                  <a:lnTo>
                    <a:pt x="2324" y="598629"/>
                  </a:lnTo>
                  <a:lnTo>
                    <a:pt x="0" y="549721"/>
                  </a:lnTo>
                  <a:lnTo>
                    <a:pt x="0" y="507837"/>
                  </a:lnTo>
                  <a:lnTo>
                    <a:pt x="2324" y="458929"/>
                  </a:lnTo>
                  <a:lnTo>
                    <a:pt x="9157" y="411336"/>
                  </a:lnTo>
                  <a:lnTo>
                    <a:pt x="20284" y="365271"/>
                  </a:lnTo>
                  <a:lnTo>
                    <a:pt x="35493" y="320947"/>
                  </a:lnTo>
                  <a:lnTo>
                    <a:pt x="54571" y="278577"/>
                  </a:lnTo>
                  <a:lnTo>
                    <a:pt x="77305" y="238374"/>
                  </a:lnTo>
                  <a:lnTo>
                    <a:pt x="103483" y="200550"/>
                  </a:lnTo>
                  <a:lnTo>
                    <a:pt x="132892" y="165318"/>
                  </a:lnTo>
                  <a:lnTo>
                    <a:pt x="165318" y="132892"/>
                  </a:lnTo>
                  <a:lnTo>
                    <a:pt x="200550" y="103483"/>
                  </a:lnTo>
                  <a:lnTo>
                    <a:pt x="238374" y="77305"/>
                  </a:lnTo>
                  <a:lnTo>
                    <a:pt x="278577" y="54571"/>
                  </a:lnTo>
                  <a:lnTo>
                    <a:pt x="320947" y="35493"/>
                  </a:lnTo>
                  <a:lnTo>
                    <a:pt x="365271" y="20284"/>
                  </a:lnTo>
                  <a:lnTo>
                    <a:pt x="411336" y="9157"/>
                  </a:lnTo>
                  <a:lnTo>
                    <a:pt x="458929" y="2324"/>
                  </a:lnTo>
                  <a:lnTo>
                    <a:pt x="507837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204903" y="323239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49742" y="0"/>
                  </a:moveTo>
                  <a:lnTo>
                    <a:pt x="507858" y="0"/>
                  </a:lnTo>
                  <a:lnTo>
                    <a:pt x="458946" y="2324"/>
                  </a:lnTo>
                  <a:lnTo>
                    <a:pt x="411350" y="9156"/>
                  </a:lnTo>
                  <a:lnTo>
                    <a:pt x="365283" y="20283"/>
                  </a:lnTo>
                  <a:lnTo>
                    <a:pt x="320957" y="35491"/>
                  </a:lnTo>
                  <a:lnTo>
                    <a:pt x="278585" y="54569"/>
                  </a:lnTo>
                  <a:lnTo>
                    <a:pt x="238379" y="77303"/>
                  </a:lnTo>
                  <a:lnTo>
                    <a:pt x="200554" y="103480"/>
                  </a:lnTo>
                  <a:lnTo>
                    <a:pt x="165321" y="132888"/>
                  </a:lnTo>
                  <a:lnTo>
                    <a:pt x="132894" y="165314"/>
                  </a:lnTo>
                  <a:lnTo>
                    <a:pt x="103485" y="200545"/>
                  </a:lnTo>
                  <a:lnTo>
                    <a:pt x="77306" y="238369"/>
                  </a:lnTo>
                  <a:lnTo>
                    <a:pt x="54571" y="278573"/>
                  </a:lnTo>
                  <a:lnTo>
                    <a:pt x="35493" y="320943"/>
                  </a:lnTo>
                  <a:lnTo>
                    <a:pt x="20284" y="365267"/>
                  </a:lnTo>
                  <a:lnTo>
                    <a:pt x="9157" y="411333"/>
                  </a:lnTo>
                  <a:lnTo>
                    <a:pt x="2324" y="458927"/>
                  </a:lnTo>
                  <a:lnTo>
                    <a:pt x="0" y="507837"/>
                  </a:lnTo>
                  <a:lnTo>
                    <a:pt x="0" y="549721"/>
                  </a:lnTo>
                  <a:lnTo>
                    <a:pt x="2324" y="598629"/>
                  </a:lnTo>
                  <a:lnTo>
                    <a:pt x="9157" y="646223"/>
                  </a:lnTo>
                  <a:lnTo>
                    <a:pt x="20284" y="692287"/>
                  </a:lnTo>
                  <a:lnTo>
                    <a:pt x="35493" y="736611"/>
                  </a:lnTo>
                  <a:lnTo>
                    <a:pt x="54571" y="778981"/>
                  </a:lnTo>
                  <a:lnTo>
                    <a:pt x="77306" y="819185"/>
                  </a:lnTo>
                  <a:lnTo>
                    <a:pt x="103485" y="857009"/>
                  </a:lnTo>
                  <a:lnTo>
                    <a:pt x="132894" y="892240"/>
                  </a:lnTo>
                  <a:lnTo>
                    <a:pt x="165321" y="924667"/>
                  </a:lnTo>
                  <a:lnTo>
                    <a:pt x="200554" y="954075"/>
                  </a:lnTo>
                  <a:lnTo>
                    <a:pt x="238379" y="980253"/>
                  </a:lnTo>
                  <a:lnTo>
                    <a:pt x="278585" y="1002988"/>
                  </a:lnTo>
                  <a:lnTo>
                    <a:pt x="320957" y="1022066"/>
                  </a:lnTo>
                  <a:lnTo>
                    <a:pt x="365283" y="1037275"/>
                  </a:lnTo>
                  <a:lnTo>
                    <a:pt x="411350" y="1048402"/>
                  </a:lnTo>
                  <a:lnTo>
                    <a:pt x="458946" y="1055234"/>
                  </a:lnTo>
                  <a:lnTo>
                    <a:pt x="507858" y="1057559"/>
                  </a:lnTo>
                  <a:lnTo>
                    <a:pt x="549742" y="1057559"/>
                  </a:lnTo>
                  <a:lnTo>
                    <a:pt x="598641" y="1055234"/>
                  </a:lnTo>
                  <a:lnTo>
                    <a:pt x="646226" y="1048402"/>
                  </a:lnTo>
                  <a:lnTo>
                    <a:pt x="692286" y="1037275"/>
                  </a:lnTo>
                  <a:lnTo>
                    <a:pt x="736606" y="1022066"/>
                  </a:lnTo>
                  <a:lnTo>
                    <a:pt x="778975" y="1002988"/>
                  </a:lnTo>
                  <a:lnTo>
                    <a:pt x="819178" y="980253"/>
                  </a:lnTo>
                  <a:lnTo>
                    <a:pt x="857003" y="954075"/>
                  </a:lnTo>
                  <a:lnTo>
                    <a:pt x="892236" y="924667"/>
                  </a:lnTo>
                  <a:lnTo>
                    <a:pt x="924666" y="892240"/>
                  </a:lnTo>
                  <a:lnTo>
                    <a:pt x="954078" y="857009"/>
                  </a:lnTo>
                  <a:lnTo>
                    <a:pt x="980259" y="819185"/>
                  </a:lnTo>
                  <a:lnTo>
                    <a:pt x="1002997" y="778981"/>
                  </a:lnTo>
                  <a:lnTo>
                    <a:pt x="1022079" y="736611"/>
                  </a:lnTo>
                  <a:lnTo>
                    <a:pt x="1037291" y="692287"/>
                  </a:lnTo>
                  <a:lnTo>
                    <a:pt x="1048421" y="646223"/>
                  </a:lnTo>
                  <a:lnTo>
                    <a:pt x="1055255" y="598629"/>
                  </a:lnTo>
                  <a:lnTo>
                    <a:pt x="1057580" y="549721"/>
                  </a:lnTo>
                  <a:lnTo>
                    <a:pt x="1057580" y="507837"/>
                  </a:lnTo>
                  <a:lnTo>
                    <a:pt x="1055255" y="458927"/>
                  </a:lnTo>
                  <a:lnTo>
                    <a:pt x="1048421" y="411333"/>
                  </a:lnTo>
                  <a:lnTo>
                    <a:pt x="1037291" y="365267"/>
                  </a:lnTo>
                  <a:lnTo>
                    <a:pt x="1022079" y="320943"/>
                  </a:lnTo>
                  <a:lnTo>
                    <a:pt x="1002997" y="278573"/>
                  </a:lnTo>
                  <a:lnTo>
                    <a:pt x="980259" y="238369"/>
                  </a:lnTo>
                  <a:lnTo>
                    <a:pt x="954078" y="200545"/>
                  </a:lnTo>
                  <a:lnTo>
                    <a:pt x="924666" y="165314"/>
                  </a:lnTo>
                  <a:lnTo>
                    <a:pt x="892236" y="132888"/>
                  </a:lnTo>
                  <a:lnTo>
                    <a:pt x="857003" y="103480"/>
                  </a:lnTo>
                  <a:lnTo>
                    <a:pt x="819178" y="77303"/>
                  </a:lnTo>
                  <a:lnTo>
                    <a:pt x="778975" y="54569"/>
                  </a:lnTo>
                  <a:lnTo>
                    <a:pt x="736606" y="35491"/>
                  </a:lnTo>
                  <a:lnTo>
                    <a:pt x="692286" y="20283"/>
                  </a:lnTo>
                  <a:lnTo>
                    <a:pt x="646226" y="9156"/>
                  </a:lnTo>
                  <a:lnTo>
                    <a:pt x="598641" y="2324"/>
                  </a:lnTo>
                  <a:lnTo>
                    <a:pt x="549742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204903" y="3232393"/>
              <a:ext cx="1057910" cy="1057910"/>
            </a:xfrm>
            <a:custGeom>
              <a:avLst/>
              <a:gdLst/>
              <a:ahLst/>
              <a:cxnLst/>
              <a:rect l="l" t="t" r="r" b="b"/>
              <a:pathLst>
                <a:path w="1057909" h="1057910">
                  <a:moveTo>
                    <a:pt x="507858" y="0"/>
                  </a:moveTo>
                  <a:lnTo>
                    <a:pt x="549742" y="0"/>
                  </a:lnTo>
                  <a:lnTo>
                    <a:pt x="598641" y="2324"/>
                  </a:lnTo>
                  <a:lnTo>
                    <a:pt x="646226" y="9156"/>
                  </a:lnTo>
                  <a:lnTo>
                    <a:pt x="692286" y="20283"/>
                  </a:lnTo>
                  <a:lnTo>
                    <a:pt x="736606" y="35491"/>
                  </a:lnTo>
                  <a:lnTo>
                    <a:pt x="778975" y="54569"/>
                  </a:lnTo>
                  <a:lnTo>
                    <a:pt x="819178" y="77303"/>
                  </a:lnTo>
                  <a:lnTo>
                    <a:pt x="857003" y="103480"/>
                  </a:lnTo>
                  <a:lnTo>
                    <a:pt x="892236" y="132888"/>
                  </a:lnTo>
                  <a:lnTo>
                    <a:pt x="924666" y="165314"/>
                  </a:lnTo>
                  <a:lnTo>
                    <a:pt x="954078" y="200545"/>
                  </a:lnTo>
                  <a:lnTo>
                    <a:pt x="980259" y="238369"/>
                  </a:lnTo>
                  <a:lnTo>
                    <a:pt x="1002997" y="278573"/>
                  </a:lnTo>
                  <a:lnTo>
                    <a:pt x="1022079" y="320943"/>
                  </a:lnTo>
                  <a:lnTo>
                    <a:pt x="1037291" y="365267"/>
                  </a:lnTo>
                  <a:lnTo>
                    <a:pt x="1048421" y="411333"/>
                  </a:lnTo>
                  <a:lnTo>
                    <a:pt x="1055255" y="458927"/>
                  </a:lnTo>
                  <a:lnTo>
                    <a:pt x="1057580" y="507837"/>
                  </a:lnTo>
                  <a:lnTo>
                    <a:pt x="1057580" y="549721"/>
                  </a:lnTo>
                  <a:lnTo>
                    <a:pt x="1055255" y="598629"/>
                  </a:lnTo>
                  <a:lnTo>
                    <a:pt x="1048421" y="646223"/>
                  </a:lnTo>
                  <a:lnTo>
                    <a:pt x="1037291" y="692287"/>
                  </a:lnTo>
                  <a:lnTo>
                    <a:pt x="1022079" y="736611"/>
                  </a:lnTo>
                  <a:lnTo>
                    <a:pt x="1002997" y="778981"/>
                  </a:lnTo>
                  <a:lnTo>
                    <a:pt x="980259" y="819185"/>
                  </a:lnTo>
                  <a:lnTo>
                    <a:pt x="954078" y="857009"/>
                  </a:lnTo>
                  <a:lnTo>
                    <a:pt x="924666" y="892240"/>
                  </a:lnTo>
                  <a:lnTo>
                    <a:pt x="892236" y="924667"/>
                  </a:lnTo>
                  <a:lnTo>
                    <a:pt x="857003" y="954075"/>
                  </a:lnTo>
                  <a:lnTo>
                    <a:pt x="819178" y="980253"/>
                  </a:lnTo>
                  <a:lnTo>
                    <a:pt x="778975" y="1002988"/>
                  </a:lnTo>
                  <a:lnTo>
                    <a:pt x="736606" y="1022066"/>
                  </a:lnTo>
                  <a:lnTo>
                    <a:pt x="692286" y="1037275"/>
                  </a:lnTo>
                  <a:lnTo>
                    <a:pt x="646226" y="1048402"/>
                  </a:lnTo>
                  <a:lnTo>
                    <a:pt x="598641" y="1055234"/>
                  </a:lnTo>
                  <a:lnTo>
                    <a:pt x="549742" y="1057559"/>
                  </a:lnTo>
                  <a:lnTo>
                    <a:pt x="507858" y="1057559"/>
                  </a:lnTo>
                  <a:lnTo>
                    <a:pt x="458946" y="1055234"/>
                  </a:lnTo>
                  <a:lnTo>
                    <a:pt x="411350" y="1048402"/>
                  </a:lnTo>
                  <a:lnTo>
                    <a:pt x="365283" y="1037275"/>
                  </a:lnTo>
                  <a:lnTo>
                    <a:pt x="320957" y="1022066"/>
                  </a:lnTo>
                  <a:lnTo>
                    <a:pt x="278585" y="1002988"/>
                  </a:lnTo>
                  <a:lnTo>
                    <a:pt x="238379" y="980253"/>
                  </a:lnTo>
                  <a:lnTo>
                    <a:pt x="200554" y="954075"/>
                  </a:lnTo>
                  <a:lnTo>
                    <a:pt x="165321" y="924667"/>
                  </a:lnTo>
                  <a:lnTo>
                    <a:pt x="132894" y="892240"/>
                  </a:lnTo>
                  <a:lnTo>
                    <a:pt x="103485" y="857009"/>
                  </a:lnTo>
                  <a:lnTo>
                    <a:pt x="77306" y="819185"/>
                  </a:lnTo>
                  <a:lnTo>
                    <a:pt x="54571" y="778981"/>
                  </a:lnTo>
                  <a:lnTo>
                    <a:pt x="35493" y="736611"/>
                  </a:lnTo>
                  <a:lnTo>
                    <a:pt x="20284" y="692287"/>
                  </a:lnTo>
                  <a:lnTo>
                    <a:pt x="9157" y="646223"/>
                  </a:lnTo>
                  <a:lnTo>
                    <a:pt x="2324" y="598629"/>
                  </a:lnTo>
                  <a:lnTo>
                    <a:pt x="0" y="549721"/>
                  </a:lnTo>
                  <a:lnTo>
                    <a:pt x="0" y="507837"/>
                  </a:lnTo>
                  <a:lnTo>
                    <a:pt x="2324" y="458927"/>
                  </a:lnTo>
                  <a:lnTo>
                    <a:pt x="9157" y="411333"/>
                  </a:lnTo>
                  <a:lnTo>
                    <a:pt x="20284" y="365267"/>
                  </a:lnTo>
                  <a:lnTo>
                    <a:pt x="35493" y="320943"/>
                  </a:lnTo>
                  <a:lnTo>
                    <a:pt x="54571" y="278573"/>
                  </a:lnTo>
                  <a:lnTo>
                    <a:pt x="77306" y="238369"/>
                  </a:lnTo>
                  <a:lnTo>
                    <a:pt x="103485" y="200545"/>
                  </a:lnTo>
                  <a:lnTo>
                    <a:pt x="132894" y="165314"/>
                  </a:lnTo>
                  <a:lnTo>
                    <a:pt x="165321" y="132888"/>
                  </a:lnTo>
                  <a:lnTo>
                    <a:pt x="200554" y="103480"/>
                  </a:lnTo>
                  <a:lnTo>
                    <a:pt x="238379" y="77303"/>
                  </a:lnTo>
                  <a:lnTo>
                    <a:pt x="278585" y="54569"/>
                  </a:lnTo>
                  <a:lnTo>
                    <a:pt x="320957" y="35491"/>
                  </a:lnTo>
                  <a:lnTo>
                    <a:pt x="365283" y="20283"/>
                  </a:lnTo>
                  <a:lnTo>
                    <a:pt x="411350" y="9156"/>
                  </a:lnTo>
                  <a:lnTo>
                    <a:pt x="458946" y="2324"/>
                  </a:lnTo>
                  <a:lnTo>
                    <a:pt x="507858" y="0"/>
                  </a:lnTo>
                  <a:close/>
                </a:path>
              </a:pathLst>
            </a:custGeom>
            <a:ln w="31412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60568" y="3566352"/>
              <a:ext cx="100729" cy="76604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10687318" y="3617094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209103" y="0"/>
                  </a:moveTo>
                  <a:lnTo>
                    <a:pt x="4816" y="0"/>
                  </a:lnTo>
                  <a:lnTo>
                    <a:pt x="0" y="4743"/>
                  </a:lnTo>
                  <a:lnTo>
                    <a:pt x="0" y="16543"/>
                  </a:lnTo>
                  <a:lnTo>
                    <a:pt x="4816" y="21308"/>
                  </a:lnTo>
                  <a:lnTo>
                    <a:pt x="10680" y="21308"/>
                  </a:lnTo>
                  <a:lnTo>
                    <a:pt x="209103" y="21308"/>
                  </a:lnTo>
                  <a:lnTo>
                    <a:pt x="213815" y="16523"/>
                  </a:lnTo>
                  <a:lnTo>
                    <a:pt x="213815" y="4764"/>
                  </a:lnTo>
                  <a:lnTo>
                    <a:pt x="209103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687318" y="3617094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10680" y="21308"/>
                  </a:moveTo>
                  <a:lnTo>
                    <a:pt x="4816" y="21308"/>
                  </a:lnTo>
                  <a:lnTo>
                    <a:pt x="0" y="16543"/>
                  </a:lnTo>
                  <a:lnTo>
                    <a:pt x="0" y="10638"/>
                  </a:lnTo>
                  <a:lnTo>
                    <a:pt x="0" y="4743"/>
                  </a:lnTo>
                  <a:lnTo>
                    <a:pt x="4816" y="0"/>
                  </a:lnTo>
                  <a:lnTo>
                    <a:pt x="10680" y="0"/>
                  </a:lnTo>
                  <a:lnTo>
                    <a:pt x="203239" y="0"/>
                  </a:lnTo>
                  <a:lnTo>
                    <a:pt x="209103" y="0"/>
                  </a:lnTo>
                  <a:lnTo>
                    <a:pt x="213815" y="4764"/>
                  </a:lnTo>
                  <a:lnTo>
                    <a:pt x="213815" y="10638"/>
                  </a:lnTo>
                  <a:lnTo>
                    <a:pt x="213815" y="16523"/>
                  </a:lnTo>
                  <a:lnTo>
                    <a:pt x="209103" y="21308"/>
                  </a:lnTo>
                  <a:lnTo>
                    <a:pt x="203239" y="21308"/>
                  </a:lnTo>
                  <a:lnTo>
                    <a:pt x="10680" y="21308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60568" y="3666474"/>
              <a:ext cx="100729" cy="76573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0687318" y="3717185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209103" y="0"/>
                  </a:moveTo>
                  <a:lnTo>
                    <a:pt x="4816" y="0"/>
                  </a:lnTo>
                  <a:lnTo>
                    <a:pt x="0" y="4743"/>
                  </a:lnTo>
                  <a:lnTo>
                    <a:pt x="0" y="16564"/>
                  </a:lnTo>
                  <a:lnTo>
                    <a:pt x="4816" y="21308"/>
                  </a:lnTo>
                  <a:lnTo>
                    <a:pt x="10680" y="21308"/>
                  </a:lnTo>
                  <a:lnTo>
                    <a:pt x="209103" y="21308"/>
                  </a:lnTo>
                  <a:lnTo>
                    <a:pt x="213815" y="16564"/>
                  </a:lnTo>
                  <a:lnTo>
                    <a:pt x="213815" y="4743"/>
                  </a:lnTo>
                  <a:lnTo>
                    <a:pt x="209103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687318" y="3717185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10680" y="21308"/>
                  </a:moveTo>
                  <a:lnTo>
                    <a:pt x="4816" y="21308"/>
                  </a:lnTo>
                  <a:lnTo>
                    <a:pt x="0" y="16564"/>
                  </a:lnTo>
                  <a:lnTo>
                    <a:pt x="0" y="10659"/>
                  </a:lnTo>
                  <a:lnTo>
                    <a:pt x="0" y="4743"/>
                  </a:lnTo>
                  <a:lnTo>
                    <a:pt x="4816" y="0"/>
                  </a:lnTo>
                  <a:lnTo>
                    <a:pt x="10680" y="0"/>
                  </a:lnTo>
                  <a:lnTo>
                    <a:pt x="203239" y="0"/>
                  </a:lnTo>
                  <a:lnTo>
                    <a:pt x="209103" y="0"/>
                  </a:lnTo>
                  <a:lnTo>
                    <a:pt x="213815" y="4743"/>
                  </a:lnTo>
                  <a:lnTo>
                    <a:pt x="213815" y="10659"/>
                  </a:lnTo>
                  <a:lnTo>
                    <a:pt x="213815" y="16564"/>
                  </a:lnTo>
                  <a:lnTo>
                    <a:pt x="209103" y="21308"/>
                  </a:lnTo>
                  <a:lnTo>
                    <a:pt x="203239" y="21308"/>
                  </a:lnTo>
                  <a:lnTo>
                    <a:pt x="10680" y="21308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60568" y="3766555"/>
              <a:ext cx="100729" cy="76584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10687318" y="3817286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209103" y="0"/>
                  </a:moveTo>
                  <a:lnTo>
                    <a:pt x="4816" y="0"/>
                  </a:lnTo>
                  <a:lnTo>
                    <a:pt x="0" y="4785"/>
                  </a:lnTo>
                  <a:lnTo>
                    <a:pt x="0" y="16533"/>
                  </a:lnTo>
                  <a:lnTo>
                    <a:pt x="4816" y="21297"/>
                  </a:lnTo>
                  <a:lnTo>
                    <a:pt x="10680" y="21297"/>
                  </a:lnTo>
                  <a:lnTo>
                    <a:pt x="209103" y="21297"/>
                  </a:lnTo>
                  <a:lnTo>
                    <a:pt x="213815" y="16564"/>
                  </a:lnTo>
                  <a:lnTo>
                    <a:pt x="213815" y="4753"/>
                  </a:lnTo>
                  <a:lnTo>
                    <a:pt x="209103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687318" y="3817286"/>
              <a:ext cx="213995" cy="21590"/>
            </a:xfrm>
            <a:custGeom>
              <a:avLst/>
              <a:gdLst/>
              <a:ahLst/>
              <a:cxnLst/>
              <a:rect l="l" t="t" r="r" b="b"/>
              <a:pathLst>
                <a:path w="213995" h="21589">
                  <a:moveTo>
                    <a:pt x="10680" y="21297"/>
                  </a:moveTo>
                  <a:lnTo>
                    <a:pt x="4816" y="21297"/>
                  </a:lnTo>
                  <a:lnTo>
                    <a:pt x="0" y="16533"/>
                  </a:lnTo>
                  <a:lnTo>
                    <a:pt x="0" y="10659"/>
                  </a:lnTo>
                  <a:lnTo>
                    <a:pt x="0" y="4785"/>
                  </a:lnTo>
                  <a:lnTo>
                    <a:pt x="4816" y="0"/>
                  </a:lnTo>
                  <a:lnTo>
                    <a:pt x="10680" y="0"/>
                  </a:lnTo>
                  <a:lnTo>
                    <a:pt x="203239" y="0"/>
                  </a:lnTo>
                  <a:lnTo>
                    <a:pt x="209103" y="0"/>
                  </a:lnTo>
                  <a:lnTo>
                    <a:pt x="213815" y="4753"/>
                  </a:lnTo>
                  <a:lnTo>
                    <a:pt x="213815" y="10659"/>
                  </a:lnTo>
                  <a:lnTo>
                    <a:pt x="213815" y="16564"/>
                  </a:lnTo>
                  <a:lnTo>
                    <a:pt x="209103" y="21297"/>
                  </a:lnTo>
                  <a:lnTo>
                    <a:pt x="203239" y="21297"/>
                  </a:lnTo>
                  <a:lnTo>
                    <a:pt x="10680" y="21297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348155" y="3477768"/>
              <a:ext cx="771525" cy="521970"/>
            </a:xfrm>
            <a:custGeom>
              <a:avLst/>
              <a:gdLst/>
              <a:ahLst/>
              <a:cxnLst/>
              <a:rect l="l" t="t" r="r" b="b"/>
              <a:pathLst>
                <a:path w="771525" h="521970">
                  <a:moveTo>
                    <a:pt x="701978" y="0"/>
                  </a:moveTo>
                  <a:lnTo>
                    <a:pt x="69065" y="0"/>
                  </a:lnTo>
                  <a:lnTo>
                    <a:pt x="42208" y="5439"/>
                  </a:lnTo>
                  <a:lnTo>
                    <a:pt x="20252" y="20261"/>
                  </a:lnTo>
                  <a:lnTo>
                    <a:pt x="5436" y="42221"/>
                  </a:lnTo>
                  <a:lnTo>
                    <a:pt x="0" y="69076"/>
                  </a:lnTo>
                  <a:lnTo>
                    <a:pt x="6" y="452792"/>
                  </a:lnTo>
                  <a:lnTo>
                    <a:pt x="5453" y="479644"/>
                  </a:lnTo>
                  <a:lnTo>
                    <a:pt x="20252" y="501575"/>
                  </a:lnTo>
                  <a:lnTo>
                    <a:pt x="42208" y="516390"/>
                  </a:lnTo>
                  <a:lnTo>
                    <a:pt x="69065" y="521827"/>
                  </a:lnTo>
                  <a:lnTo>
                    <a:pt x="701978" y="521847"/>
                  </a:lnTo>
                  <a:lnTo>
                    <a:pt x="728856" y="516411"/>
                  </a:lnTo>
                  <a:lnTo>
                    <a:pt x="750840" y="501575"/>
                  </a:lnTo>
                  <a:lnTo>
                    <a:pt x="751532" y="500550"/>
                  </a:lnTo>
                  <a:lnTo>
                    <a:pt x="69065" y="500550"/>
                  </a:lnTo>
                  <a:lnTo>
                    <a:pt x="50487" y="496791"/>
                  </a:lnTo>
                  <a:lnTo>
                    <a:pt x="35302" y="486546"/>
                  </a:lnTo>
                  <a:lnTo>
                    <a:pt x="25056" y="471364"/>
                  </a:lnTo>
                  <a:lnTo>
                    <a:pt x="21297" y="452792"/>
                  </a:lnTo>
                  <a:lnTo>
                    <a:pt x="21297" y="69076"/>
                  </a:lnTo>
                  <a:lnTo>
                    <a:pt x="25056" y="50500"/>
                  </a:lnTo>
                  <a:lnTo>
                    <a:pt x="35302" y="35318"/>
                  </a:lnTo>
                  <a:lnTo>
                    <a:pt x="50487" y="25076"/>
                  </a:lnTo>
                  <a:lnTo>
                    <a:pt x="69065" y="21318"/>
                  </a:lnTo>
                  <a:lnTo>
                    <a:pt x="751539" y="21318"/>
                  </a:lnTo>
                  <a:lnTo>
                    <a:pt x="750825" y="20261"/>
                  </a:lnTo>
                  <a:lnTo>
                    <a:pt x="728856" y="5439"/>
                  </a:lnTo>
                  <a:lnTo>
                    <a:pt x="701978" y="0"/>
                  </a:lnTo>
                  <a:close/>
                </a:path>
                <a:path w="771525" h="521970">
                  <a:moveTo>
                    <a:pt x="751539" y="21318"/>
                  </a:moveTo>
                  <a:lnTo>
                    <a:pt x="701978" y="21318"/>
                  </a:lnTo>
                  <a:lnTo>
                    <a:pt x="720570" y="25076"/>
                  </a:lnTo>
                  <a:lnTo>
                    <a:pt x="735747" y="35318"/>
                  </a:lnTo>
                  <a:lnTo>
                    <a:pt x="745975" y="50500"/>
                  </a:lnTo>
                  <a:lnTo>
                    <a:pt x="749725" y="69076"/>
                  </a:lnTo>
                  <a:lnTo>
                    <a:pt x="749725" y="452792"/>
                  </a:lnTo>
                  <a:lnTo>
                    <a:pt x="745975" y="471364"/>
                  </a:lnTo>
                  <a:lnTo>
                    <a:pt x="735747" y="486546"/>
                  </a:lnTo>
                  <a:lnTo>
                    <a:pt x="720570" y="496791"/>
                  </a:lnTo>
                  <a:lnTo>
                    <a:pt x="701978" y="500550"/>
                  </a:lnTo>
                  <a:lnTo>
                    <a:pt x="751532" y="500550"/>
                  </a:lnTo>
                  <a:lnTo>
                    <a:pt x="765653" y="479618"/>
                  </a:lnTo>
                  <a:lnTo>
                    <a:pt x="771086" y="452792"/>
                  </a:lnTo>
                  <a:lnTo>
                    <a:pt x="771086" y="69076"/>
                  </a:lnTo>
                  <a:lnTo>
                    <a:pt x="765648" y="42221"/>
                  </a:lnTo>
                  <a:lnTo>
                    <a:pt x="751539" y="21318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348155" y="3477768"/>
              <a:ext cx="771525" cy="521970"/>
            </a:xfrm>
            <a:custGeom>
              <a:avLst/>
              <a:gdLst/>
              <a:ahLst/>
              <a:cxnLst/>
              <a:rect l="l" t="t" r="r" b="b"/>
              <a:pathLst>
                <a:path w="771525" h="521970">
                  <a:moveTo>
                    <a:pt x="69065" y="21318"/>
                  </a:moveTo>
                  <a:lnTo>
                    <a:pt x="50487" y="25076"/>
                  </a:lnTo>
                  <a:lnTo>
                    <a:pt x="35302" y="35318"/>
                  </a:lnTo>
                  <a:lnTo>
                    <a:pt x="25056" y="50500"/>
                  </a:lnTo>
                  <a:lnTo>
                    <a:pt x="21297" y="69076"/>
                  </a:lnTo>
                  <a:lnTo>
                    <a:pt x="21297" y="452792"/>
                  </a:lnTo>
                  <a:lnTo>
                    <a:pt x="25056" y="471364"/>
                  </a:lnTo>
                  <a:lnTo>
                    <a:pt x="35302" y="486546"/>
                  </a:lnTo>
                  <a:lnTo>
                    <a:pt x="50487" y="496791"/>
                  </a:lnTo>
                  <a:lnTo>
                    <a:pt x="69065" y="500550"/>
                  </a:lnTo>
                  <a:lnTo>
                    <a:pt x="701978" y="500550"/>
                  </a:lnTo>
                  <a:lnTo>
                    <a:pt x="720570" y="496791"/>
                  </a:lnTo>
                  <a:lnTo>
                    <a:pt x="735747" y="486546"/>
                  </a:lnTo>
                  <a:lnTo>
                    <a:pt x="745975" y="471364"/>
                  </a:lnTo>
                  <a:lnTo>
                    <a:pt x="749725" y="452792"/>
                  </a:lnTo>
                  <a:lnTo>
                    <a:pt x="749725" y="69076"/>
                  </a:lnTo>
                  <a:lnTo>
                    <a:pt x="745975" y="50500"/>
                  </a:lnTo>
                  <a:lnTo>
                    <a:pt x="735747" y="35318"/>
                  </a:lnTo>
                  <a:lnTo>
                    <a:pt x="720570" y="25076"/>
                  </a:lnTo>
                  <a:lnTo>
                    <a:pt x="701978" y="21318"/>
                  </a:lnTo>
                  <a:lnTo>
                    <a:pt x="69065" y="21318"/>
                  </a:lnTo>
                  <a:close/>
                </a:path>
                <a:path w="771525" h="521970">
                  <a:moveTo>
                    <a:pt x="69065" y="521827"/>
                  </a:moveTo>
                  <a:lnTo>
                    <a:pt x="42208" y="516390"/>
                  </a:lnTo>
                  <a:lnTo>
                    <a:pt x="20252" y="501575"/>
                  </a:lnTo>
                  <a:lnTo>
                    <a:pt x="5436" y="479618"/>
                  </a:lnTo>
                  <a:lnTo>
                    <a:pt x="0" y="452761"/>
                  </a:lnTo>
                  <a:lnTo>
                    <a:pt x="0" y="69076"/>
                  </a:lnTo>
                  <a:lnTo>
                    <a:pt x="5436" y="42221"/>
                  </a:lnTo>
                  <a:lnTo>
                    <a:pt x="20252" y="20261"/>
                  </a:lnTo>
                  <a:lnTo>
                    <a:pt x="42208" y="5439"/>
                  </a:lnTo>
                  <a:lnTo>
                    <a:pt x="69065" y="0"/>
                  </a:lnTo>
                  <a:lnTo>
                    <a:pt x="701978" y="0"/>
                  </a:lnTo>
                  <a:lnTo>
                    <a:pt x="728856" y="5439"/>
                  </a:lnTo>
                  <a:lnTo>
                    <a:pt x="750825" y="20261"/>
                  </a:lnTo>
                  <a:lnTo>
                    <a:pt x="765648" y="42221"/>
                  </a:lnTo>
                  <a:lnTo>
                    <a:pt x="771086" y="69076"/>
                  </a:lnTo>
                  <a:lnTo>
                    <a:pt x="771086" y="452792"/>
                  </a:lnTo>
                  <a:lnTo>
                    <a:pt x="765648" y="479644"/>
                  </a:lnTo>
                  <a:lnTo>
                    <a:pt x="750825" y="501597"/>
                  </a:lnTo>
                  <a:lnTo>
                    <a:pt x="728856" y="516411"/>
                  </a:lnTo>
                  <a:lnTo>
                    <a:pt x="701978" y="521847"/>
                  </a:lnTo>
                  <a:lnTo>
                    <a:pt x="69065" y="521847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348155" y="3906017"/>
              <a:ext cx="771525" cy="93980"/>
            </a:xfrm>
            <a:custGeom>
              <a:avLst/>
              <a:gdLst/>
              <a:ahLst/>
              <a:cxnLst/>
              <a:rect l="l" t="t" r="r" b="b"/>
              <a:pathLst>
                <a:path w="771525" h="93979">
                  <a:moveTo>
                    <a:pt x="766269" y="0"/>
                  </a:moveTo>
                  <a:lnTo>
                    <a:pt x="4764" y="0"/>
                  </a:lnTo>
                  <a:lnTo>
                    <a:pt x="0" y="4764"/>
                  </a:lnTo>
                  <a:lnTo>
                    <a:pt x="0" y="24397"/>
                  </a:lnTo>
                  <a:lnTo>
                    <a:pt x="5445" y="51299"/>
                  </a:lnTo>
                  <a:lnTo>
                    <a:pt x="20288" y="73292"/>
                  </a:lnTo>
                  <a:lnTo>
                    <a:pt x="42287" y="88132"/>
                  </a:lnTo>
                  <a:lnTo>
                    <a:pt x="69202" y="93578"/>
                  </a:lnTo>
                  <a:lnTo>
                    <a:pt x="701873" y="93578"/>
                  </a:lnTo>
                  <a:lnTo>
                    <a:pt x="728767" y="88132"/>
                  </a:lnTo>
                  <a:lnTo>
                    <a:pt x="750772" y="73292"/>
                  </a:lnTo>
                  <a:lnTo>
                    <a:pt x="751456" y="72280"/>
                  </a:lnTo>
                  <a:lnTo>
                    <a:pt x="69202" y="72280"/>
                  </a:lnTo>
                  <a:lnTo>
                    <a:pt x="50576" y="68510"/>
                  </a:lnTo>
                  <a:lnTo>
                    <a:pt x="35347" y="58237"/>
                  </a:lnTo>
                  <a:lnTo>
                    <a:pt x="25069" y="43015"/>
                  </a:lnTo>
                  <a:lnTo>
                    <a:pt x="21297" y="24397"/>
                  </a:lnTo>
                  <a:lnTo>
                    <a:pt x="21297" y="21308"/>
                  </a:lnTo>
                  <a:lnTo>
                    <a:pt x="771086" y="20072"/>
                  </a:lnTo>
                  <a:lnTo>
                    <a:pt x="771086" y="4764"/>
                  </a:lnTo>
                  <a:lnTo>
                    <a:pt x="766269" y="0"/>
                  </a:lnTo>
                  <a:close/>
                </a:path>
                <a:path w="771525" h="93979">
                  <a:moveTo>
                    <a:pt x="771086" y="20072"/>
                  </a:moveTo>
                  <a:lnTo>
                    <a:pt x="749725" y="20072"/>
                  </a:lnTo>
                  <a:lnTo>
                    <a:pt x="749725" y="24397"/>
                  </a:lnTo>
                  <a:lnTo>
                    <a:pt x="745959" y="43015"/>
                  </a:lnTo>
                  <a:lnTo>
                    <a:pt x="735694" y="58237"/>
                  </a:lnTo>
                  <a:lnTo>
                    <a:pt x="720482" y="68510"/>
                  </a:lnTo>
                  <a:lnTo>
                    <a:pt x="701873" y="72280"/>
                  </a:lnTo>
                  <a:lnTo>
                    <a:pt x="751456" y="72280"/>
                  </a:lnTo>
                  <a:lnTo>
                    <a:pt x="765631" y="51299"/>
                  </a:lnTo>
                  <a:lnTo>
                    <a:pt x="771086" y="24397"/>
                  </a:lnTo>
                  <a:lnTo>
                    <a:pt x="771086" y="20072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348155" y="3906017"/>
              <a:ext cx="771525" cy="93980"/>
            </a:xfrm>
            <a:custGeom>
              <a:avLst/>
              <a:gdLst/>
              <a:ahLst/>
              <a:cxnLst/>
              <a:rect l="l" t="t" r="r" b="b"/>
              <a:pathLst>
                <a:path w="771525" h="93979">
                  <a:moveTo>
                    <a:pt x="21297" y="24397"/>
                  </a:moveTo>
                  <a:lnTo>
                    <a:pt x="25069" y="43015"/>
                  </a:lnTo>
                  <a:lnTo>
                    <a:pt x="35347" y="58237"/>
                  </a:lnTo>
                  <a:lnTo>
                    <a:pt x="50576" y="68510"/>
                  </a:lnTo>
                  <a:lnTo>
                    <a:pt x="69202" y="72280"/>
                  </a:lnTo>
                  <a:lnTo>
                    <a:pt x="701873" y="72280"/>
                  </a:lnTo>
                  <a:lnTo>
                    <a:pt x="720482" y="68510"/>
                  </a:lnTo>
                  <a:lnTo>
                    <a:pt x="735694" y="58237"/>
                  </a:lnTo>
                  <a:lnTo>
                    <a:pt x="745959" y="43015"/>
                  </a:lnTo>
                  <a:lnTo>
                    <a:pt x="749725" y="24397"/>
                  </a:lnTo>
                  <a:lnTo>
                    <a:pt x="749725" y="20072"/>
                  </a:lnTo>
                  <a:lnTo>
                    <a:pt x="21297" y="21308"/>
                  </a:lnTo>
                  <a:lnTo>
                    <a:pt x="21297" y="24397"/>
                  </a:lnTo>
                  <a:close/>
                </a:path>
                <a:path w="771525" h="93979">
                  <a:moveTo>
                    <a:pt x="69202" y="93578"/>
                  </a:moveTo>
                  <a:lnTo>
                    <a:pt x="42287" y="88134"/>
                  </a:lnTo>
                  <a:lnTo>
                    <a:pt x="20288" y="73296"/>
                  </a:lnTo>
                  <a:lnTo>
                    <a:pt x="5445" y="51303"/>
                  </a:lnTo>
                  <a:lnTo>
                    <a:pt x="0" y="24397"/>
                  </a:lnTo>
                  <a:lnTo>
                    <a:pt x="0" y="10638"/>
                  </a:lnTo>
                  <a:lnTo>
                    <a:pt x="0" y="4764"/>
                  </a:lnTo>
                  <a:lnTo>
                    <a:pt x="4764" y="0"/>
                  </a:lnTo>
                  <a:lnTo>
                    <a:pt x="10648" y="0"/>
                  </a:lnTo>
                  <a:lnTo>
                    <a:pt x="760406" y="0"/>
                  </a:lnTo>
                  <a:lnTo>
                    <a:pt x="766269" y="0"/>
                  </a:lnTo>
                  <a:lnTo>
                    <a:pt x="771086" y="4764"/>
                  </a:lnTo>
                  <a:lnTo>
                    <a:pt x="771086" y="10638"/>
                  </a:lnTo>
                  <a:lnTo>
                    <a:pt x="771086" y="24397"/>
                  </a:lnTo>
                  <a:lnTo>
                    <a:pt x="765631" y="51303"/>
                  </a:lnTo>
                  <a:lnTo>
                    <a:pt x="750772" y="73296"/>
                  </a:lnTo>
                  <a:lnTo>
                    <a:pt x="728767" y="88134"/>
                  </a:lnTo>
                  <a:lnTo>
                    <a:pt x="701873" y="93578"/>
                  </a:lnTo>
                  <a:lnTo>
                    <a:pt x="69202" y="93578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77946" y="3973742"/>
              <a:ext cx="111514" cy="11705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10605436" y="4064912"/>
              <a:ext cx="256540" cy="21590"/>
            </a:xfrm>
            <a:custGeom>
              <a:avLst/>
              <a:gdLst/>
              <a:ahLst/>
              <a:cxnLst/>
              <a:rect l="l" t="t" r="r" b="b"/>
              <a:pathLst>
                <a:path w="256540" h="21589">
                  <a:moveTo>
                    <a:pt x="251824" y="0"/>
                  </a:moveTo>
                  <a:lnTo>
                    <a:pt x="4711" y="0"/>
                  </a:lnTo>
                  <a:lnTo>
                    <a:pt x="0" y="4764"/>
                  </a:lnTo>
                  <a:lnTo>
                    <a:pt x="0" y="16564"/>
                  </a:lnTo>
                  <a:lnTo>
                    <a:pt x="4711" y="21329"/>
                  </a:lnTo>
                  <a:lnTo>
                    <a:pt x="10575" y="21329"/>
                  </a:lnTo>
                  <a:lnTo>
                    <a:pt x="251824" y="21329"/>
                  </a:lnTo>
                  <a:lnTo>
                    <a:pt x="256536" y="16564"/>
                  </a:lnTo>
                  <a:lnTo>
                    <a:pt x="256536" y="4764"/>
                  </a:lnTo>
                  <a:lnTo>
                    <a:pt x="251824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605436" y="4064912"/>
              <a:ext cx="256540" cy="21590"/>
            </a:xfrm>
            <a:custGeom>
              <a:avLst/>
              <a:gdLst/>
              <a:ahLst/>
              <a:cxnLst/>
              <a:rect l="l" t="t" r="r" b="b"/>
              <a:pathLst>
                <a:path w="256540" h="21589">
                  <a:moveTo>
                    <a:pt x="10575" y="21329"/>
                  </a:moveTo>
                  <a:lnTo>
                    <a:pt x="4711" y="21329"/>
                  </a:lnTo>
                  <a:lnTo>
                    <a:pt x="0" y="16564"/>
                  </a:lnTo>
                  <a:lnTo>
                    <a:pt x="0" y="10659"/>
                  </a:lnTo>
                  <a:lnTo>
                    <a:pt x="0" y="4764"/>
                  </a:lnTo>
                  <a:lnTo>
                    <a:pt x="4711" y="0"/>
                  </a:lnTo>
                  <a:lnTo>
                    <a:pt x="10575" y="0"/>
                  </a:lnTo>
                  <a:lnTo>
                    <a:pt x="245856" y="0"/>
                  </a:lnTo>
                  <a:lnTo>
                    <a:pt x="251824" y="0"/>
                  </a:lnTo>
                  <a:lnTo>
                    <a:pt x="256536" y="4764"/>
                  </a:lnTo>
                  <a:lnTo>
                    <a:pt x="256536" y="10659"/>
                  </a:lnTo>
                  <a:lnTo>
                    <a:pt x="256536" y="16564"/>
                  </a:lnTo>
                  <a:lnTo>
                    <a:pt x="251824" y="21329"/>
                  </a:lnTo>
                  <a:lnTo>
                    <a:pt x="245856" y="21329"/>
                  </a:lnTo>
                  <a:lnTo>
                    <a:pt x="10575" y="21329"/>
                  </a:lnTo>
                  <a:close/>
                </a:path>
              </a:pathLst>
            </a:custGeom>
            <a:ln w="9109">
              <a:solidFill>
                <a:srgbClr val="34A1A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4654811" y="6750663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89" h="313690">
                  <a:moveTo>
                    <a:pt x="0" y="305728"/>
                  </a:moveTo>
                  <a:lnTo>
                    <a:pt x="313288" y="7549"/>
                  </a:lnTo>
                </a:path>
                <a:path w="313689" h="313690">
                  <a:moveTo>
                    <a:pt x="305728" y="313288"/>
                  </a:moveTo>
                  <a:lnTo>
                    <a:pt x="7549" y="0"/>
                  </a:lnTo>
                </a:path>
              </a:pathLst>
            </a:custGeom>
            <a:ln w="8376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580482" y="7136049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90">
                  <a:moveTo>
                    <a:pt x="188477" y="0"/>
                  </a:moveTo>
                  <a:lnTo>
                    <a:pt x="140664" y="6134"/>
                  </a:lnTo>
                  <a:lnTo>
                    <a:pt x="95392" y="24536"/>
                  </a:lnTo>
                  <a:lnTo>
                    <a:pt x="55199" y="55207"/>
                  </a:lnTo>
                  <a:lnTo>
                    <a:pt x="24533" y="95395"/>
                  </a:lnTo>
                  <a:lnTo>
                    <a:pt x="6133" y="140665"/>
                  </a:lnTo>
                  <a:lnTo>
                    <a:pt x="0" y="188475"/>
                  </a:lnTo>
                  <a:lnTo>
                    <a:pt x="6133" y="236286"/>
                  </a:lnTo>
                  <a:lnTo>
                    <a:pt x="24533" y="281556"/>
                  </a:lnTo>
                  <a:lnTo>
                    <a:pt x="55199" y="321744"/>
                  </a:lnTo>
                  <a:lnTo>
                    <a:pt x="95392" y="352415"/>
                  </a:lnTo>
                  <a:lnTo>
                    <a:pt x="140664" y="370817"/>
                  </a:lnTo>
                  <a:lnTo>
                    <a:pt x="188477" y="376951"/>
                  </a:lnTo>
                  <a:lnTo>
                    <a:pt x="236288" y="370817"/>
                  </a:lnTo>
                  <a:lnTo>
                    <a:pt x="281558" y="352415"/>
                  </a:lnTo>
                  <a:lnTo>
                    <a:pt x="321746" y="321744"/>
                  </a:lnTo>
                  <a:lnTo>
                    <a:pt x="352417" y="281556"/>
                  </a:lnTo>
                  <a:lnTo>
                    <a:pt x="370820" y="236286"/>
                  </a:lnTo>
                  <a:lnTo>
                    <a:pt x="376954" y="188475"/>
                  </a:lnTo>
                  <a:lnTo>
                    <a:pt x="370820" y="140665"/>
                  </a:lnTo>
                  <a:lnTo>
                    <a:pt x="352417" y="95395"/>
                  </a:lnTo>
                  <a:lnTo>
                    <a:pt x="321746" y="55207"/>
                  </a:lnTo>
                  <a:lnTo>
                    <a:pt x="281558" y="24536"/>
                  </a:lnTo>
                  <a:lnTo>
                    <a:pt x="236288" y="6134"/>
                  </a:lnTo>
                  <a:lnTo>
                    <a:pt x="188477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580482" y="7136049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90">
                  <a:moveTo>
                    <a:pt x="321746" y="55207"/>
                  </a:moveTo>
                  <a:lnTo>
                    <a:pt x="352417" y="95395"/>
                  </a:lnTo>
                  <a:lnTo>
                    <a:pt x="370820" y="140665"/>
                  </a:lnTo>
                  <a:lnTo>
                    <a:pt x="376954" y="188475"/>
                  </a:lnTo>
                  <a:lnTo>
                    <a:pt x="370820" y="236286"/>
                  </a:lnTo>
                  <a:lnTo>
                    <a:pt x="352417" y="281556"/>
                  </a:lnTo>
                  <a:lnTo>
                    <a:pt x="321746" y="321744"/>
                  </a:lnTo>
                  <a:lnTo>
                    <a:pt x="281558" y="352415"/>
                  </a:lnTo>
                  <a:lnTo>
                    <a:pt x="236288" y="370817"/>
                  </a:lnTo>
                  <a:lnTo>
                    <a:pt x="188477" y="376951"/>
                  </a:lnTo>
                  <a:lnTo>
                    <a:pt x="140664" y="370817"/>
                  </a:lnTo>
                  <a:lnTo>
                    <a:pt x="95392" y="352415"/>
                  </a:lnTo>
                  <a:lnTo>
                    <a:pt x="55199" y="321744"/>
                  </a:lnTo>
                  <a:lnTo>
                    <a:pt x="24533" y="281556"/>
                  </a:lnTo>
                  <a:lnTo>
                    <a:pt x="6133" y="236286"/>
                  </a:lnTo>
                  <a:lnTo>
                    <a:pt x="0" y="188475"/>
                  </a:lnTo>
                  <a:lnTo>
                    <a:pt x="6133" y="140665"/>
                  </a:lnTo>
                  <a:lnTo>
                    <a:pt x="24533" y="95395"/>
                  </a:lnTo>
                  <a:lnTo>
                    <a:pt x="55199" y="55207"/>
                  </a:lnTo>
                  <a:lnTo>
                    <a:pt x="95392" y="24536"/>
                  </a:lnTo>
                  <a:lnTo>
                    <a:pt x="140664" y="6134"/>
                  </a:lnTo>
                  <a:lnTo>
                    <a:pt x="188477" y="0"/>
                  </a:lnTo>
                  <a:lnTo>
                    <a:pt x="236288" y="6134"/>
                  </a:lnTo>
                  <a:lnTo>
                    <a:pt x="281558" y="24536"/>
                  </a:lnTo>
                  <a:lnTo>
                    <a:pt x="321746" y="55207"/>
                  </a:lnTo>
                  <a:close/>
                </a:path>
              </a:pathLst>
            </a:custGeom>
            <a:ln w="31412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2569328" y="7303584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90">
                  <a:moveTo>
                    <a:pt x="188449" y="0"/>
                  </a:moveTo>
                  <a:lnTo>
                    <a:pt x="140654" y="6134"/>
                  </a:lnTo>
                  <a:lnTo>
                    <a:pt x="95394" y="24536"/>
                  </a:lnTo>
                  <a:lnTo>
                    <a:pt x="55207" y="55207"/>
                  </a:lnTo>
                  <a:lnTo>
                    <a:pt x="24536" y="95395"/>
                  </a:lnTo>
                  <a:lnTo>
                    <a:pt x="6134" y="140665"/>
                  </a:lnTo>
                  <a:lnTo>
                    <a:pt x="0" y="188475"/>
                  </a:lnTo>
                  <a:lnTo>
                    <a:pt x="6134" y="236286"/>
                  </a:lnTo>
                  <a:lnTo>
                    <a:pt x="24536" y="281556"/>
                  </a:lnTo>
                  <a:lnTo>
                    <a:pt x="55207" y="321744"/>
                  </a:lnTo>
                  <a:lnTo>
                    <a:pt x="95394" y="352415"/>
                  </a:lnTo>
                  <a:lnTo>
                    <a:pt x="140654" y="370817"/>
                  </a:lnTo>
                  <a:lnTo>
                    <a:pt x="188449" y="376951"/>
                  </a:lnTo>
                  <a:lnTo>
                    <a:pt x="236245" y="370817"/>
                  </a:lnTo>
                  <a:lnTo>
                    <a:pt x="281504" y="352415"/>
                  </a:lnTo>
                  <a:lnTo>
                    <a:pt x="321691" y="321744"/>
                  </a:lnTo>
                  <a:lnTo>
                    <a:pt x="352362" y="281556"/>
                  </a:lnTo>
                  <a:lnTo>
                    <a:pt x="370765" y="236286"/>
                  </a:lnTo>
                  <a:lnTo>
                    <a:pt x="376899" y="188475"/>
                  </a:lnTo>
                  <a:lnTo>
                    <a:pt x="370765" y="140665"/>
                  </a:lnTo>
                  <a:lnTo>
                    <a:pt x="352362" y="95395"/>
                  </a:lnTo>
                  <a:lnTo>
                    <a:pt x="321691" y="55207"/>
                  </a:lnTo>
                  <a:lnTo>
                    <a:pt x="281504" y="24536"/>
                  </a:lnTo>
                  <a:lnTo>
                    <a:pt x="236245" y="6134"/>
                  </a:lnTo>
                  <a:lnTo>
                    <a:pt x="188449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2569328" y="7303584"/>
              <a:ext cx="377190" cy="377190"/>
            </a:xfrm>
            <a:custGeom>
              <a:avLst/>
              <a:gdLst/>
              <a:ahLst/>
              <a:cxnLst/>
              <a:rect l="l" t="t" r="r" b="b"/>
              <a:pathLst>
                <a:path w="377190" h="377190">
                  <a:moveTo>
                    <a:pt x="321691" y="55207"/>
                  </a:moveTo>
                  <a:lnTo>
                    <a:pt x="352362" y="95395"/>
                  </a:lnTo>
                  <a:lnTo>
                    <a:pt x="370765" y="140665"/>
                  </a:lnTo>
                  <a:lnTo>
                    <a:pt x="376899" y="188475"/>
                  </a:lnTo>
                  <a:lnTo>
                    <a:pt x="370765" y="236286"/>
                  </a:lnTo>
                  <a:lnTo>
                    <a:pt x="352362" y="281556"/>
                  </a:lnTo>
                  <a:lnTo>
                    <a:pt x="321691" y="321744"/>
                  </a:lnTo>
                  <a:lnTo>
                    <a:pt x="281504" y="352415"/>
                  </a:lnTo>
                  <a:lnTo>
                    <a:pt x="236245" y="370817"/>
                  </a:lnTo>
                  <a:lnTo>
                    <a:pt x="188449" y="376951"/>
                  </a:lnTo>
                  <a:lnTo>
                    <a:pt x="140654" y="370817"/>
                  </a:lnTo>
                  <a:lnTo>
                    <a:pt x="95394" y="352415"/>
                  </a:lnTo>
                  <a:lnTo>
                    <a:pt x="55207" y="321744"/>
                  </a:lnTo>
                  <a:lnTo>
                    <a:pt x="24536" y="281556"/>
                  </a:lnTo>
                  <a:lnTo>
                    <a:pt x="6134" y="236286"/>
                  </a:lnTo>
                  <a:lnTo>
                    <a:pt x="0" y="188475"/>
                  </a:lnTo>
                  <a:lnTo>
                    <a:pt x="6134" y="140665"/>
                  </a:lnTo>
                  <a:lnTo>
                    <a:pt x="24536" y="95395"/>
                  </a:lnTo>
                  <a:lnTo>
                    <a:pt x="55207" y="55207"/>
                  </a:lnTo>
                  <a:lnTo>
                    <a:pt x="95394" y="24536"/>
                  </a:lnTo>
                  <a:lnTo>
                    <a:pt x="140654" y="6134"/>
                  </a:lnTo>
                  <a:lnTo>
                    <a:pt x="188449" y="0"/>
                  </a:lnTo>
                  <a:lnTo>
                    <a:pt x="236245" y="6134"/>
                  </a:lnTo>
                  <a:lnTo>
                    <a:pt x="281504" y="24536"/>
                  </a:lnTo>
                  <a:lnTo>
                    <a:pt x="321691" y="55207"/>
                  </a:lnTo>
                  <a:close/>
                </a:path>
              </a:pathLst>
            </a:custGeom>
            <a:ln w="31412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577060" y="5912992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90" h="313689">
                  <a:moveTo>
                    <a:pt x="0" y="305728"/>
                  </a:moveTo>
                  <a:lnTo>
                    <a:pt x="313288" y="7549"/>
                  </a:lnTo>
                </a:path>
                <a:path w="313690" h="313689">
                  <a:moveTo>
                    <a:pt x="305749" y="313288"/>
                  </a:moveTo>
                  <a:lnTo>
                    <a:pt x="7539" y="0"/>
                  </a:lnTo>
                </a:path>
              </a:pathLst>
            </a:custGeom>
            <a:ln w="8376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5752819" y="5190501"/>
              <a:ext cx="313690" cy="313690"/>
            </a:xfrm>
            <a:custGeom>
              <a:avLst/>
              <a:gdLst/>
              <a:ahLst/>
              <a:cxnLst/>
              <a:rect l="l" t="t" r="r" b="b"/>
              <a:pathLst>
                <a:path w="313690" h="313689">
                  <a:moveTo>
                    <a:pt x="0" y="305728"/>
                  </a:moveTo>
                  <a:lnTo>
                    <a:pt x="313288" y="7549"/>
                  </a:lnTo>
                </a:path>
                <a:path w="313690" h="313689">
                  <a:moveTo>
                    <a:pt x="305749" y="313288"/>
                  </a:moveTo>
                  <a:lnTo>
                    <a:pt x="7643" y="0"/>
                  </a:lnTo>
                </a:path>
              </a:pathLst>
            </a:custGeom>
            <a:ln w="83767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747106" y="8411430"/>
            <a:ext cx="15233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245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65" b="1">
                <a:solidFill>
                  <a:srgbClr val="46100C"/>
                </a:solidFill>
                <a:latin typeface="Arial"/>
                <a:cs typeface="Arial"/>
              </a:rPr>
              <a:t>PLOT</a:t>
            </a:r>
            <a:endParaRPr sz="2450">
              <a:latin typeface="Arial"/>
              <a:cs typeface="Arial"/>
            </a:endParaRPr>
          </a:p>
        </p:txBody>
      </p:sp>
      <p:sp>
        <p:nvSpPr>
          <p:cNvPr id="67" name="object 67" descr=""/>
          <p:cNvSpPr/>
          <p:nvPr/>
        </p:nvSpPr>
        <p:spPr>
          <a:xfrm>
            <a:off x="2538016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29" y="0"/>
                </a:moveTo>
                <a:lnTo>
                  <a:pt x="0" y="0"/>
                </a:lnTo>
                <a:lnTo>
                  <a:pt x="0" y="97236"/>
                </a:lnTo>
                <a:lnTo>
                  <a:pt x="5321429" y="97236"/>
                </a:lnTo>
                <a:lnTo>
                  <a:pt x="5321429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 descr=""/>
          <p:cNvSpPr/>
          <p:nvPr/>
        </p:nvSpPr>
        <p:spPr>
          <a:xfrm>
            <a:off x="8352845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40" y="0"/>
                </a:moveTo>
                <a:lnTo>
                  <a:pt x="0" y="0"/>
                </a:lnTo>
                <a:lnTo>
                  <a:pt x="0" y="97236"/>
                </a:lnTo>
                <a:lnTo>
                  <a:pt x="5321440" y="97236"/>
                </a:lnTo>
                <a:lnTo>
                  <a:pt x="5321440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/>
          <p:nvPr/>
        </p:nvSpPr>
        <p:spPr>
          <a:xfrm>
            <a:off x="14167631" y="8601054"/>
            <a:ext cx="5321935" cy="97790"/>
          </a:xfrm>
          <a:custGeom>
            <a:avLst/>
            <a:gdLst/>
            <a:ahLst/>
            <a:cxnLst/>
            <a:rect l="l" t="t" r="r" b="b"/>
            <a:pathLst>
              <a:path w="5321934" h="97790">
                <a:moveTo>
                  <a:pt x="5321440" y="0"/>
                </a:moveTo>
                <a:lnTo>
                  <a:pt x="0" y="0"/>
                </a:lnTo>
                <a:lnTo>
                  <a:pt x="0" y="97236"/>
                </a:lnTo>
                <a:lnTo>
                  <a:pt x="5321440" y="97236"/>
                </a:lnTo>
                <a:lnTo>
                  <a:pt x="5321440" y="0"/>
                </a:lnTo>
                <a:close/>
              </a:path>
            </a:pathLst>
          </a:custGeom>
          <a:solidFill>
            <a:srgbClr val="46100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4719271" y="9025673"/>
            <a:ext cx="95948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-10" b="1">
                <a:solidFill>
                  <a:srgbClr val="FC221C"/>
                </a:solidFill>
                <a:latin typeface="Arial"/>
                <a:cs typeface="Arial"/>
              </a:rPr>
              <a:t>SETUP </a:t>
            </a:r>
            <a:endParaRPr sz="215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9699538" y="9025673"/>
            <a:ext cx="2628265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85" b="1">
                <a:solidFill>
                  <a:srgbClr val="FC221C"/>
                </a:solidFill>
                <a:latin typeface="Arial"/>
                <a:cs typeface="Arial"/>
              </a:rPr>
              <a:t>CONFRONTATION </a:t>
            </a:r>
            <a:endParaRPr sz="215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15860115" y="9025673"/>
            <a:ext cx="1936750" cy="352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50" spc="50" b="1">
                <a:solidFill>
                  <a:srgbClr val="FC221C"/>
                </a:solidFill>
                <a:latin typeface="Arial"/>
                <a:cs typeface="Arial"/>
              </a:rPr>
              <a:t>RESOLUTION </a:t>
            </a:r>
            <a:endParaRPr sz="215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7908125" y="2308830"/>
            <a:ext cx="396240" cy="408940"/>
          </a:xfrm>
          <a:custGeom>
            <a:avLst/>
            <a:gdLst/>
            <a:ahLst/>
            <a:cxnLst/>
            <a:rect l="l" t="t" r="r" b="b"/>
            <a:pathLst>
              <a:path w="396240" h="408939">
                <a:moveTo>
                  <a:pt x="242610" y="279960"/>
                </a:moveTo>
                <a:lnTo>
                  <a:pt x="153450" y="279960"/>
                </a:lnTo>
                <a:lnTo>
                  <a:pt x="154675" y="280672"/>
                </a:lnTo>
                <a:lnTo>
                  <a:pt x="154675" y="407380"/>
                </a:lnTo>
                <a:lnTo>
                  <a:pt x="155660" y="408364"/>
                </a:lnTo>
                <a:lnTo>
                  <a:pt x="240369" y="408364"/>
                </a:lnTo>
                <a:lnTo>
                  <a:pt x="241353" y="407380"/>
                </a:lnTo>
                <a:lnTo>
                  <a:pt x="241353" y="280672"/>
                </a:lnTo>
                <a:lnTo>
                  <a:pt x="242610" y="279960"/>
                </a:lnTo>
                <a:close/>
              </a:path>
              <a:path w="396240" h="408939">
                <a:moveTo>
                  <a:pt x="43715" y="65045"/>
                </a:moveTo>
                <a:lnTo>
                  <a:pt x="42375" y="65432"/>
                </a:lnTo>
                <a:lnTo>
                  <a:pt x="0" y="138781"/>
                </a:lnTo>
                <a:lnTo>
                  <a:pt x="387" y="140142"/>
                </a:lnTo>
                <a:lnTo>
                  <a:pt x="110101" y="203470"/>
                </a:lnTo>
                <a:lnTo>
                  <a:pt x="110101" y="204894"/>
                </a:lnTo>
                <a:lnTo>
                  <a:pt x="387" y="268253"/>
                </a:lnTo>
                <a:lnTo>
                  <a:pt x="0" y="269583"/>
                </a:lnTo>
                <a:lnTo>
                  <a:pt x="42375" y="342963"/>
                </a:lnTo>
                <a:lnTo>
                  <a:pt x="43715" y="343319"/>
                </a:lnTo>
                <a:lnTo>
                  <a:pt x="153450" y="279960"/>
                </a:lnTo>
                <a:lnTo>
                  <a:pt x="390039" y="279960"/>
                </a:lnTo>
                <a:lnTo>
                  <a:pt x="396029" y="269583"/>
                </a:lnTo>
                <a:lnTo>
                  <a:pt x="395673" y="268222"/>
                </a:lnTo>
                <a:lnTo>
                  <a:pt x="285938" y="204894"/>
                </a:lnTo>
                <a:lnTo>
                  <a:pt x="285938" y="203470"/>
                </a:lnTo>
                <a:lnTo>
                  <a:pt x="395684" y="140110"/>
                </a:lnTo>
                <a:lnTo>
                  <a:pt x="396029" y="138781"/>
                </a:lnTo>
                <a:lnTo>
                  <a:pt x="390035" y="128393"/>
                </a:lnTo>
                <a:lnTo>
                  <a:pt x="153450" y="128393"/>
                </a:lnTo>
                <a:lnTo>
                  <a:pt x="43715" y="65045"/>
                </a:lnTo>
                <a:close/>
              </a:path>
              <a:path w="396240" h="408939">
                <a:moveTo>
                  <a:pt x="390039" y="279960"/>
                </a:moveTo>
                <a:lnTo>
                  <a:pt x="242610" y="279960"/>
                </a:lnTo>
                <a:lnTo>
                  <a:pt x="352313" y="343319"/>
                </a:lnTo>
                <a:lnTo>
                  <a:pt x="353685" y="342931"/>
                </a:lnTo>
                <a:lnTo>
                  <a:pt x="390039" y="279960"/>
                </a:lnTo>
                <a:close/>
              </a:path>
              <a:path w="396240" h="408939">
                <a:moveTo>
                  <a:pt x="240369" y="0"/>
                </a:moveTo>
                <a:lnTo>
                  <a:pt x="155660" y="0"/>
                </a:lnTo>
                <a:lnTo>
                  <a:pt x="154675" y="984"/>
                </a:lnTo>
                <a:lnTo>
                  <a:pt x="154675" y="127692"/>
                </a:lnTo>
                <a:lnTo>
                  <a:pt x="153450" y="128393"/>
                </a:lnTo>
                <a:lnTo>
                  <a:pt x="242610" y="128393"/>
                </a:lnTo>
                <a:lnTo>
                  <a:pt x="241353" y="127692"/>
                </a:lnTo>
                <a:lnTo>
                  <a:pt x="241353" y="984"/>
                </a:lnTo>
                <a:lnTo>
                  <a:pt x="240369" y="0"/>
                </a:lnTo>
                <a:close/>
              </a:path>
              <a:path w="396240" h="408939">
                <a:moveTo>
                  <a:pt x="352313" y="65045"/>
                </a:moveTo>
                <a:lnTo>
                  <a:pt x="242610" y="128393"/>
                </a:lnTo>
                <a:lnTo>
                  <a:pt x="390035" y="128393"/>
                </a:lnTo>
                <a:lnTo>
                  <a:pt x="353685" y="65401"/>
                </a:lnTo>
                <a:lnTo>
                  <a:pt x="352313" y="65045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/>
          <p:nvPr/>
        </p:nvSpPr>
        <p:spPr>
          <a:xfrm>
            <a:off x="13722932" y="2308830"/>
            <a:ext cx="396240" cy="408940"/>
          </a:xfrm>
          <a:custGeom>
            <a:avLst/>
            <a:gdLst/>
            <a:ahLst/>
            <a:cxnLst/>
            <a:rect l="l" t="t" r="r" b="b"/>
            <a:pathLst>
              <a:path w="396240" h="408939">
                <a:moveTo>
                  <a:pt x="242610" y="279960"/>
                </a:moveTo>
                <a:lnTo>
                  <a:pt x="153503" y="279960"/>
                </a:lnTo>
                <a:lnTo>
                  <a:pt x="154654" y="280672"/>
                </a:lnTo>
                <a:lnTo>
                  <a:pt x="154654" y="407380"/>
                </a:lnTo>
                <a:lnTo>
                  <a:pt x="155702" y="408364"/>
                </a:lnTo>
                <a:lnTo>
                  <a:pt x="240411" y="408364"/>
                </a:lnTo>
                <a:lnTo>
                  <a:pt x="241353" y="407380"/>
                </a:lnTo>
                <a:lnTo>
                  <a:pt x="241353" y="280672"/>
                </a:lnTo>
                <a:lnTo>
                  <a:pt x="242610" y="279960"/>
                </a:lnTo>
                <a:close/>
              </a:path>
              <a:path w="396240" h="408939">
                <a:moveTo>
                  <a:pt x="43768" y="65045"/>
                </a:moveTo>
                <a:lnTo>
                  <a:pt x="42407" y="65432"/>
                </a:lnTo>
                <a:lnTo>
                  <a:pt x="41778" y="66490"/>
                </a:lnTo>
                <a:lnTo>
                  <a:pt x="628" y="137734"/>
                </a:lnTo>
                <a:lnTo>
                  <a:pt x="0" y="138781"/>
                </a:lnTo>
                <a:lnTo>
                  <a:pt x="418" y="140142"/>
                </a:lnTo>
                <a:lnTo>
                  <a:pt x="109106" y="202904"/>
                </a:lnTo>
                <a:lnTo>
                  <a:pt x="110153" y="203470"/>
                </a:lnTo>
                <a:lnTo>
                  <a:pt x="110153" y="204894"/>
                </a:lnTo>
                <a:lnTo>
                  <a:pt x="109106" y="205459"/>
                </a:lnTo>
                <a:lnTo>
                  <a:pt x="418" y="268253"/>
                </a:lnTo>
                <a:lnTo>
                  <a:pt x="0" y="269583"/>
                </a:lnTo>
                <a:lnTo>
                  <a:pt x="628" y="270630"/>
                </a:lnTo>
                <a:lnTo>
                  <a:pt x="41778" y="341916"/>
                </a:lnTo>
                <a:lnTo>
                  <a:pt x="42407" y="342963"/>
                </a:lnTo>
                <a:lnTo>
                  <a:pt x="43768" y="343319"/>
                </a:lnTo>
                <a:lnTo>
                  <a:pt x="152456" y="280525"/>
                </a:lnTo>
                <a:lnTo>
                  <a:pt x="153503" y="279960"/>
                </a:lnTo>
                <a:lnTo>
                  <a:pt x="390096" y="279960"/>
                </a:lnTo>
                <a:lnTo>
                  <a:pt x="395485" y="270630"/>
                </a:lnTo>
                <a:lnTo>
                  <a:pt x="396008" y="269583"/>
                </a:lnTo>
                <a:lnTo>
                  <a:pt x="395694" y="268222"/>
                </a:lnTo>
                <a:lnTo>
                  <a:pt x="286902" y="205459"/>
                </a:lnTo>
                <a:lnTo>
                  <a:pt x="285959" y="204894"/>
                </a:lnTo>
                <a:lnTo>
                  <a:pt x="285959" y="203470"/>
                </a:lnTo>
                <a:lnTo>
                  <a:pt x="286902" y="202904"/>
                </a:lnTo>
                <a:lnTo>
                  <a:pt x="395694" y="140110"/>
                </a:lnTo>
                <a:lnTo>
                  <a:pt x="396008" y="138781"/>
                </a:lnTo>
                <a:lnTo>
                  <a:pt x="395485" y="137734"/>
                </a:lnTo>
                <a:lnTo>
                  <a:pt x="390093" y="128393"/>
                </a:lnTo>
                <a:lnTo>
                  <a:pt x="153503" y="128393"/>
                </a:lnTo>
                <a:lnTo>
                  <a:pt x="152456" y="127839"/>
                </a:lnTo>
                <a:lnTo>
                  <a:pt x="43768" y="65045"/>
                </a:lnTo>
                <a:close/>
              </a:path>
              <a:path w="396240" h="408939">
                <a:moveTo>
                  <a:pt x="390096" y="279960"/>
                </a:moveTo>
                <a:lnTo>
                  <a:pt x="242610" y="279960"/>
                </a:lnTo>
                <a:lnTo>
                  <a:pt x="243657" y="280525"/>
                </a:lnTo>
                <a:lnTo>
                  <a:pt x="352345" y="343319"/>
                </a:lnTo>
                <a:lnTo>
                  <a:pt x="353706" y="342931"/>
                </a:lnTo>
                <a:lnTo>
                  <a:pt x="354334" y="341874"/>
                </a:lnTo>
                <a:lnTo>
                  <a:pt x="390096" y="279960"/>
                </a:lnTo>
                <a:close/>
              </a:path>
              <a:path w="396240" h="408939">
                <a:moveTo>
                  <a:pt x="240411" y="0"/>
                </a:moveTo>
                <a:lnTo>
                  <a:pt x="155702" y="0"/>
                </a:lnTo>
                <a:lnTo>
                  <a:pt x="154654" y="984"/>
                </a:lnTo>
                <a:lnTo>
                  <a:pt x="154654" y="127692"/>
                </a:lnTo>
                <a:lnTo>
                  <a:pt x="153503" y="128393"/>
                </a:lnTo>
                <a:lnTo>
                  <a:pt x="242610" y="128393"/>
                </a:lnTo>
                <a:lnTo>
                  <a:pt x="241353" y="127692"/>
                </a:lnTo>
                <a:lnTo>
                  <a:pt x="241353" y="984"/>
                </a:lnTo>
                <a:lnTo>
                  <a:pt x="240411" y="0"/>
                </a:lnTo>
                <a:close/>
              </a:path>
              <a:path w="396240" h="408939">
                <a:moveTo>
                  <a:pt x="352345" y="65045"/>
                </a:moveTo>
                <a:lnTo>
                  <a:pt x="243657" y="127839"/>
                </a:lnTo>
                <a:lnTo>
                  <a:pt x="242610" y="128393"/>
                </a:lnTo>
                <a:lnTo>
                  <a:pt x="390093" y="128393"/>
                </a:lnTo>
                <a:lnTo>
                  <a:pt x="354334" y="66448"/>
                </a:lnTo>
                <a:lnTo>
                  <a:pt x="353706" y="65401"/>
                </a:lnTo>
                <a:lnTo>
                  <a:pt x="352345" y="65045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440">
                <a:solidFill>
                  <a:srgbClr val="FC221C"/>
                </a:solidFill>
              </a:rPr>
              <a:t>Narrative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600">
                <a:solidFill>
                  <a:srgbClr val="FC221C"/>
                </a:solidFill>
              </a:rPr>
              <a:t>Structure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45">
                <a:solidFill>
                  <a:srgbClr val="FC221C"/>
                </a:solidFill>
              </a:rPr>
              <a:t>Digital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525">
                <a:solidFill>
                  <a:srgbClr val="FC221C"/>
                </a:solidFill>
              </a:rPr>
              <a:t>Products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Smart</a:t>
            </a:r>
            <a:r>
              <a:rPr dirty="0" sz="2450" spc="114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Interface</a:t>
            </a:r>
            <a:r>
              <a:rPr dirty="0" sz="2450" spc="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Design</a:t>
            </a:r>
            <a:r>
              <a:rPr dirty="0" sz="2450" spc="114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2724284" y="2842574"/>
            <a:ext cx="9652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solidFill>
                  <a:srgbClr val="00A4AF"/>
                </a:solidFill>
                <a:latin typeface="Arial"/>
                <a:cs typeface="Arial"/>
              </a:rPr>
              <a:t>Designers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440127" y="3795424"/>
            <a:ext cx="8051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65" b="1">
                <a:solidFill>
                  <a:srgbClr val="00A4AF"/>
                </a:solidFill>
                <a:latin typeface="Arial"/>
                <a:cs typeface="Arial"/>
              </a:rPr>
              <a:t>Problem</a:t>
            </a:r>
            <a:endParaRPr sz="165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6471563" y="2842574"/>
            <a:ext cx="58483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00A4AF"/>
                </a:solidFill>
                <a:latin typeface="Arial"/>
                <a:cs typeface="Arial"/>
              </a:rPr>
              <a:t>Vitaly</a:t>
            </a:r>
            <a:endParaRPr sz="165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0514927" y="2824094"/>
            <a:ext cx="42735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75" b="1">
                <a:solidFill>
                  <a:srgbClr val="00A4AF"/>
                </a:solidFill>
                <a:latin typeface="Arial"/>
                <a:cs typeface="Arial"/>
              </a:rPr>
              <a:t>Plan</a:t>
            </a:r>
            <a:endParaRPr sz="1650">
              <a:latin typeface="Arial"/>
              <a:cs typeface="Arial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12377352" y="3897078"/>
            <a:ext cx="75057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0" b="1">
                <a:solidFill>
                  <a:srgbClr val="00A4AF"/>
                </a:solidFill>
                <a:latin typeface="Arial"/>
                <a:cs typeface="Arial"/>
              </a:rPr>
              <a:t>Actions</a:t>
            </a:r>
            <a:endParaRPr sz="1650">
              <a:latin typeface="Arial"/>
              <a:cs typeface="Arial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15076537" y="2370893"/>
            <a:ext cx="165608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5" b="1">
                <a:solidFill>
                  <a:srgbClr val="00A4AF"/>
                </a:solidFill>
                <a:latin typeface="Arial"/>
                <a:cs typeface="Arial"/>
              </a:rPr>
              <a:t>Success</a:t>
            </a:r>
            <a:r>
              <a:rPr dirty="0" sz="1650" spc="25" b="1">
                <a:solidFill>
                  <a:srgbClr val="00A4AF"/>
                </a:solidFill>
                <a:latin typeface="Arial"/>
                <a:cs typeface="Arial"/>
              </a:rPr>
              <a:t> </a:t>
            </a:r>
            <a:r>
              <a:rPr dirty="0" sz="1650" spc="390" b="1">
                <a:solidFill>
                  <a:srgbClr val="00A4AF"/>
                </a:solidFill>
                <a:latin typeface="Arial"/>
                <a:cs typeface="Arial"/>
              </a:rPr>
              <a:t>/</a:t>
            </a:r>
            <a:r>
              <a:rPr dirty="0" sz="1650" spc="25" b="1">
                <a:solidFill>
                  <a:srgbClr val="00A4AF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00A4AF"/>
                </a:solidFill>
                <a:latin typeface="Arial"/>
                <a:cs typeface="Arial"/>
              </a:rPr>
              <a:t>Failure</a:t>
            </a:r>
            <a:endParaRPr sz="1650">
              <a:latin typeface="Arial"/>
              <a:cs typeface="Arial"/>
            </a:endParaRPr>
          </a:p>
        </p:txBody>
      </p:sp>
      <p:sp>
        <p:nvSpPr>
          <p:cNvPr id="83" name="object 83" descr=""/>
          <p:cNvSpPr txBox="1"/>
          <p:nvPr/>
        </p:nvSpPr>
        <p:spPr>
          <a:xfrm>
            <a:off x="4015428" y="7349934"/>
            <a:ext cx="158178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0" b="1">
                <a:solidFill>
                  <a:srgbClr val="FC221C"/>
                </a:solidFill>
                <a:latin typeface="Arial"/>
                <a:cs typeface="Arial"/>
              </a:rPr>
              <a:t>Inciting</a:t>
            </a:r>
            <a:r>
              <a:rPr dirty="0" sz="165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FC221C"/>
                </a:solidFill>
                <a:latin typeface="Arial"/>
                <a:cs typeface="Arial"/>
              </a:rPr>
              <a:t>Incident</a:t>
            </a:r>
            <a:endParaRPr sz="165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156494" y="7716415"/>
            <a:ext cx="111760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Plot</a:t>
            </a:r>
            <a:r>
              <a:rPr dirty="0" sz="1650" spc="-8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FC221C"/>
                </a:solidFill>
                <a:latin typeface="Arial"/>
                <a:cs typeface="Arial"/>
              </a:rPr>
              <a:t>Point</a:t>
            </a:r>
            <a:r>
              <a:rPr dirty="0" sz="1650" spc="-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105" b="1">
                <a:solidFill>
                  <a:srgbClr val="FC221C"/>
                </a:solidFill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289792" y="6512452"/>
            <a:ext cx="87756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25" b="1">
                <a:solidFill>
                  <a:srgbClr val="FC221C"/>
                </a:solidFill>
                <a:latin typeface="Arial"/>
                <a:cs typeface="Arial"/>
              </a:rPr>
              <a:t>Midpoint</a:t>
            </a:r>
            <a:endParaRPr sz="1650">
              <a:latin typeface="Arial"/>
              <a:cs typeface="Arial"/>
            </a:endParaRPr>
          </a:p>
        </p:txBody>
      </p:sp>
      <p:sp>
        <p:nvSpPr>
          <p:cNvPr id="86" name="object 86" descr=""/>
          <p:cNvSpPr txBox="1"/>
          <p:nvPr/>
        </p:nvSpPr>
        <p:spPr>
          <a:xfrm>
            <a:off x="12182279" y="7842254"/>
            <a:ext cx="114109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 b="1">
                <a:solidFill>
                  <a:srgbClr val="FC221C"/>
                </a:solidFill>
                <a:latin typeface="Arial"/>
                <a:cs typeface="Arial"/>
              </a:rPr>
              <a:t>Plot</a:t>
            </a:r>
            <a:r>
              <a:rPr dirty="0" sz="1650" spc="-8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FC221C"/>
                </a:solidFill>
                <a:latin typeface="Arial"/>
                <a:cs typeface="Arial"/>
              </a:rPr>
              <a:t>Point</a:t>
            </a:r>
            <a:r>
              <a:rPr dirty="0" sz="1650" spc="-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87" name="object 87" descr=""/>
          <p:cNvSpPr txBox="1"/>
          <p:nvPr/>
        </p:nvSpPr>
        <p:spPr>
          <a:xfrm>
            <a:off x="15565003" y="5699900"/>
            <a:ext cx="67881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40" b="1">
                <a:solidFill>
                  <a:srgbClr val="FC221C"/>
                </a:solidFill>
                <a:latin typeface="Arial"/>
                <a:cs typeface="Arial"/>
              </a:rPr>
              <a:t>Climax</a:t>
            </a:r>
            <a:endParaRPr sz="1650">
              <a:latin typeface="Arial"/>
              <a:cs typeface="Arial"/>
            </a:endParaRPr>
          </a:p>
        </p:txBody>
      </p:sp>
      <p:sp>
        <p:nvSpPr>
          <p:cNvPr id="88" name="object 88" descr=""/>
          <p:cNvSpPr/>
          <p:nvPr/>
        </p:nvSpPr>
        <p:spPr>
          <a:xfrm>
            <a:off x="4842292" y="4029720"/>
            <a:ext cx="11067415" cy="3126740"/>
          </a:xfrm>
          <a:custGeom>
            <a:avLst/>
            <a:gdLst/>
            <a:ahLst/>
            <a:cxnLst/>
            <a:rect l="l" t="t" r="r" b="b"/>
            <a:pathLst>
              <a:path w="11067415" h="3126740">
                <a:moveTo>
                  <a:pt x="0" y="2624893"/>
                </a:moveTo>
                <a:lnTo>
                  <a:pt x="0" y="1392889"/>
                </a:lnTo>
              </a:path>
              <a:path w="11067415" h="3126740">
                <a:moveTo>
                  <a:pt x="1926663" y="2924518"/>
                </a:moveTo>
                <a:lnTo>
                  <a:pt x="1926663" y="502738"/>
                </a:lnTo>
              </a:path>
              <a:path w="11067415" h="3126740">
                <a:moveTo>
                  <a:pt x="5891412" y="1734742"/>
                </a:moveTo>
                <a:lnTo>
                  <a:pt x="5891412" y="358868"/>
                </a:lnTo>
              </a:path>
              <a:path w="11067415" h="3126740">
                <a:moveTo>
                  <a:pt x="7915539" y="3126271"/>
                </a:moveTo>
                <a:lnTo>
                  <a:pt x="7915539" y="1462311"/>
                </a:lnTo>
              </a:path>
              <a:path w="11067415" h="3126740">
                <a:moveTo>
                  <a:pt x="11067275" y="1086490"/>
                </a:moveTo>
                <a:lnTo>
                  <a:pt x="11067275" y="0"/>
                </a:lnTo>
              </a:path>
            </a:pathLst>
          </a:custGeom>
          <a:ln w="20941">
            <a:solidFill>
              <a:srgbClr val="FC221C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8030" cy="11308715"/>
          </a:xfrm>
          <a:custGeom>
            <a:avLst/>
            <a:gdLst/>
            <a:ahLst/>
            <a:cxnLst/>
            <a:rect l="l" t="t" r="r" b="b"/>
            <a:pathLst>
              <a:path w="13448030" h="11308715">
                <a:moveTo>
                  <a:pt x="0" y="11308556"/>
                </a:moveTo>
                <a:lnTo>
                  <a:pt x="13447653" y="11308556"/>
                </a:lnTo>
                <a:lnTo>
                  <a:pt x="1344765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700310" y="1968317"/>
            <a:ext cx="8533765" cy="9340850"/>
            <a:chOff x="8700310" y="1968317"/>
            <a:chExt cx="8533765" cy="9340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2717" y="1968317"/>
              <a:ext cx="8344971" cy="93402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145" y="2073015"/>
              <a:ext cx="7926041" cy="923554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700310" y="6868335"/>
              <a:ext cx="8533765" cy="253365"/>
            </a:xfrm>
            <a:custGeom>
              <a:avLst/>
              <a:gdLst/>
              <a:ahLst/>
              <a:cxnLst/>
              <a:rect l="l" t="t" r="r" b="b"/>
              <a:pathLst>
                <a:path w="8533765" h="253365">
                  <a:moveTo>
                    <a:pt x="0" y="0"/>
                  </a:moveTo>
                  <a:lnTo>
                    <a:pt x="8533509" y="0"/>
                  </a:lnTo>
                </a:path>
                <a:path w="8533765" h="253365">
                  <a:moveTo>
                    <a:pt x="0" y="253175"/>
                  </a:moveTo>
                  <a:lnTo>
                    <a:pt x="8533509" y="253175"/>
                  </a:lnTo>
                </a:path>
              </a:pathLst>
            </a:custGeom>
            <a:ln w="20941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590">
                <a:solidFill>
                  <a:srgbClr val="FC221C"/>
                </a:solidFill>
              </a:rPr>
              <a:t>Landing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550">
                <a:solidFill>
                  <a:srgbClr val="FC221C"/>
                </a:solidFill>
              </a:rPr>
              <a:t>Page</a:t>
            </a:r>
            <a:r>
              <a:rPr dirty="0" spc="-335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705">
                <a:solidFill>
                  <a:srgbClr val="FC221C"/>
                </a:solidFill>
              </a:rPr>
              <a:t>Smart</a:t>
            </a:r>
            <a:r>
              <a:rPr dirty="0" spc="-335">
                <a:solidFill>
                  <a:srgbClr val="FC221C"/>
                </a:solidFill>
              </a:rPr>
              <a:t> </a:t>
            </a:r>
            <a:r>
              <a:rPr dirty="0" spc="-470">
                <a:solidFill>
                  <a:srgbClr val="FC221C"/>
                </a:solidFill>
              </a:rPr>
              <a:t>Interface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84">
                <a:solidFill>
                  <a:srgbClr val="FC221C"/>
                </a:solidFill>
              </a:rPr>
              <a:t>Design</a:t>
            </a:r>
            <a:r>
              <a:rPr dirty="0" spc="-335">
                <a:solidFill>
                  <a:srgbClr val="FC221C"/>
                </a:solidFill>
              </a:rPr>
              <a:t> </a:t>
            </a:r>
            <a:r>
              <a:rPr dirty="0" spc="-610">
                <a:solidFill>
                  <a:srgbClr val="FC221C"/>
                </a:solidFill>
              </a:rPr>
              <a:t>Patterns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60">
                <a:solidFill>
                  <a:srgbClr val="FC221C"/>
                </a:solidFill>
                <a:latin typeface="Gill Sans MT"/>
                <a:cs typeface="Gill Sans MT"/>
              </a:rPr>
              <a:t>https://smart-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interface-</a:t>
            </a:r>
            <a:r>
              <a:rPr dirty="0" sz="2450" spc="45">
                <a:solidFill>
                  <a:srgbClr val="FC221C"/>
                </a:solidFill>
                <a:latin typeface="Gill Sans MT"/>
                <a:cs typeface="Gill Sans MT"/>
              </a:rPr>
              <a:t>design-patterns.com/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95850" y="4556386"/>
            <a:ext cx="23729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30" b="1">
                <a:solidFill>
                  <a:srgbClr val="FC221C"/>
                </a:solidFill>
                <a:latin typeface="Arial"/>
                <a:cs typeface="Arial"/>
              </a:rPr>
              <a:t>OPENING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204" b="1">
                <a:solidFill>
                  <a:srgbClr val="FC221C"/>
                </a:solidFill>
                <a:latin typeface="Arial"/>
                <a:cs typeface="Arial"/>
              </a:rPr>
              <a:t>SCENE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442819" y="2659803"/>
            <a:ext cx="2190115" cy="4206875"/>
          </a:xfrm>
          <a:custGeom>
            <a:avLst/>
            <a:gdLst/>
            <a:ahLst/>
            <a:cxnLst/>
            <a:rect l="l" t="t" r="r" b="b"/>
            <a:pathLst>
              <a:path w="2190115" h="4206875">
                <a:moveTo>
                  <a:pt x="2189640" y="0"/>
                </a:moveTo>
                <a:lnTo>
                  <a:pt x="0" y="0"/>
                </a:lnTo>
                <a:lnTo>
                  <a:pt x="0" y="4206814"/>
                </a:lnTo>
                <a:lnTo>
                  <a:pt x="2168865" y="4206814"/>
                </a:lnTo>
              </a:path>
            </a:pathLst>
          </a:custGeom>
          <a:ln w="20941">
            <a:solidFill>
              <a:srgbClr val="FC22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442819" y="7115186"/>
            <a:ext cx="2190115" cy="4193540"/>
          </a:xfrm>
          <a:custGeom>
            <a:avLst/>
            <a:gdLst/>
            <a:ahLst/>
            <a:cxnLst/>
            <a:rect l="l" t="t" r="r" b="b"/>
            <a:pathLst>
              <a:path w="2190115" h="4193540">
                <a:moveTo>
                  <a:pt x="2189640" y="0"/>
                </a:moveTo>
                <a:lnTo>
                  <a:pt x="0" y="0"/>
                </a:lnTo>
                <a:lnTo>
                  <a:pt x="0" y="4193369"/>
                </a:lnTo>
              </a:path>
            </a:pathLst>
          </a:custGeom>
          <a:ln w="20941">
            <a:solidFill>
              <a:srgbClr val="FC22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995847" y="8826633"/>
            <a:ext cx="21215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75" b="1">
                <a:solidFill>
                  <a:srgbClr val="FC221C"/>
                </a:solidFill>
                <a:latin typeface="Arial"/>
                <a:cs typeface="Arial"/>
              </a:rPr>
              <a:t>MIDDLE</a:t>
            </a:r>
            <a:r>
              <a:rPr dirty="0" sz="2450" spc="-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195" b="1">
                <a:solidFill>
                  <a:srgbClr val="FC221C"/>
                </a:solidFill>
                <a:latin typeface="Arial"/>
                <a:cs typeface="Arial"/>
              </a:rPr>
              <a:t>SCENE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459647" y="6604005"/>
            <a:ext cx="2077085" cy="642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9500"/>
              </a:lnSpc>
              <a:spcBef>
                <a:spcPts val="90"/>
              </a:spcBef>
            </a:pPr>
            <a:r>
              <a:rPr dirty="0" sz="1450" spc="60">
                <a:solidFill>
                  <a:srgbClr val="FC221C"/>
                </a:solidFill>
                <a:latin typeface="Gill Sans MT"/>
                <a:cs typeface="Gill Sans MT"/>
              </a:rPr>
              <a:t>End</a:t>
            </a:r>
            <a:r>
              <a:rPr dirty="0" sz="1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-4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opening</a:t>
            </a:r>
            <a:r>
              <a:rPr dirty="0" sz="1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Beginning</a:t>
            </a:r>
            <a:r>
              <a:rPr dirty="0" sz="1450" spc="5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6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>
                <a:solidFill>
                  <a:srgbClr val="FC221C"/>
                </a:solidFill>
                <a:latin typeface="Gill Sans MT"/>
                <a:cs typeface="Gill Sans MT"/>
              </a:rPr>
              <a:t>middle</a:t>
            </a:r>
            <a:r>
              <a:rPr dirty="0" sz="1450" spc="5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</a:t>
            </a:r>
            <a:endParaRPr sz="1450">
              <a:latin typeface="Gill Sans MT"/>
              <a:cs typeface="Gill Sans MT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306" y="4077918"/>
            <a:ext cx="8699500" cy="2067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6600" spc="-445">
                <a:solidFill>
                  <a:srgbClr val="F8DFDB"/>
                </a:solidFill>
              </a:rPr>
              <a:t>Who</a:t>
            </a:r>
            <a:r>
              <a:rPr dirty="0" sz="6600" spc="-459">
                <a:solidFill>
                  <a:srgbClr val="F8DFDB"/>
                </a:solidFill>
              </a:rPr>
              <a:t> </a:t>
            </a:r>
            <a:r>
              <a:rPr dirty="0" sz="6600" spc="-795">
                <a:solidFill>
                  <a:srgbClr val="F8DFDB"/>
                </a:solidFill>
              </a:rPr>
              <a:t>in</a:t>
            </a:r>
            <a:r>
              <a:rPr dirty="0" sz="6600" spc="-455">
                <a:solidFill>
                  <a:srgbClr val="F8DFDB"/>
                </a:solidFill>
              </a:rPr>
              <a:t> </a:t>
            </a:r>
            <a:r>
              <a:rPr dirty="0" sz="6600" spc="-685">
                <a:solidFill>
                  <a:srgbClr val="F8DFDB"/>
                </a:solidFill>
              </a:rPr>
              <a:t>the</a:t>
            </a:r>
            <a:r>
              <a:rPr dirty="0" sz="6600" spc="-459">
                <a:solidFill>
                  <a:srgbClr val="F8DFDB"/>
                </a:solidFill>
              </a:rPr>
              <a:t> </a:t>
            </a:r>
            <a:r>
              <a:rPr dirty="0" sz="6600" spc="-515">
                <a:solidFill>
                  <a:srgbClr val="F8DFDB"/>
                </a:solidFill>
              </a:rPr>
              <a:t>world</a:t>
            </a:r>
            <a:r>
              <a:rPr dirty="0" sz="6600" spc="-455">
                <a:solidFill>
                  <a:srgbClr val="F8DFDB"/>
                </a:solidFill>
              </a:rPr>
              <a:t> </a:t>
            </a:r>
            <a:r>
              <a:rPr dirty="0" sz="6600" spc="-955">
                <a:solidFill>
                  <a:srgbClr val="F8DFDB"/>
                </a:solidFill>
              </a:rPr>
              <a:t>am</a:t>
            </a:r>
            <a:r>
              <a:rPr dirty="0" sz="6600" spc="-459">
                <a:solidFill>
                  <a:srgbClr val="F8DFDB"/>
                </a:solidFill>
              </a:rPr>
              <a:t> </a:t>
            </a:r>
            <a:r>
              <a:rPr dirty="0" sz="6600" spc="-490">
                <a:solidFill>
                  <a:srgbClr val="F8DFDB"/>
                </a:solidFill>
              </a:rPr>
              <a:t>I?</a:t>
            </a:r>
            <a:endParaRPr sz="6600"/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6600" spc="-880">
                <a:solidFill>
                  <a:srgbClr val="F8DFDB"/>
                </a:solidFill>
              </a:rPr>
              <a:t>Ah,</a:t>
            </a:r>
            <a:r>
              <a:rPr dirty="0" sz="6600" spc="-450">
                <a:solidFill>
                  <a:srgbClr val="F8DFDB"/>
                </a:solidFill>
              </a:rPr>
              <a:t> </a:t>
            </a:r>
            <a:r>
              <a:rPr dirty="0" sz="6600" spc="-819">
                <a:solidFill>
                  <a:srgbClr val="F8DFDB"/>
                </a:solidFill>
              </a:rPr>
              <a:t>that's</a:t>
            </a:r>
            <a:r>
              <a:rPr dirty="0" sz="6600" spc="-450">
                <a:solidFill>
                  <a:srgbClr val="F8DFDB"/>
                </a:solidFill>
              </a:rPr>
              <a:t> </a:t>
            </a:r>
            <a:r>
              <a:rPr dirty="0" sz="6600" spc="-685">
                <a:solidFill>
                  <a:srgbClr val="F8DFDB"/>
                </a:solidFill>
              </a:rPr>
              <a:t>the</a:t>
            </a:r>
            <a:r>
              <a:rPr dirty="0" sz="6600" spc="-450">
                <a:solidFill>
                  <a:srgbClr val="F8DFDB"/>
                </a:solidFill>
              </a:rPr>
              <a:t> </a:t>
            </a:r>
            <a:r>
              <a:rPr dirty="0" sz="6600" spc="-690">
                <a:solidFill>
                  <a:srgbClr val="F8DFDB"/>
                </a:solidFill>
              </a:rPr>
              <a:t>great</a:t>
            </a:r>
            <a:r>
              <a:rPr dirty="0" sz="6600" spc="-450">
                <a:solidFill>
                  <a:srgbClr val="F8DFDB"/>
                </a:solidFill>
              </a:rPr>
              <a:t> </a:t>
            </a:r>
            <a:r>
              <a:rPr dirty="0" sz="6600" spc="-550">
                <a:solidFill>
                  <a:srgbClr val="F8DFDB"/>
                </a:solidFill>
              </a:rPr>
              <a:t>puzzle.</a:t>
            </a:r>
            <a:endParaRPr sz="6600"/>
          </a:p>
        </p:txBody>
      </p:sp>
      <p:sp>
        <p:nvSpPr>
          <p:cNvPr id="4" name="object 4" descr=""/>
          <p:cNvSpPr txBox="1"/>
          <p:nvPr/>
        </p:nvSpPr>
        <p:spPr>
          <a:xfrm>
            <a:off x="8330083" y="6939695"/>
            <a:ext cx="343407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FB0AE"/>
                </a:solidFill>
                <a:latin typeface="Arial"/>
                <a:cs typeface="Arial"/>
              </a:rPr>
              <a:t>Alice</a:t>
            </a:r>
            <a:r>
              <a:rPr dirty="0" sz="1650" spc="-30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FB0AE"/>
                </a:solidFill>
                <a:latin typeface="Arial"/>
                <a:cs typeface="Arial"/>
              </a:rPr>
              <a:t>in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FB0AE"/>
                </a:solidFill>
                <a:latin typeface="Arial"/>
                <a:cs typeface="Arial"/>
              </a:rPr>
              <a:t>Wonderland,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FFB0AE"/>
                </a:solidFill>
                <a:latin typeface="Arial"/>
                <a:cs typeface="Arial"/>
              </a:rPr>
              <a:t>Lewis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10" b="1">
                <a:solidFill>
                  <a:srgbClr val="FFB0AE"/>
                </a:solidFill>
                <a:latin typeface="Arial"/>
                <a:cs typeface="Arial"/>
              </a:rPr>
              <a:t>Carroll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046958" y="10445292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6434" y="453389"/>
                </a:lnTo>
                <a:lnTo>
                  <a:pt x="170780" y="455929"/>
                </a:lnTo>
                <a:lnTo>
                  <a:pt x="164288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5022" y="450849"/>
                </a:lnTo>
                <a:lnTo>
                  <a:pt x="91410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32716" y="45719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5802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727" y="337819"/>
                </a:lnTo>
                <a:lnTo>
                  <a:pt x="191384" y="351789"/>
                </a:lnTo>
                <a:lnTo>
                  <a:pt x="200726" y="367029"/>
                </a:lnTo>
                <a:lnTo>
                  <a:pt x="208733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1878" y="419099"/>
                </a:lnTo>
                <a:lnTo>
                  <a:pt x="223762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46" y="440689"/>
                </a:lnTo>
                <a:lnTo>
                  <a:pt x="250465" y="439419"/>
                </a:lnTo>
                <a:lnTo>
                  <a:pt x="244285" y="435609"/>
                </a:lnTo>
                <a:lnTo>
                  <a:pt x="242086" y="433069"/>
                </a:lnTo>
                <a:lnTo>
                  <a:pt x="241039" y="430529"/>
                </a:lnTo>
                <a:lnTo>
                  <a:pt x="241249" y="426719"/>
                </a:lnTo>
                <a:lnTo>
                  <a:pt x="260410" y="402589"/>
                </a:lnTo>
                <a:lnTo>
                  <a:pt x="262714" y="40004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5018" y="394969"/>
                </a:lnTo>
                <a:lnTo>
                  <a:pt x="260628" y="391159"/>
                </a:lnTo>
                <a:lnTo>
                  <a:pt x="252597" y="388619"/>
                </a:lnTo>
                <a:lnTo>
                  <a:pt x="243917" y="387349"/>
                </a:lnTo>
                <a:lnTo>
                  <a:pt x="237584" y="387349"/>
                </a:lnTo>
                <a:lnTo>
                  <a:pt x="232875" y="375919"/>
                </a:lnTo>
                <a:lnTo>
                  <a:pt x="230150" y="361949"/>
                </a:lnTo>
                <a:lnTo>
                  <a:pt x="230015" y="34924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468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003" y="54609"/>
                </a:lnTo>
                <a:lnTo>
                  <a:pt x="69212" y="6095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9158" y="87629"/>
                </a:lnTo>
                <a:lnTo>
                  <a:pt x="112247" y="88899"/>
                </a:lnTo>
                <a:lnTo>
                  <a:pt x="84163" y="97789"/>
                </a:lnTo>
                <a:lnTo>
                  <a:pt x="21985" y="139699"/>
                </a:lnTo>
                <a:lnTo>
                  <a:pt x="2513" y="18287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5439"/>
                </a:lnTo>
                <a:lnTo>
                  <a:pt x="134446" y="347979"/>
                </a:lnTo>
                <a:lnTo>
                  <a:pt x="138461" y="359409"/>
                </a:lnTo>
                <a:lnTo>
                  <a:pt x="140885" y="370839"/>
                </a:lnTo>
                <a:lnTo>
                  <a:pt x="142132" y="38226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843" y="415289"/>
                </a:lnTo>
                <a:lnTo>
                  <a:pt x="160518" y="406399"/>
                </a:lnTo>
                <a:lnTo>
                  <a:pt x="184706" y="40258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198" y="396239"/>
                </a:lnTo>
                <a:lnTo>
                  <a:pt x="187471" y="391159"/>
                </a:lnTo>
                <a:lnTo>
                  <a:pt x="179287" y="386079"/>
                </a:lnTo>
                <a:lnTo>
                  <a:pt x="169729" y="38226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806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5084" y="323849"/>
                </a:lnTo>
                <a:lnTo>
                  <a:pt x="266353" y="311149"/>
                </a:lnTo>
                <a:lnTo>
                  <a:pt x="293629" y="300989"/>
                </a:lnTo>
                <a:lnTo>
                  <a:pt x="323655" y="297179"/>
                </a:lnTo>
                <a:lnTo>
                  <a:pt x="427781" y="297179"/>
                </a:lnTo>
                <a:lnTo>
                  <a:pt x="418640" y="283209"/>
                </a:lnTo>
                <a:lnTo>
                  <a:pt x="403024" y="269239"/>
                </a:lnTo>
                <a:lnTo>
                  <a:pt x="405537" y="267969"/>
                </a:lnTo>
                <a:lnTo>
                  <a:pt x="505088" y="267969"/>
                </a:lnTo>
                <a:lnTo>
                  <a:pt x="502340" y="253999"/>
                </a:lnTo>
                <a:lnTo>
                  <a:pt x="495258" y="238759"/>
                </a:lnTo>
                <a:lnTo>
                  <a:pt x="235699" y="238759"/>
                </a:lnTo>
                <a:lnTo>
                  <a:pt x="234547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3135" y="97789"/>
                </a:lnTo>
                <a:lnTo>
                  <a:pt x="206276" y="95249"/>
                </a:lnTo>
                <a:lnTo>
                  <a:pt x="209627" y="92709"/>
                </a:lnTo>
                <a:lnTo>
                  <a:pt x="212873" y="90169"/>
                </a:lnTo>
                <a:lnTo>
                  <a:pt x="269520" y="9016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59363" y="55879"/>
                </a:lnTo>
                <a:lnTo>
                  <a:pt x="146382" y="55879"/>
                </a:lnTo>
                <a:lnTo>
                  <a:pt x="138304" y="50799"/>
                </a:lnTo>
                <a:lnTo>
                  <a:pt x="129891" y="43179"/>
                </a:lnTo>
                <a:lnTo>
                  <a:pt x="12249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27781" y="297179"/>
                </a:moveTo>
                <a:lnTo>
                  <a:pt x="323655" y="297179"/>
                </a:lnTo>
                <a:lnTo>
                  <a:pt x="343160" y="299719"/>
                </a:lnTo>
                <a:lnTo>
                  <a:pt x="363863" y="307339"/>
                </a:lnTo>
                <a:lnTo>
                  <a:pt x="383702" y="325119"/>
                </a:lnTo>
                <a:lnTo>
                  <a:pt x="400616" y="351789"/>
                </a:lnTo>
                <a:lnTo>
                  <a:pt x="402814" y="356869"/>
                </a:lnTo>
                <a:lnTo>
                  <a:pt x="404071" y="363219"/>
                </a:lnTo>
                <a:lnTo>
                  <a:pt x="405223" y="368299"/>
                </a:lnTo>
                <a:lnTo>
                  <a:pt x="405851" y="370839"/>
                </a:lnTo>
                <a:lnTo>
                  <a:pt x="406375" y="373379"/>
                </a:lnTo>
                <a:lnTo>
                  <a:pt x="407212" y="375919"/>
                </a:lnTo>
                <a:lnTo>
                  <a:pt x="407526" y="377189"/>
                </a:lnTo>
                <a:lnTo>
                  <a:pt x="409097" y="377189"/>
                </a:lnTo>
                <a:lnTo>
                  <a:pt x="419111" y="369569"/>
                </a:lnTo>
                <a:lnTo>
                  <a:pt x="426937" y="359409"/>
                </a:lnTo>
                <a:lnTo>
                  <a:pt x="432229" y="346709"/>
                </a:lnTo>
                <a:lnTo>
                  <a:pt x="434646" y="332739"/>
                </a:lnTo>
                <a:lnTo>
                  <a:pt x="433695" y="316229"/>
                </a:lnTo>
                <a:lnTo>
                  <a:pt x="428612" y="298449"/>
                </a:lnTo>
                <a:lnTo>
                  <a:pt x="427781" y="297179"/>
                </a:lnTo>
                <a:close/>
              </a:path>
              <a:path w="579119" h="463550">
                <a:moveTo>
                  <a:pt x="505088" y="267969"/>
                </a:moveTo>
                <a:lnTo>
                  <a:pt x="419488" y="267969"/>
                </a:lnTo>
                <a:lnTo>
                  <a:pt x="431256" y="270509"/>
                </a:lnTo>
                <a:lnTo>
                  <a:pt x="441866" y="274319"/>
                </a:lnTo>
                <a:lnTo>
                  <a:pt x="468285" y="309879"/>
                </a:lnTo>
                <a:lnTo>
                  <a:pt x="470096" y="331469"/>
                </a:lnTo>
                <a:lnTo>
                  <a:pt x="469880" y="336549"/>
                </a:lnTo>
                <a:lnTo>
                  <a:pt x="469242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7943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35" y="354329"/>
                </a:lnTo>
                <a:lnTo>
                  <a:pt x="492367" y="339089"/>
                </a:lnTo>
                <a:lnTo>
                  <a:pt x="501260" y="322579"/>
                </a:lnTo>
                <a:lnTo>
                  <a:pt x="506267" y="302259"/>
                </a:lnTo>
                <a:lnTo>
                  <a:pt x="506836" y="276859"/>
                </a:lnTo>
                <a:lnTo>
                  <a:pt x="505088" y="267969"/>
                </a:lnTo>
                <a:close/>
              </a:path>
              <a:path w="579119" h="463550">
                <a:moveTo>
                  <a:pt x="573711" y="187959"/>
                </a:moveTo>
                <a:lnTo>
                  <a:pt x="449277" y="187959"/>
                </a:lnTo>
                <a:lnTo>
                  <a:pt x="468637" y="191769"/>
                </a:lnTo>
                <a:lnTo>
                  <a:pt x="485660" y="199389"/>
                </a:lnTo>
                <a:lnTo>
                  <a:pt x="500298" y="210819"/>
                </a:lnTo>
                <a:lnTo>
                  <a:pt x="518200" y="234949"/>
                </a:lnTo>
                <a:lnTo>
                  <a:pt x="528229" y="262889"/>
                </a:lnTo>
                <a:lnTo>
                  <a:pt x="532251" y="28828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8465" y="33146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2758" y="341629"/>
                </a:lnTo>
                <a:lnTo>
                  <a:pt x="533910" y="340359"/>
                </a:lnTo>
                <a:lnTo>
                  <a:pt x="534852" y="339089"/>
                </a:lnTo>
                <a:lnTo>
                  <a:pt x="550101" y="320039"/>
                </a:lnTo>
                <a:lnTo>
                  <a:pt x="562286" y="299719"/>
                </a:lnTo>
                <a:lnTo>
                  <a:pt x="571252" y="276859"/>
                </a:lnTo>
                <a:lnTo>
                  <a:pt x="576841" y="253999"/>
                </a:lnTo>
                <a:lnTo>
                  <a:pt x="578889" y="228599"/>
                </a:lnTo>
                <a:lnTo>
                  <a:pt x="577364" y="204469"/>
                </a:lnTo>
                <a:lnTo>
                  <a:pt x="573711" y="187959"/>
                </a:lnTo>
                <a:close/>
              </a:path>
              <a:path w="579119" h="463550">
                <a:moveTo>
                  <a:pt x="420091" y="78739"/>
                </a:moveTo>
                <a:lnTo>
                  <a:pt x="373483" y="88899"/>
                </a:lnTo>
                <a:lnTo>
                  <a:pt x="331194" y="109219"/>
                </a:lnTo>
                <a:lnTo>
                  <a:pt x="298264" y="134619"/>
                </a:lnTo>
                <a:lnTo>
                  <a:pt x="271313" y="165099"/>
                </a:lnTo>
                <a:lnTo>
                  <a:pt x="250429" y="199389"/>
                </a:lnTo>
                <a:lnTo>
                  <a:pt x="235699" y="238759"/>
                </a:lnTo>
                <a:lnTo>
                  <a:pt x="495258" y="238759"/>
                </a:lnTo>
                <a:lnTo>
                  <a:pt x="465532" y="204469"/>
                </a:lnTo>
                <a:lnTo>
                  <a:pt x="427630" y="187959"/>
                </a:lnTo>
                <a:lnTo>
                  <a:pt x="573711" y="187959"/>
                </a:lnTo>
                <a:lnTo>
                  <a:pt x="539008" y="120649"/>
                </a:lnTo>
                <a:lnTo>
                  <a:pt x="505979" y="93979"/>
                </a:lnTo>
                <a:lnTo>
                  <a:pt x="465921" y="80009"/>
                </a:lnTo>
                <a:lnTo>
                  <a:pt x="420091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873" y="90169"/>
                </a:lnTo>
                <a:lnTo>
                  <a:pt x="216176" y="97789"/>
                </a:lnTo>
                <a:lnTo>
                  <a:pt x="222336" y="105409"/>
                </a:lnTo>
                <a:lnTo>
                  <a:pt x="230675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6382" y="55879"/>
                </a:lnTo>
                <a:lnTo>
                  <a:pt x="259677" y="55879"/>
                </a:lnTo>
                <a:lnTo>
                  <a:pt x="260096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9052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152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9052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46275" y="35559"/>
                </a:lnTo>
                <a:lnTo>
                  <a:pt x="249311" y="35559"/>
                </a:lnTo>
                <a:lnTo>
                  <a:pt x="254023" y="3428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175" y="29209"/>
                </a:lnTo>
                <a:lnTo>
                  <a:pt x="252662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5071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662" y="27939"/>
                </a:lnTo>
                <a:lnTo>
                  <a:pt x="250149" y="26669"/>
                </a:lnTo>
                <a:lnTo>
                  <a:pt x="240385" y="24129"/>
                </a:lnTo>
                <a:lnTo>
                  <a:pt x="218003" y="24129"/>
                </a:lnTo>
                <a:lnTo>
                  <a:pt x="219574" y="1904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5071" y="7619"/>
                </a:lnTo>
                <a:close/>
              </a:path>
              <a:path w="579119" h="463550">
                <a:moveTo>
                  <a:pt x="231170" y="22859"/>
                </a:moveTo>
                <a:lnTo>
                  <a:pt x="223409" y="22859"/>
                </a:lnTo>
                <a:lnTo>
                  <a:pt x="218003" y="24129"/>
                </a:lnTo>
                <a:lnTo>
                  <a:pt x="240385" y="24129"/>
                </a:lnTo>
                <a:lnTo>
                  <a:pt x="231170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8030" cy="11308715"/>
          </a:xfrm>
          <a:custGeom>
            <a:avLst/>
            <a:gdLst/>
            <a:ahLst/>
            <a:cxnLst/>
            <a:rect l="l" t="t" r="r" b="b"/>
            <a:pathLst>
              <a:path w="13448030" h="11308715">
                <a:moveTo>
                  <a:pt x="0" y="11308556"/>
                </a:moveTo>
                <a:lnTo>
                  <a:pt x="13447653" y="11308556"/>
                </a:lnTo>
                <a:lnTo>
                  <a:pt x="1344765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942506" y="740984"/>
            <a:ext cx="38728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05"/>
              </a:lnSpc>
            </a:pPr>
            <a:r>
              <a:rPr dirty="0" sz="4950" spc="-484">
                <a:solidFill>
                  <a:srgbClr val="FC221C"/>
                </a:solidFill>
                <a:latin typeface="Bookman Old Style"/>
                <a:cs typeface="Bookman Old Style"/>
              </a:rPr>
              <a:t>Design</a:t>
            </a:r>
            <a:r>
              <a:rPr dirty="0" sz="4950" spc="-34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610">
                <a:solidFill>
                  <a:srgbClr val="FC221C"/>
                </a:solidFill>
                <a:latin typeface="Bookman Old Style"/>
                <a:cs typeface="Bookman Old Style"/>
              </a:rPr>
              <a:t>Patterns</a:t>
            </a:r>
            <a:endParaRPr sz="4950">
              <a:latin typeface="Bookman Old Style"/>
              <a:cs typeface="Bookman Old Styl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752717" y="0"/>
            <a:ext cx="8345170" cy="11308715"/>
            <a:chOff x="8752717" y="0"/>
            <a:chExt cx="8345170" cy="113087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2717" y="0"/>
              <a:ext cx="8344971" cy="113085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145" y="0"/>
              <a:ext cx="7926041" cy="113085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8589" y="367937"/>
            <a:ext cx="8069580" cy="1482090"/>
          </a:xfrm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590">
                <a:solidFill>
                  <a:srgbClr val="FC221C"/>
                </a:solidFill>
              </a:rPr>
              <a:t>Landing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50">
                <a:solidFill>
                  <a:srgbClr val="FC221C"/>
                </a:solidFill>
              </a:rPr>
              <a:t>Page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705">
                <a:solidFill>
                  <a:srgbClr val="FC221C"/>
                </a:solidFill>
              </a:rPr>
              <a:t>Smart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80">
                <a:solidFill>
                  <a:srgbClr val="FC221C"/>
                </a:solidFill>
              </a:rPr>
              <a:t>Interface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60">
                <a:solidFill>
                  <a:srgbClr val="FC221C"/>
                </a:solidFill>
                <a:latin typeface="Gill Sans MT"/>
                <a:cs typeface="Gill Sans MT"/>
              </a:rPr>
              <a:t>https://smart-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interface-</a:t>
            </a:r>
            <a:r>
              <a:rPr dirty="0" sz="2450" spc="45">
                <a:solidFill>
                  <a:srgbClr val="FC221C"/>
                </a:solidFill>
                <a:latin typeface="Gill Sans MT"/>
                <a:cs typeface="Gill Sans MT"/>
              </a:rPr>
              <a:t>design-patterns.com/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432348" y="2286778"/>
            <a:ext cx="20955" cy="9022080"/>
          </a:xfrm>
          <a:custGeom>
            <a:avLst/>
            <a:gdLst/>
            <a:ahLst/>
            <a:cxnLst/>
            <a:rect l="l" t="t" r="r" b="b"/>
            <a:pathLst>
              <a:path w="20954" h="9022080">
                <a:moveTo>
                  <a:pt x="20941" y="0"/>
                </a:moveTo>
                <a:lnTo>
                  <a:pt x="0" y="0"/>
                </a:lnTo>
                <a:lnTo>
                  <a:pt x="0" y="9021778"/>
                </a:lnTo>
                <a:lnTo>
                  <a:pt x="20941" y="9021778"/>
                </a:lnTo>
                <a:lnTo>
                  <a:pt x="20941" y="0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995847" y="6512148"/>
            <a:ext cx="21215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75" b="1">
                <a:solidFill>
                  <a:srgbClr val="FC221C"/>
                </a:solidFill>
                <a:latin typeface="Arial"/>
                <a:cs typeface="Arial"/>
              </a:rPr>
              <a:t>MIDDLE</a:t>
            </a:r>
            <a:r>
              <a:rPr dirty="0" sz="2450" spc="-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195" b="1">
                <a:solidFill>
                  <a:srgbClr val="FC221C"/>
                </a:solidFill>
                <a:latin typeface="Arial"/>
                <a:cs typeface="Arial"/>
              </a:rPr>
              <a:t>SCENE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8030" cy="11308715"/>
          </a:xfrm>
          <a:custGeom>
            <a:avLst/>
            <a:gdLst/>
            <a:ahLst/>
            <a:cxnLst/>
            <a:rect l="l" t="t" r="r" b="b"/>
            <a:pathLst>
              <a:path w="13448030" h="11308715">
                <a:moveTo>
                  <a:pt x="0" y="11308556"/>
                </a:moveTo>
                <a:lnTo>
                  <a:pt x="13447653" y="11308556"/>
                </a:lnTo>
                <a:lnTo>
                  <a:pt x="1344765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942506" y="740984"/>
            <a:ext cx="38728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05"/>
              </a:lnSpc>
            </a:pPr>
            <a:r>
              <a:rPr dirty="0" sz="4950" spc="-484">
                <a:solidFill>
                  <a:srgbClr val="FC221C"/>
                </a:solidFill>
                <a:latin typeface="Bookman Old Style"/>
                <a:cs typeface="Bookman Old Style"/>
              </a:rPr>
              <a:t>Design</a:t>
            </a:r>
            <a:r>
              <a:rPr dirty="0" sz="4950" spc="-34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610">
                <a:solidFill>
                  <a:srgbClr val="FC221C"/>
                </a:solidFill>
                <a:latin typeface="Bookman Old Style"/>
                <a:cs typeface="Bookman Old Style"/>
              </a:rPr>
              <a:t>Patterns</a:t>
            </a:r>
            <a:endParaRPr sz="4950">
              <a:latin typeface="Bookman Old Style"/>
              <a:cs typeface="Bookman Old Styl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752717" y="0"/>
            <a:ext cx="8345170" cy="11308715"/>
            <a:chOff x="8752717" y="0"/>
            <a:chExt cx="8345170" cy="113087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2717" y="0"/>
              <a:ext cx="8344971" cy="113085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145" y="0"/>
              <a:ext cx="7926041" cy="113085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8589" y="367937"/>
            <a:ext cx="8069580" cy="1482090"/>
          </a:xfrm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590">
                <a:solidFill>
                  <a:srgbClr val="FC221C"/>
                </a:solidFill>
              </a:rPr>
              <a:t>Landing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50">
                <a:solidFill>
                  <a:srgbClr val="FC221C"/>
                </a:solidFill>
              </a:rPr>
              <a:t>Page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705">
                <a:solidFill>
                  <a:srgbClr val="FC221C"/>
                </a:solidFill>
              </a:rPr>
              <a:t>Smart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80">
                <a:solidFill>
                  <a:srgbClr val="FC221C"/>
                </a:solidFill>
              </a:rPr>
              <a:t>Interface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60">
                <a:solidFill>
                  <a:srgbClr val="FC221C"/>
                </a:solidFill>
                <a:latin typeface="Gill Sans MT"/>
                <a:cs typeface="Gill Sans MT"/>
              </a:rPr>
              <a:t>https://smart-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interface-</a:t>
            </a:r>
            <a:r>
              <a:rPr dirty="0" sz="2450" spc="45">
                <a:solidFill>
                  <a:srgbClr val="FC221C"/>
                </a:solidFill>
                <a:latin typeface="Gill Sans MT"/>
                <a:cs typeface="Gill Sans MT"/>
              </a:rPr>
              <a:t>design-patterns.com/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95850" y="6512148"/>
            <a:ext cx="212153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75" b="1">
                <a:solidFill>
                  <a:srgbClr val="FC221C"/>
                </a:solidFill>
                <a:latin typeface="Arial"/>
                <a:cs typeface="Arial"/>
              </a:rPr>
              <a:t>MIDDLE</a:t>
            </a:r>
            <a:r>
              <a:rPr dirty="0" sz="2450" spc="-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195" b="1">
                <a:solidFill>
                  <a:srgbClr val="FC221C"/>
                </a:solidFill>
                <a:latin typeface="Arial"/>
                <a:cs typeface="Arial"/>
              </a:rPr>
              <a:t>SCENE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8700310" y="10833313"/>
            <a:ext cx="8533765" cy="0"/>
          </a:xfrm>
          <a:custGeom>
            <a:avLst/>
            <a:gdLst/>
            <a:ahLst/>
            <a:cxnLst/>
            <a:rect l="l" t="t" r="r" b="b"/>
            <a:pathLst>
              <a:path w="8533765" h="0">
                <a:moveTo>
                  <a:pt x="0" y="0"/>
                </a:moveTo>
                <a:lnTo>
                  <a:pt x="8533509" y="0"/>
                </a:lnTo>
              </a:path>
            </a:pathLst>
          </a:custGeom>
          <a:ln w="20941">
            <a:solidFill>
              <a:srgbClr val="FC221C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6437521" y="2318589"/>
            <a:ext cx="2110105" cy="8509000"/>
          </a:xfrm>
          <a:custGeom>
            <a:avLst/>
            <a:gdLst/>
            <a:ahLst/>
            <a:cxnLst/>
            <a:rect l="l" t="t" r="r" b="b"/>
            <a:pathLst>
              <a:path w="2110104" h="8509000">
                <a:moveTo>
                  <a:pt x="0" y="0"/>
                </a:moveTo>
                <a:lnTo>
                  <a:pt x="0" y="8508469"/>
                </a:lnTo>
                <a:lnTo>
                  <a:pt x="2109600" y="8508469"/>
                </a:lnTo>
              </a:path>
            </a:pathLst>
          </a:custGeom>
          <a:ln w="20941">
            <a:solidFill>
              <a:srgbClr val="FC22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7332531" y="10689937"/>
            <a:ext cx="1609090" cy="220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70"/>
              </a:lnSpc>
            </a:pPr>
            <a:r>
              <a:rPr dirty="0" sz="1450" spc="60">
                <a:solidFill>
                  <a:srgbClr val="FC221C"/>
                </a:solidFill>
                <a:latin typeface="Gill Sans MT"/>
                <a:cs typeface="Gill Sans MT"/>
              </a:rPr>
              <a:t>End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>
                <a:solidFill>
                  <a:srgbClr val="FC221C"/>
                </a:solidFill>
                <a:latin typeface="Gill Sans MT"/>
                <a:cs typeface="Gill Sans MT"/>
              </a:rPr>
              <a:t>middle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</a:t>
            </a:r>
            <a:endParaRPr sz="1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8030" cy="11308715"/>
          </a:xfrm>
          <a:custGeom>
            <a:avLst/>
            <a:gdLst/>
            <a:ahLst/>
            <a:cxnLst/>
            <a:rect l="l" t="t" r="r" b="b"/>
            <a:pathLst>
              <a:path w="13448030" h="11308715">
                <a:moveTo>
                  <a:pt x="0" y="11308556"/>
                </a:moveTo>
                <a:lnTo>
                  <a:pt x="13447653" y="11308556"/>
                </a:lnTo>
                <a:lnTo>
                  <a:pt x="1344765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8942506" y="740984"/>
            <a:ext cx="3872865" cy="628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05"/>
              </a:lnSpc>
            </a:pPr>
            <a:r>
              <a:rPr dirty="0" sz="4950" spc="-484">
                <a:solidFill>
                  <a:srgbClr val="FC221C"/>
                </a:solidFill>
                <a:latin typeface="Bookman Old Style"/>
                <a:cs typeface="Bookman Old Style"/>
              </a:rPr>
              <a:t>Design</a:t>
            </a:r>
            <a:r>
              <a:rPr dirty="0" sz="4950" spc="-34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610">
                <a:solidFill>
                  <a:srgbClr val="FC221C"/>
                </a:solidFill>
                <a:latin typeface="Bookman Old Style"/>
                <a:cs typeface="Bookman Old Style"/>
              </a:rPr>
              <a:t>Patterns</a:t>
            </a:r>
            <a:endParaRPr sz="4950">
              <a:latin typeface="Bookman Old Style"/>
              <a:cs typeface="Bookman Old Styl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752717" y="0"/>
            <a:ext cx="8345170" cy="11308715"/>
            <a:chOff x="8752717" y="0"/>
            <a:chExt cx="8345170" cy="113087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2717" y="0"/>
              <a:ext cx="8344971" cy="113085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2145" y="0"/>
              <a:ext cx="7926041" cy="113085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28589" y="367937"/>
            <a:ext cx="8069580" cy="1482090"/>
          </a:xfrm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590">
                <a:solidFill>
                  <a:srgbClr val="FC221C"/>
                </a:solidFill>
              </a:rPr>
              <a:t>Landing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50">
                <a:solidFill>
                  <a:srgbClr val="FC221C"/>
                </a:solidFill>
              </a:rPr>
              <a:t>Page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705">
                <a:solidFill>
                  <a:srgbClr val="FC221C"/>
                </a:solidFill>
              </a:rPr>
              <a:t>Smart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80">
                <a:solidFill>
                  <a:srgbClr val="FC221C"/>
                </a:solidFill>
              </a:rPr>
              <a:t>Interface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60">
                <a:solidFill>
                  <a:srgbClr val="FC221C"/>
                </a:solidFill>
                <a:latin typeface="Gill Sans MT"/>
                <a:cs typeface="Gill Sans MT"/>
              </a:rPr>
              <a:t>https://smart-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interface-</a:t>
            </a:r>
            <a:r>
              <a:rPr dirty="0" sz="2450" spc="45">
                <a:solidFill>
                  <a:srgbClr val="FC221C"/>
                </a:solidFill>
                <a:latin typeface="Gill Sans MT"/>
                <a:cs typeface="Gill Sans MT"/>
              </a:rPr>
              <a:t>design-patterns.com/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95850" y="6512148"/>
            <a:ext cx="235204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45" b="1">
                <a:solidFill>
                  <a:srgbClr val="FC221C"/>
                </a:solidFill>
                <a:latin typeface="Arial"/>
                <a:cs typeface="Arial"/>
              </a:rPr>
              <a:t>CLOSING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190" b="1">
                <a:solidFill>
                  <a:srgbClr val="FC221C"/>
                </a:solidFill>
                <a:latin typeface="Arial"/>
                <a:cs typeface="Arial"/>
              </a:rPr>
              <a:t>SCENE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437521" y="2318589"/>
            <a:ext cx="2197735" cy="8509000"/>
          </a:xfrm>
          <a:custGeom>
            <a:avLst/>
            <a:gdLst/>
            <a:ahLst/>
            <a:cxnLst/>
            <a:rect l="l" t="t" r="r" b="b"/>
            <a:pathLst>
              <a:path w="2197734" h="8509000">
                <a:moveTo>
                  <a:pt x="2197231" y="0"/>
                </a:moveTo>
                <a:lnTo>
                  <a:pt x="0" y="0"/>
                </a:lnTo>
                <a:lnTo>
                  <a:pt x="0" y="8508469"/>
                </a:lnTo>
                <a:lnTo>
                  <a:pt x="2109600" y="8508469"/>
                </a:lnTo>
              </a:path>
            </a:pathLst>
          </a:custGeom>
          <a:ln w="20941">
            <a:solidFill>
              <a:srgbClr val="FC22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8700310" y="2064136"/>
            <a:ext cx="8533765" cy="8769350"/>
          </a:xfrm>
          <a:custGeom>
            <a:avLst/>
            <a:gdLst/>
            <a:ahLst/>
            <a:cxnLst/>
            <a:rect l="l" t="t" r="r" b="b"/>
            <a:pathLst>
              <a:path w="8533765" h="8769350">
                <a:moveTo>
                  <a:pt x="0" y="8769176"/>
                </a:moveTo>
                <a:lnTo>
                  <a:pt x="8533509" y="8769176"/>
                </a:lnTo>
              </a:path>
              <a:path w="8533765" h="8769350">
                <a:moveTo>
                  <a:pt x="0" y="261060"/>
                </a:moveTo>
                <a:lnTo>
                  <a:pt x="8533509" y="261060"/>
                </a:lnTo>
              </a:path>
              <a:path w="8533765" h="8769350">
                <a:moveTo>
                  <a:pt x="0" y="0"/>
                </a:moveTo>
                <a:lnTo>
                  <a:pt x="8533509" y="0"/>
                </a:lnTo>
              </a:path>
            </a:pathLst>
          </a:custGeom>
          <a:ln w="20941">
            <a:solidFill>
              <a:srgbClr val="FC221C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7459647" y="1818396"/>
            <a:ext cx="2093595" cy="631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37100"/>
              </a:lnSpc>
              <a:spcBef>
                <a:spcPts val="90"/>
              </a:spcBef>
            </a:pPr>
            <a:r>
              <a:rPr dirty="0" sz="1450" spc="60">
                <a:solidFill>
                  <a:srgbClr val="FC221C"/>
                </a:solidFill>
                <a:latin typeface="Gill Sans MT"/>
                <a:cs typeface="Gill Sans MT"/>
              </a:rPr>
              <a:t>End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>
                <a:solidFill>
                  <a:srgbClr val="FC221C"/>
                </a:solidFill>
                <a:latin typeface="Gill Sans MT"/>
                <a:cs typeface="Gill Sans MT"/>
              </a:rPr>
              <a:t>middle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Beginning</a:t>
            </a:r>
            <a:r>
              <a:rPr dirty="0" sz="1450" spc="-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-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closing</a:t>
            </a:r>
            <a:r>
              <a:rPr dirty="0" sz="1450" spc="-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</a:t>
            </a:r>
            <a:endParaRPr sz="1450">
              <a:latin typeface="Gill Sans MT"/>
              <a:cs typeface="Gill Sans MT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5295" y="10576569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7459647" y="10689937"/>
            <a:ext cx="1626235" cy="2209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70"/>
              </a:lnSpc>
            </a:pPr>
            <a:r>
              <a:rPr dirty="0" sz="1450" spc="60">
                <a:solidFill>
                  <a:srgbClr val="FC221C"/>
                </a:solidFill>
                <a:latin typeface="Gill Sans MT"/>
                <a:cs typeface="Gill Sans MT"/>
              </a:rPr>
              <a:t>End</a:t>
            </a:r>
            <a:r>
              <a:rPr dirty="0" sz="1450" spc="-4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5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1450" spc="-4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45">
                <a:solidFill>
                  <a:srgbClr val="FC221C"/>
                </a:solidFill>
                <a:latin typeface="Gill Sans MT"/>
                <a:cs typeface="Gill Sans MT"/>
              </a:rPr>
              <a:t>closing</a:t>
            </a:r>
            <a:r>
              <a:rPr dirty="0" sz="1450" spc="-4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450" spc="-10">
                <a:solidFill>
                  <a:srgbClr val="FC221C"/>
                </a:solidFill>
                <a:latin typeface="Gill Sans MT"/>
                <a:cs typeface="Gill Sans MT"/>
              </a:rPr>
              <a:t>scene</a:t>
            </a:r>
            <a:endParaRPr sz="1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87054" y="2247367"/>
            <a:ext cx="6899909" cy="2790190"/>
          </a:xfrm>
          <a:prstGeom prst="rect"/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Present</a:t>
            </a:r>
            <a:r>
              <a:rPr dirty="0" sz="330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ideas,</a:t>
            </a:r>
            <a:r>
              <a:rPr dirty="0" sz="3300" spc="-2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14" b="1">
                <a:solidFill>
                  <a:srgbClr val="46100C"/>
                </a:solidFill>
                <a:latin typeface="Arial"/>
                <a:cs typeface="Arial"/>
              </a:rPr>
              <a:t>persuasively.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Storytelling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allows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10">
                <a:solidFill>
                  <a:srgbClr val="46100C"/>
                </a:solidFill>
                <a:latin typeface="Gill Sans MT"/>
                <a:cs typeface="Gill Sans MT"/>
              </a:rPr>
              <a:t>us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to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frame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5">
                <a:solidFill>
                  <a:srgbClr val="46100C"/>
                </a:solidFill>
                <a:latin typeface="Gill Sans MT"/>
                <a:cs typeface="Gill Sans MT"/>
              </a:rPr>
              <a:t>our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concepts</a:t>
            </a:r>
            <a:r>
              <a:rPr dirty="0" sz="3300" spc="-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in</a:t>
            </a:r>
            <a:r>
              <a:rPr dirty="0" sz="3300" spc="-4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265">
                <a:solidFill>
                  <a:srgbClr val="46100C"/>
                </a:solidFill>
                <a:latin typeface="Gill Sans MT"/>
                <a:cs typeface="Gill Sans MT"/>
              </a:rPr>
              <a:t>a</a:t>
            </a:r>
            <a:r>
              <a:rPr dirty="0" sz="3300" spc="-4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20">
                <a:solidFill>
                  <a:srgbClr val="46100C"/>
                </a:solidFill>
                <a:latin typeface="Gill Sans MT"/>
                <a:cs typeface="Gill Sans MT"/>
              </a:rPr>
              <a:t>way</a:t>
            </a:r>
            <a:r>
              <a:rPr dirty="0" sz="3300" spc="-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14">
                <a:solidFill>
                  <a:srgbClr val="46100C"/>
                </a:solidFill>
                <a:latin typeface="Gill Sans MT"/>
                <a:cs typeface="Gill Sans MT"/>
              </a:rPr>
              <a:t>that</a:t>
            </a:r>
            <a:r>
              <a:rPr dirty="0" sz="3300" spc="-4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resonates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emotionally,</a:t>
            </a:r>
            <a:r>
              <a:rPr dirty="0" sz="3300" spc="-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46100C"/>
                </a:solidFill>
                <a:latin typeface="Gill Sans MT"/>
                <a:cs typeface="Gill Sans MT"/>
              </a:rPr>
              <a:t>making</a:t>
            </a:r>
            <a:r>
              <a:rPr dirty="0" sz="3300" spc="-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our</a:t>
            </a:r>
            <a:r>
              <a:rPr dirty="0" sz="3300" spc="-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proposals</a:t>
            </a:r>
            <a:r>
              <a:rPr dirty="0" sz="3300" spc="-6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0">
                <a:solidFill>
                  <a:srgbClr val="46100C"/>
                </a:solidFill>
                <a:latin typeface="Gill Sans MT"/>
                <a:cs typeface="Gill Sans MT"/>
              </a:rPr>
              <a:t>more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compelling.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487054" y="5935297"/>
            <a:ext cx="6541134" cy="228727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3300" spc="-180" b="1">
                <a:solidFill>
                  <a:srgbClr val="46100C"/>
                </a:solidFill>
                <a:latin typeface="Arial"/>
                <a:cs typeface="Arial"/>
              </a:rPr>
              <a:t>Connect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with</a:t>
            </a:r>
            <a:r>
              <a:rPr dirty="0" sz="3300" spc="-229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3300" spc="-16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85" b="1">
                <a:solidFill>
                  <a:srgbClr val="46100C"/>
                </a:solidFill>
                <a:latin typeface="Arial"/>
                <a:cs typeface="Arial"/>
              </a:rPr>
              <a:t>end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40" b="1">
                <a:solidFill>
                  <a:srgbClr val="46100C"/>
                </a:solidFill>
                <a:latin typeface="Arial"/>
                <a:cs typeface="Arial"/>
              </a:rPr>
              <a:t>users.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Creating</a:t>
            </a:r>
            <a:r>
              <a:rPr dirty="0" sz="3300" spc="-6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30">
                <a:solidFill>
                  <a:srgbClr val="46100C"/>
                </a:solidFill>
                <a:latin typeface="Gill Sans MT"/>
                <a:cs typeface="Gill Sans MT"/>
              </a:rPr>
              <a:t>an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emotional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connection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45">
                <a:solidFill>
                  <a:srgbClr val="46100C"/>
                </a:solidFill>
                <a:latin typeface="Gill Sans MT"/>
                <a:cs typeface="Gill Sans MT"/>
              </a:rPr>
              <a:t>is </a:t>
            </a:r>
            <a:r>
              <a:rPr dirty="0" sz="3300" spc="90">
                <a:solidFill>
                  <a:srgbClr val="46100C"/>
                </a:solidFill>
                <a:latin typeface="Gill Sans MT"/>
                <a:cs typeface="Gill Sans MT"/>
              </a:rPr>
              <a:t>what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transforms</a:t>
            </a:r>
            <a:r>
              <a:rPr dirty="0" sz="3300" spc="-1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265">
                <a:solidFill>
                  <a:srgbClr val="46100C"/>
                </a:solidFill>
                <a:latin typeface="Gill Sans MT"/>
                <a:cs typeface="Gill Sans MT"/>
              </a:rPr>
              <a:t>a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65">
                <a:solidFill>
                  <a:srgbClr val="46100C"/>
                </a:solidFill>
                <a:latin typeface="Gill Sans MT"/>
                <a:cs typeface="Gill Sans MT"/>
              </a:rPr>
              <a:t>good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20">
                <a:solidFill>
                  <a:srgbClr val="46100C"/>
                </a:solidFill>
                <a:latin typeface="Gill Sans MT"/>
                <a:cs typeface="Gill Sans MT"/>
              </a:rPr>
              <a:t>design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into</a:t>
            </a: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215">
                <a:solidFill>
                  <a:srgbClr val="46100C"/>
                </a:solidFill>
                <a:latin typeface="Gill Sans MT"/>
                <a:cs typeface="Gill Sans MT"/>
              </a:rPr>
              <a:t>a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memorable</a:t>
            </a:r>
            <a:r>
              <a:rPr dirty="0" sz="3300" spc="-1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experience.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53158" y="3524008"/>
            <a:ext cx="9161780" cy="3468370"/>
          </a:xfrm>
          <a:prstGeom prst="rect">
            <a:avLst/>
          </a:prstGeom>
        </p:spPr>
        <p:txBody>
          <a:bodyPr wrap="square" lIns="0" tIns="336550" rIns="0" bIns="0" rtlCol="0" vert="horz">
            <a:spAutoFit/>
          </a:bodyPr>
          <a:lstStyle/>
          <a:p>
            <a:pPr marL="12700" marR="23495">
              <a:lnSpc>
                <a:spcPts val="12270"/>
              </a:lnSpc>
              <a:spcBef>
                <a:spcPts val="2650"/>
              </a:spcBef>
            </a:pPr>
            <a:r>
              <a:rPr dirty="0" sz="12350" spc="-1220">
                <a:solidFill>
                  <a:srgbClr val="FC221C"/>
                </a:solidFill>
                <a:latin typeface="Bookman Old Style"/>
                <a:cs typeface="Bookman Old Style"/>
              </a:rPr>
              <a:t>C</a:t>
            </a:r>
            <a:r>
              <a:rPr dirty="0" sz="12350" spc="-1490">
                <a:solidFill>
                  <a:srgbClr val="FC221C"/>
                </a:solidFill>
                <a:latin typeface="Bookman Old Style"/>
                <a:cs typeface="Bookman Old Style"/>
              </a:rPr>
              <a:t>r</a:t>
            </a:r>
            <a:r>
              <a:rPr dirty="0" sz="12350" spc="-1265">
                <a:solidFill>
                  <a:srgbClr val="FC221C"/>
                </a:solidFill>
                <a:latin typeface="Bookman Old Style"/>
                <a:cs typeface="Bookman Old Style"/>
              </a:rPr>
              <a:t>e</a:t>
            </a:r>
            <a:r>
              <a:rPr dirty="0" sz="12350" spc="-1330">
                <a:solidFill>
                  <a:srgbClr val="FC221C"/>
                </a:solidFill>
                <a:latin typeface="Bookman Old Style"/>
                <a:cs typeface="Bookman Old Style"/>
              </a:rPr>
              <a:t>a</a:t>
            </a:r>
            <a:r>
              <a:rPr dirty="0" sz="12350" spc="-1335">
                <a:solidFill>
                  <a:srgbClr val="FC221C"/>
                </a:solidFill>
                <a:latin typeface="Bookman Old Style"/>
                <a:cs typeface="Bookman Old Style"/>
              </a:rPr>
              <a:t>t</a:t>
            </a:r>
            <a:r>
              <a:rPr dirty="0" sz="12350" spc="-960">
                <a:solidFill>
                  <a:srgbClr val="FC221C"/>
                </a:solidFill>
                <a:latin typeface="Bookman Old Style"/>
                <a:cs typeface="Bookman Old Style"/>
              </a:rPr>
              <a:t>e</a:t>
            </a:r>
            <a:r>
              <a:rPr dirty="0" sz="12350" spc="-133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2350" spc="-1720">
                <a:solidFill>
                  <a:srgbClr val="FC221C"/>
                </a:solidFill>
                <a:latin typeface="Bookman Old Style"/>
                <a:cs typeface="Bookman Old Style"/>
              </a:rPr>
              <a:t>a</a:t>
            </a:r>
            <a:r>
              <a:rPr dirty="0" sz="12350" spc="-132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2350" spc="-1650">
                <a:solidFill>
                  <a:srgbClr val="FC221C"/>
                </a:solidFill>
                <a:latin typeface="Bookman Old Style"/>
                <a:cs typeface="Bookman Old Style"/>
              </a:rPr>
              <a:t>lasting </a:t>
            </a:r>
            <a:r>
              <a:rPr dirty="0" sz="12350" spc="-1620">
                <a:solidFill>
                  <a:srgbClr val="FC221C"/>
                </a:solidFill>
                <a:latin typeface="Bookman Old Style"/>
                <a:cs typeface="Bookman Old Style"/>
              </a:rPr>
              <a:t>impression</a:t>
            </a:r>
            <a:endParaRPr sz="12350">
              <a:latin typeface="Bookman Old Style"/>
              <a:cs typeface="Bookman Old Style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9539" y="2874144"/>
            <a:ext cx="1873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DELIVER 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489" y="2870285"/>
            <a:ext cx="16927602" cy="583775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5265392" y="5633944"/>
            <a:ext cx="2231390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12700" marR="5080">
              <a:lnSpc>
                <a:spcPct val="100400"/>
              </a:lnSpc>
              <a:spcBef>
                <a:spcPts val="12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2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20" b="1">
                <a:solidFill>
                  <a:srgbClr val="FFFFFF"/>
                </a:solidFill>
                <a:latin typeface="Arial"/>
                <a:cs typeface="Arial"/>
              </a:rPr>
              <a:t>THEM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2600" spc="20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600" spc="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40" b="1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SOMETHING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8589" y="367937"/>
            <a:ext cx="6939915" cy="1482090"/>
          </a:xfrm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55">
                <a:solidFill>
                  <a:srgbClr val="FC221C"/>
                </a:solidFill>
              </a:rPr>
              <a:t> </a:t>
            </a:r>
            <a:r>
              <a:rPr dirty="0" spc="-525">
                <a:solidFill>
                  <a:srgbClr val="FC221C"/>
                </a:solidFill>
              </a:rPr>
              <a:t>Transformative</a:t>
            </a:r>
            <a:r>
              <a:rPr dirty="0" spc="-335">
                <a:solidFill>
                  <a:srgbClr val="FC221C"/>
                </a:solidFill>
              </a:rPr>
              <a:t> </a:t>
            </a:r>
            <a:r>
              <a:rPr dirty="0" spc="-645">
                <a:solidFill>
                  <a:srgbClr val="FC221C"/>
                </a:solidFill>
              </a:rPr>
              <a:t>Journey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Understanding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2450" spc="10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character</a:t>
            </a:r>
            <a:r>
              <a:rPr dirty="0" sz="2450" spc="10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25">
                <a:solidFill>
                  <a:srgbClr val="FC221C"/>
                </a:solidFill>
                <a:latin typeface="Gill Sans MT"/>
                <a:cs typeface="Gill Sans MT"/>
              </a:rPr>
              <a:t>arc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706631" y="5630300"/>
            <a:ext cx="3329304" cy="1223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467359" marR="473075">
              <a:lnSpc>
                <a:spcPct val="100400"/>
              </a:lnSpc>
              <a:spcBef>
                <a:spcPts val="125"/>
              </a:spcBef>
            </a:pPr>
            <a:r>
              <a:rPr dirty="0" sz="2600" b="1">
                <a:solidFill>
                  <a:srgbClr val="46100C"/>
                </a:solidFill>
                <a:latin typeface="Arial"/>
                <a:cs typeface="Arial"/>
              </a:rPr>
              <a:t>CHANGE</a:t>
            </a:r>
            <a:r>
              <a:rPr dirty="0" sz="2600" spc="10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600" spc="35" b="1">
                <a:solidFill>
                  <a:srgbClr val="46100C"/>
                </a:solidFill>
                <a:latin typeface="Arial"/>
                <a:cs typeface="Arial"/>
              </a:rPr>
              <a:t>HOW </a:t>
            </a:r>
            <a:r>
              <a:rPr dirty="0" sz="2600" spc="-10" b="1">
                <a:solidFill>
                  <a:srgbClr val="46100C"/>
                </a:solidFill>
                <a:latin typeface="Arial"/>
                <a:cs typeface="Arial"/>
              </a:rPr>
              <a:t>THEY</a:t>
            </a:r>
            <a:r>
              <a:rPr dirty="0" sz="26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600" spc="-20" b="1">
                <a:solidFill>
                  <a:srgbClr val="46100C"/>
                </a:solidFill>
                <a:latin typeface="Arial"/>
                <a:cs typeface="Arial"/>
              </a:rPr>
              <a:t>FEEL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dirty="0" sz="2600" b="1">
                <a:solidFill>
                  <a:srgbClr val="46100C"/>
                </a:solidFill>
                <a:latin typeface="Arial"/>
                <a:cs typeface="Arial"/>
              </a:rPr>
              <a:t>ABOUT</a:t>
            </a:r>
            <a:r>
              <a:rPr dirty="0" sz="2600" spc="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46100C"/>
                </a:solidFill>
                <a:latin typeface="Arial"/>
                <a:cs typeface="Arial"/>
              </a:rPr>
              <a:t>SOMETHING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447021" y="4802085"/>
            <a:ext cx="5844540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 spc="-90" b="1">
                <a:solidFill>
                  <a:srgbClr val="46100C"/>
                </a:solidFill>
                <a:latin typeface="Arial"/>
                <a:cs typeface="Arial"/>
              </a:rPr>
              <a:t>Exploring</a:t>
            </a:r>
            <a:r>
              <a:rPr dirty="0" sz="2300" spc="-2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6100C"/>
                </a:solidFill>
                <a:latin typeface="Arial"/>
                <a:cs typeface="Arial"/>
              </a:rPr>
              <a:t>different</a:t>
            </a:r>
            <a:r>
              <a:rPr dirty="0" sz="2300" spc="-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40" b="1">
                <a:solidFill>
                  <a:srgbClr val="46100C"/>
                </a:solidFill>
                <a:latin typeface="Arial"/>
                <a:cs typeface="Arial"/>
              </a:rPr>
              <a:t>aspects</a:t>
            </a:r>
            <a:r>
              <a:rPr dirty="0" sz="2300" spc="-2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6100C"/>
                </a:solidFill>
                <a:latin typeface="Arial"/>
                <a:cs typeface="Arial"/>
              </a:rPr>
              <a:t>of</a:t>
            </a:r>
            <a:r>
              <a:rPr dirty="0" sz="2300" spc="-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2300" spc="-2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story </a:t>
            </a:r>
            <a:r>
              <a:rPr dirty="0" sz="2300" spc="-114" b="1">
                <a:solidFill>
                  <a:srgbClr val="46100C"/>
                </a:solidFill>
                <a:latin typeface="Arial"/>
                <a:cs typeface="Arial"/>
              </a:rPr>
              <a:t>such</a:t>
            </a:r>
            <a:r>
              <a:rPr dirty="0" sz="2300" spc="-4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as</a:t>
            </a:r>
            <a:r>
              <a:rPr dirty="0" sz="2300" spc="-1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46100C"/>
                </a:solidFill>
                <a:latin typeface="Arial"/>
                <a:cs typeface="Arial"/>
              </a:rPr>
              <a:t>characters,</a:t>
            </a:r>
            <a:r>
              <a:rPr dirty="0" sz="2300" spc="-8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70" b="1">
                <a:solidFill>
                  <a:srgbClr val="46100C"/>
                </a:solidFill>
                <a:latin typeface="Arial"/>
                <a:cs typeface="Arial"/>
              </a:rPr>
              <a:t>challenges,</a:t>
            </a:r>
            <a:r>
              <a:rPr dirty="0" sz="2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30" b="1">
                <a:solidFill>
                  <a:srgbClr val="46100C"/>
                </a:solidFill>
                <a:latin typeface="Arial"/>
                <a:cs typeface="Arial"/>
              </a:rPr>
              <a:t>interactions </a:t>
            </a:r>
            <a:r>
              <a:rPr dirty="0" sz="2300" spc="-35" b="1">
                <a:solidFill>
                  <a:srgbClr val="46100C"/>
                </a:solidFill>
                <a:latin typeface="Arial"/>
                <a:cs typeface="Arial"/>
              </a:rPr>
              <a:t>and</a:t>
            </a:r>
            <a:r>
              <a:rPr dirty="0" sz="2300" spc="-10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emotions.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881721" y="1826688"/>
            <a:ext cx="3061335" cy="733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485775">
              <a:lnSpc>
                <a:spcPct val="101600"/>
              </a:lnSpc>
              <a:spcBef>
                <a:spcPts val="65"/>
              </a:spcBef>
            </a:pPr>
            <a:r>
              <a:rPr dirty="0" sz="2300" spc="-105" b="1">
                <a:solidFill>
                  <a:srgbClr val="FC221C"/>
                </a:solidFill>
                <a:latin typeface="Arial"/>
                <a:cs typeface="Arial"/>
              </a:rPr>
              <a:t>CHANGE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HOW </a:t>
            </a:r>
            <a:r>
              <a:rPr dirty="0" sz="2300" spc="-170" b="1">
                <a:solidFill>
                  <a:srgbClr val="FC221C"/>
                </a:solidFill>
                <a:latin typeface="Arial"/>
                <a:cs typeface="Arial"/>
              </a:rPr>
              <a:t>THEY</a:t>
            </a:r>
            <a:r>
              <a:rPr dirty="0" sz="2300" spc="4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u="sng" sz="2300" spc="-250" b="1">
                <a:solidFill>
                  <a:srgbClr val="FC221C"/>
                </a:solidFill>
                <a:uFill>
                  <a:solidFill>
                    <a:srgbClr val="FC221C"/>
                  </a:solidFill>
                </a:uFill>
                <a:latin typeface="Arial"/>
                <a:cs typeface="Arial"/>
              </a:rPr>
              <a:t>SEE</a:t>
            </a:r>
            <a:r>
              <a:rPr dirty="0" sz="2300" spc="4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90" b="1">
                <a:solidFill>
                  <a:srgbClr val="FC221C"/>
                </a:solidFill>
                <a:latin typeface="Arial"/>
                <a:cs typeface="Arial"/>
              </a:rPr>
              <a:t>SOMETHING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779978" y="8987455"/>
            <a:ext cx="2847340" cy="733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 spc="-18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2300" spc="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65" b="1">
                <a:solidFill>
                  <a:srgbClr val="46100C"/>
                </a:solidFill>
                <a:latin typeface="Arial"/>
                <a:cs typeface="Arial"/>
              </a:rPr>
              <a:t>PROBLEM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300" spc="-75" b="1">
                <a:solidFill>
                  <a:srgbClr val="46100C"/>
                </a:solidFill>
                <a:latin typeface="Arial"/>
                <a:cs typeface="Arial"/>
              </a:rPr>
              <a:t>Challenges</a:t>
            </a:r>
            <a:r>
              <a:rPr dirty="0" sz="2300" spc="-5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6100C"/>
                </a:solidFill>
                <a:latin typeface="Arial"/>
                <a:cs typeface="Arial"/>
              </a:rPr>
              <a:t>&amp;</a:t>
            </a:r>
            <a:r>
              <a:rPr dirty="0" sz="2300" spc="-5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45" b="1">
                <a:solidFill>
                  <a:srgbClr val="46100C"/>
                </a:solidFill>
                <a:latin typeface="Arial"/>
                <a:cs typeface="Arial"/>
              </a:rPr>
              <a:t>Desires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741101" y="8987455"/>
            <a:ext cx="3375660" cy="733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300" spc="-30" b="1">
                <a:solidFill>
                  <a:srgbClr val="46100C"/>
                </a:solidFill>
                <a:latin typeface="Arial"/>
                <a:cs typeface="Arial"/>
              </a:rPr>
              <a:t>RESOLUTION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300" spc="-55" b="1">
                <a:solidFill>
                  <a:srgbClr val="46100C"/>
                </a:solidFill>
                <a:latin typeface="Arial"/>
                <a:cs typeface="Arial"/>
              </a:rPr>
              <a:t>Solutions</a:t>
            </a:r>
            <a:r>
              <a:rPr dirty="0" sz="2300" spc="-6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46100C"/>
                </a:solidFill>
                <a:latin typeface="Arial"/>
                <a:cs typeface="Arial"/>
              </a:rPr>
              <a:t>&amp;</a:t>
            </a:r>
            <a:r>
              <a:rPr dirty="0" sz="2300" spc="-6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300" spc="-55" b="1">
                <a:solidFill>
                  <a:srgbClr val="46100C"/>
                </a:solidFill>
                <a:latin typeface="Arial"/>
                <a:cs typeface="Arial"/>
              </a:rPr>
              <a:t>Achievement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280" y="3232829"/>
            <a:ext cx="15873554" cy="5346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>
                <a:solidFill>
                  <a:srgbClr val="FC221C"/>
                </a:solidFill>
              </a:rPr>
              <a:t>Consider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20">
                <a:solidFill>
                  <a:srgbClr val="FC221C"/>
                </a:solidFill>
              </a:rPr>
              <a:t>your</a:t>
            </a:r>
            <a:r>
              <a:rPr dirty="0" spc="-330">
                <a:solidFill>
                  <a:srgbClr val="FC221C"/>
                </a:solidFill>
              </a:rPr>
              <a:t> </a:t>
            </a:r>
            <a:r>
              <a:rPr dirty="0" spc="-525">
                <a:solidFill>
                  <a:srgbClr val="FC221C"/>
                </a:solidFill>
              </a:rPr>
              <a:t>audience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Understanding their </a:t>
            </a:r>
            <a:r>
              <a:rPr dirty="0" sz="2450" spc="85">
                <a:solidFill>
                  <a:srgbClr val="FC221C"/>
                </a:solidFill>
                <a:latin typeface="Gill Sans MT"/>
                <a:cs typeface="Gill Sans MT"/>
              </a:rPr>
              <a:t>goals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and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55">
                <a:solidFill>
                  <a:srgbClr val="FC221C"/>
                </a:solidFill>
                <a:latin typeface="Gill Sans MT"/>
                <a:cs typeface="Gill Sans MT"/>
              </a:rPr>
              <a:t>needs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10373" y="6735890"/>
            <a:ext cx="1873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DELIVER 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70862" y="5634039"/>
            <a:ext cx="16249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CLIENT 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173853" y="5634039"/>
            <a:ext cx="14738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USERS 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6238875" cy="11308715"/>
          </a:xfrm>
          <a:custGeom>
            <a:avLst/>
            <a:gdLst/>
            <a:ahLst/>
            <a:cxnLst/>
            <a:rect l="l" t="t" r="r" b="b"/>
            <a:pathLst>
              <a:path w="6238875" h="11308715">
                <a:moveTo>
                  <a:pt x="0" y="11308556"/>
                </a:moveTo>
                <a:lnTo>
                  <a:pt x="6238574" y="11308556"/>
                </a:lnTo>
                <a:lnTo>
                  <a:pt x="6238574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53158" y="4543370"/>
            <a:ext cx="7640320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-1365">
                <a:solidFill>
                  <a:srgbClr val="FC221C"/>
                </a:solidFill>
                <a:latin typeface="Bookman Old Style"/>
                <a:cs typeface="Bookman Old Style"/>
              </a:rPr>
              <a:t>The</a:t>
            </a:r>
            <a:r>
              <a:rPr dirty="0" sz="12350" spc="-135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2350" spc="-1470">
                <a:solidFill>
                  <a:srgbClr val="FC221C"/>
                </a:solidFill>
                <a:latin typeface="Bookman Old Style"/>
                <a:cs typeface="Bookman Old Style"/>
              </a:rPr>
              <a:t>purpose</a:t>
            </a:r>
            <a:endParaRPr sz="12350">
              <a:latin typeface="Bookman Old Style"/>
              <a:cs typeface="Bookman Old Style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32432" y="6447443"/>
            <a:ext cx="4084954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50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3300" spc="-1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3300" spc="-120" b="1">
                <a:solidFill>
                  <a:srgbClr val="FC221C"/>
                </a:solidFill>
                <a:latin typeface="Arial"/>
                <a:cs typeface="Arial"/>
              </a:rPr>
              <a:t>why</a:t>
            </a:r>
            <a:r>
              <a:rPr dirty="0" sz="3300" spc="-13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3300" spc="80">
                <a:solidFill>
                  <a:srgbClr val="FC221C"/>
                </a:solidFill>
                <a:latin typeface="Gill Sans MT"/>
                <a:cs typeface="Gill Sans MT"/>
              </a:rPr>
              <a:t>of</a:t>
            </a:r>
            <a:r>
              <a:rPr dirty="0" sz="3300" spc="-1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3300" spc="-13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FC221C"/>
                </a:solidFill>
                <a:latin typeface="Gill Sans MT"/>
                <a:cs typeface="Gill Sans MT"/>
              </a:rPr>
              <a:t>story…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143653" y="749172"/>
            <a:ext cx="4841240" cy="2160270"/>
          </a:xfrm>
          <a:prstGeom prst="rect"/>
        </p:spPr>
        <p:txBody>
          <a:bodyPr wrap="square" lIns="0" tIns="429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85"/>
              </a:spcBef>
            </a:pPr>
            <a:r>
              <a:rPr dirty="0" spc="-240">
                <a:solidFill>
                  <a:srgbClr val="FC221C"/>
                </a:solidFill>
              </a:rPr>
              <a:t>To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09">
                <a:solidFill>
                  <a:srgbClr val="FC221C"/>
                </a:solidFill>
              </a:rPr>
              <a:t>sell</a:t>
            </a:r>
          </a:p>
          <a:p>
            <a:pPr marL="33020" marR="5080">
              <a:lnSpc>
                <a:spcPct val="101000"/>
              </a:lnSpc>
              <a:spcBef>
                <a:spcPts val="1639"/>
              </a:spcBef>
            </a:pPr>
            <a:r>
              <a:rPr dirty="0" sz="2450" spc="-100" b="1">
                <a:solidFill>
                  <a:srgbClr val="46100C"/>
                </a:solidFill>
                <a:latin typeface="Arial"/>
                <a:cs typeface="Arial"/>
              </a:rPr>
              <a:t>Sell</a:t>
            </a:r>
            <a:r>
              <a:rPr dirty="0" sz="2450" spc="-7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60" b="1">
                <a:solidFill>
                  <a:srgbClr val="46100C"/>
                </a:solidFill>
                <a:latin typeface="Arial"/>
                <a:cs typeface="Arial"/>
              </a:rPr>
              <a:t>or</a:t>
            </a:r>
            <a:r>
              <a:rPr dirty="0" sz="2450" spc="-9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60" b="1">
                <a:solidFill>
                  <a:srgbClr val="46100C"/>
                </a:solidFill>
                <a:latin typeface="Arial"/>
                <a:cs typeface="Arial"/>
              </a:rPr>
              <a:t>validate</a:t>
            </a:r>
            <a:r>
              <a:rPr dirty="0" sz="2450" spc="-7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46100C"/>
                </a:solidFill>
                <a:latin typeface="Arial"/>
                <a:cs typeface="Arial"/>
              </a:rPr>
              <a:t>a</a:t>
            </a:r>
            <a:r>
              <a:rPr dirty="0" sz="2450" spc="-7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05" b="1">
                <a:solidFill>
                  <a:srgbClr val="46100C"/>
                </a:solidFill>
                <a:latin typeface="Arial"/>
                <a:cs typeface="Arial"/>
              </a:rPr>
              <a:t>product</a:t>
            </a:r>
            <a:r>
              <a:rPr dirty="0" sz="2450" spc="-6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14">
                <a:solidFill>
                  <a:srgbClr val="46100C"/>
                </a:solidFill>
                <a:latin typeface="Gill Sans MT"/>
                <a:cs typeface="Gill Sans MT"/>
              </a:rPr>
              <a:t>or</a:t>
            </a:r>
            <a:r>
              <a:rPr dirty="0" sz="245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service </a:t>
            </a:r>
            <a:r>
              <a:rPr dirty="0" sz="2450" spc="114">
                <a:solidFill>
                  <a:srgbClr val="46100C"/>
                </a:solidFill>
                <a:latin typeface="Gill Sans MT"/>
                <a:cs typeface="Gill Sans MT"/>
              </a:rPr>
              <a:t>against</a:t>
            </a:r>
            <a:r>
              <a:rPr dirty="0" sz="2450" spc="-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others</a:t>
            </a:r>
            <a:r>
              <a:rPr dirty="0" sz="2450" spc="-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in</a:t>
            </a:r>
            <a:r>
              <a:rPr dirty="0" sz="2450" spc="-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2450" spc="-4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market.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129621" y="4159706"/>
            <a:ext cx="5758180" cy="2537460"/>
          </a:xfrm>
          <a:prstGeom prst="rect">
            <a:avLst/>
          </a:prstGeom>
        </p:spPr>
        <p:txBody>
          <a:bodyPr wrap="square" lIns="0" tIns="42989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385"/>
              </a:spcBef>
            </a:pPr>
            <a:r>
              <a:rPr dirty="0" sz="4950" spc="-240">
                <a:solidFill>
                  <a:srgbClr val="FC221C"/>
                </a:solidFill>
                <a:latin typeface="Bookman Old Style"/>
                <a:cs typeface="Bookman Old Style"/>
              </a:rPr>
              <a:t>To</a:t>
            </a:r>
            <a:r>
              <a:rPr dirty="0" sz="4950" spc="-34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440">
                <a:solidFill>
                  <a:srgbClr val="FC221C"/>
                </a:solidFill>
                <a:latin typeface="Bookman Old Style"/>
                <a:cs typeface="Bookman Old Style"/>
              </a:rPr>
              <a:t>motivate</a:t>
            </a:r>
            <a:endParaRPr sz="4950">
              <a:latin typeface="Bookman Old Style"/>
              <a:cs typeface="Bookman Old Style"/>
            </a:endParaRPr>
          </a:p>
          <a:p>
            <a:pPr algn="just" marL="26670" marR="5080">
              <a:lnSpc>
                <a:spcPct val="101000"/>
              </a:lnSpc>
              <a:spcBef>
                <a:spcPts val="1639"/>
              </a:spcBef>
            </a:pPr>
            <a:r>
              <a:rPr dirty="0" sz="2450" b="1">
                <a:solidFill>
                  <a:srgbClr val="46100C"/>
                </a:solidFill>
                <a:latin typeface="Arial"/>
                <a:cs typeface="Arial"/>
              </a:rPr>
              <a:t>Offer</a:t>
            </a:r>
            <a:r>
              <a:rPr dirty="0" sz="2450" spc="-3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30" b="1">
                <a:solidFill>
                  <a:srgbClr val="46100C"/>
                </a:solidFill>
                <a:latin typeface="Arial"/>
                <a:cs typeface="Arial"/>
              </a:rPr>
              <a:t>compelling</a:t>
            </a:r>
            <a:r>
              <a:rPr dirty="0" sz="245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25" b="1">
                <a:solidFill>
                  <a:srgbClr val="46100C"/>
                </a:solidFill>
                <a:latin typeface="Arial"/>
                <a:cs typeface="Arial"/>
              </a:rPr>
              <a:t>and</a:t>
            </a:r>
            <a:r>
              <a:rPr dirty="0" sz="2450" spc="-3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14" b="1">
                <a:solidFill>
                  <a:srgbClr val="46100C"/>
                </a:solidFill>
                <a:latin typeface="Arial"/>
                <a:cs typeface="Arial"/>
              </a:rPr>
              <a:t>appealing</a:t>
            </a:r>
            <a:r>
              <a:rPr dirty="0" sz="2450" spc="-3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95" b="1">
                <a:solidFill>
                  <a:srgbClr val="46100C"/>
                </a:solidFill>
                <a:latin typeface="Arial"/>
                <a:cs typeface="Arial"/>
              </a:rPr>
              <a:t>solutions</a:t>
            </a:r>
            <a:r>
              <a:rPr dirty="0" sz="2450" spc="-95">
                <a:solidFill>
                  <a:srgbClr val="46100C"/>
                </a:solidFill>
                <a:latin typeface="Gill Sans MT"/>
                <a:cs typeface="Gill Sans MT"/>
              </a:rPr>
              <a:t>, </a:t>
            </a:r>
            <a:r>
              <a:rPr dirty="0" sz="2450" spc="75">
                <a:solidFill>
                  <a:srgbClr val="46100C"/>
                </a:solidFill>
                <a:latin typeface="Gill Sans MT"/>
                <a:cs typeface="Gill Sans MT"/>
              </a:rPr>
              <a:t>ideas,</a:t>
            </a:r>
            <a:r>
              <a:rPr dirty="0" sz="245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products,</a:t>
            </a:r>
            <a:r>
              <a:rPr dirty="0" sz="245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105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245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services</a:t>
            </a:r>
            <a:r>
              <a:rPr dirty="0" sz="245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46100C"/>
                </a:solidFill>
                <a:latin typeface="Gill Sans MT"/>
                <a:cs typeface="Gill Sans MT"/>
              </a:rPr>
              <a:t>that</a:t>
            </a:r>
            <a:r>
              <a:rPr dirty="0" sz="245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85">
                <a:solidFill>
                  <a:srgbClr val="46100C"/>
                </a:solidFill>
                <a:latin typeface="Gill Sans MT"/>
                <a:cs typeface="Gill Sans MT"/>
              </a:rPr>
              <a:t>can</a:t>
            </a:r>
            <a:r>
              <a:rPr dirty="0" sz="245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30">
                <a:solidFill>
                  <a:srgbClr val="46100C"/>
                </a:solidFill>
                <a:latin typeface="Gill Sans MT"/>
                <a:cs typeface="Gill Sans MT"/>
              </a:rPr>
              <a:t>make </a:t>
            </a:r>
            <a:r>
              <a:rPr dirty="0" sz="2450" spc="210">
                <a:solidFill>
                  <a:srgbClr val="46100C"/>
                </a:solidFill>
                <a:latin typeface="Gill Sans MT"/>
                <a:cs typeface="Gill Sans MT"/>
              </a:rPr>
              <a:t>a</a:t>
            </a:r>
            <a:r>
              <a:rPr dirty="0" sz="245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45">
                <a:solidFill>
                  <a:srgbClr val="46100C"/>
                </a:solidFill>
                <a:latin typeface="Gill Sans MT"/>
                <a:cs typeface="Gill Sans MT"/>
              </a:rPr>
              <a:t>positive</a:t>
            </a:r>
            <a:r>
              <a:rPr dirty="0" sz="245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65">
                <a:solidFill>
                  <a:srgbClr val="46100C"/>
                </a:solidFill>
                <a:latin typeface="Gill Sans MT"/>
                <a:cs typeface="Gill Sans MT"/>
              </a:rPr>
              <a:t>impact</a:t>
            </a:r>
            <a:r>
              <a:rPr dirty="0" sz="245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on</a:t>
            </a:r>
            <a:r>
              <a:rPr dirty="0" sz="245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one's</a:t>
            </a:r>
            <a:r>
              <a:rPr dirty="0" sz="245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life.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143653" y="7570242"/>
            <a:ext cx="5201920" cy="2160270"/>
          </a:xfrm>
          <a:prstGeom prst="rect">
            <a:avLst/>
          </a:prstGeom>
        </p:spPr>
        <p:txBody>
          <a:bodyPr wrap="square" lIns="0" tIns="429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85"/>
              </a:spcBef>
            </a:pPr>
            <a:r>
              <a:rPr dirty="0" sz="4950" spc="-240">
                <a:solidFill>
                  <a:srgbClr val="FC221C"/>
                </a:solidFill>
                <a:latin typeface="Bookman Old Style"/>
                <a:cs typeface="Bookman Old Style"/>
              </a:rPr>
              <a:t>To</a:t>
            </a:r>
            <a:r>
              <a:rPr dirty="0" sz="4950" spc="-34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575">
                <a:solidFill>
                  <a:srgbClr val="FC221C"/>
                </a:solidFill>
                <a:latin typeface="Bookman Old Style"/>
                <a:cs typeface="Bookman Old Style"/>
              </a:rPr>
              <a:t>persuade</a:t>
            </a:r>
            <a:endParaRPr sz="4950">
              <a:latin typeface="Bookman Old Style"/>
              <a:cs typeface="Bookman Old Style"/>
            </a:endParaRPr>
          </a:p>
          <a:p>
            <a:pPr marL="12700" marR="5080">
              <a:lnSpc>
                <a:spcPct val="101000"/>
              </a:lnSpc>
              <a:spcBef>
                <a:spcPts val="1639"/>
              </a:spcBef>
            </a:pP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Present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85" b="1">
                <a:solidFill>
                  <a:srgbClr val="46100C"/>
                </a:solidFill>
                <a:latin typeface="Arial"/>
                <a:cs typeface="Arial"/>
              </a:rPr>
              <a:t>intangible</a:t>
            </a:r>
            <a:r>
              <a:rPr dirty="0" sz="2450" spc="4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 spc="-130" b="1">
                <a:solidFill>
                  <a:srgbClr val="46100C"/>
                </a:solidFill>
                <a:latin typeface="Arial"/>
                <a:cs typeface="Arial"/>
              </a:rPr>
              <a:t>concepts</a:t>
            </a:r>
            <a:r>
              <a:rPr dirty="0" sz="2450" spc="-1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like</a:t>
            </a:r>
            <a:r>
              <a:rPr dirty="0" sz="2450" spc="-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55">
                <a:solidFill>
                  <a:srgbClr val="46100C"/>
                </a:solidFill>
                <a:latin typeface="Gill Sans MT"/>
                <a:cs typeface="Gill Sans MT"/>
              </a:rPr>
              <a:t>values </a:t>
            </a:r>
            <a:r>
              <a:rPr dirty="0" sz="2450" spc="105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2450" spc="50">
                <a:solidFill>
                  <a:srgbClr val="46100C"/>
                </a:solidFill>
                <a:latin typeface="Gill Sans MT"/>
                <a:cs typeface="Gill Sans MT"/>
              </a:rPr>
              <a:t> thinking</a:t>
            </a:r>
            <a:r>
              <a:rPr dirty="0" sz="2450" spc="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processes</a:t>
            </a:r>
            <a:r>
              <a:rPr dirty="0" sz="2450" spc="6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46100C"/>
                </a:solidFill>
                <a:latin typeface="Gill Sans MT"/>
                <a:cs typeface="Gill Sans MT"/>
              </a:rPr>
              <a:t>through</a:t>
            </a:r>
            <a:r>
              <a:rPr dirty="0" sz="2450" spc="6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46100C"/>
                </a:solidFill>
                <a:latin typeface="Gill Sans MT"/>
                <a:cs typeface="Gill Sans MT"/>
              </a:rPr>
              <a:t>stories.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230591" y="1003289"/>
            <a:ext cx="2337435" cy="2337435"/>
            <a:chOff x="10230591" y="1003289"/>
            <a:chExt cx="2337435" cy="2337435"/>
          </a:xfrm>
        </p:grpSpPr>
        <p:sp>
          <p:nvSpPr>
            <p:cNvPr id="9" name="object 9" descr=""/>
            <p:cNvSpPr/>
            <p:nvPr/>
          </p:nvSpPr>
          <p:spPr>
            <a:xfrm>
              <a:off x="10230591" y="1003289"/>
              <a:ext cx="2337435" cy="2337435"/>
            </a:xfrm>
            <a:custGeom>
              <a:avLst/>
              <a:gdLst/>
              <a:ahLst/>
              <a:cxnLst/>
              <a:rect l="l" t="t" r="r" b="b"/>
              <a:pathLst>
                <a:path w="2337434" h="2337435">
                  <a:moveTo>
                    <a:pt x="1168694" y="0"/>
                  </a:moveTo>
                  <a:lnTo>
                    <a:pt x="1123838" y="855"/>
                  </a:lnTo>
                  <a:lnTo>
                    <a:pt x="1079035" y="3423"/>
                  </a:lnTo>
                  <a:lnTo>
                    <a:pt x="1034338" y="7701"/>
                  </a:lnTo>
                  <a:lnTo>
                    <a:pt x="989801" y="13692"/>
                  </a:lnTo>
                  <a:lnTo>
                    <a:pt x="945476" y="21393"/>
                  </a:lnTo>
                  <a:lnTo>
                    <a:pt x="901417" y="30807"/>
                  </a:lnTo>
                  <a:lnTo>
                    <a:pt x="857678" y="41932"/>
                  </a:lnTo>
                  <a:lnTo>
                    <a:pt x="814310" y="54768"/>
                  </a:lnTo>
                  <a:lnTo>
                    <a:pt x="771368" y="69316"/>
                  </a:lnTo>
                  <a:lnTo>
                    <a:pt x="728904" y="85575"/>
                  </a:lnTo>
                  <a:lnTo>
                    <a:pt x="686972" y="103546"/>
                  </a:lnTo>
                  <a:lnTo>
                    <a:pt x="645625" y="123229"/>
                  </a:lnTo>
                  <a:lnTo>
                    <a:pt x="604915" y="144623"/>
                  </a:lnTo>
                  <a:lnTo>
                    <a:pt x="564897" y="167728"/>
                  </a:lnTo>
                  <a:lnTo>
                    <a:pt x="525623" y="192545"/>
                  </a:lnTo>
                  <a:lnTo>
                    <a:pt x="487147" y="219074"/>
                  </a:lnTo>
                  <a:lnTo>
                    <a:pt x="449521" y="247314"/>
                  </a:lnTo>
                  <a:lnTo>
                    <a:pt x="412799" y="277266"/>
                  </a:lnTo>
                  <a:lnTo>
                    <a:pt x="377034" y="308929"/>
                  </a:lnTo>
                  <a:lnTo>
                    <a:pt x="342280" y="342303"/>
                  </a:lnTo>
                  <a:lnTo>
                    <a:pt x="308907" y="377056"/>
                  </a:lnTo>
                  <a:lnTo>
                    <a:pt x="277246" y="412820"/>
                  </a:lnTo>
                  <a:lnTo>
                    <a:pt x="247297" y="449540"/>
                  </a:lnTo>
                  <a:lnTo>
                    <a:pt x="219059" y="487165"/>
                  </a:lnTo>
                  <a:lnTo>
                    <a:pt x="192532" y="525640"/>
                  </a:lnTo>
                  <a:lnTo>
                    <a:pt x="167717" y="564912"/>
                  </a:lnTo>
                  <a:lnTo>
                    <a:pt x="144613" y="604930"/>
                  </a:lnTo>
                  <a:lnTo>
                    <a:pt x="123220" y="645638"/>
                  </a:lnTo>
                  <a:lnTo>
                    <a:pt x="103539" y="686984"/>
                  </a:lnTo>
                  <a:lnTo>
                    <a:pt x="85570" y="728915"/>
                  </a:lnTo>
                  <a:lnTo>
                    <a:pt x="69311" y="771378"/>
                  </a:lnTo>
                  <a:lnTo>
                    <a:pt x="54764" y="814320"/>
                  </a:lnTo>
                  <a:lnTo>
                    <a:pt x="41929" y="857686"/>
                  </a:lnTo>
                  <a:lnTo>
                    <a:pt x="30805" y="901425"/>
                  </a:lnTo>
                  <a:lnTo>
                    <a:pt x="21392" y="945483"/>
                  </a:lnTo>
                  <a:lnTo>
                    <a:pt x="13691" y="989807"/>
                  </a:lnTo>
                  <a:lnTo>
                    <a:pt x="7701" y="1034344"/>
                  </a:lnTo>
                  <a:lnTo>
                    <a:pt x="3422" y="1079040"/>
                  </a:lnTo>
                  <a:lnTo>
                    <a:pt x="855" y="1123843"/>
                  </a:lnTo>
                  <a:lnTo>
                    <a:pt x="0" y="1168698"/>
                  </a:lnTo>
                  <a:lnTo>
                    <a:pt x="855" y="1213554"/>
                  </a:lnTo>
                  <a:lnTo>
                    <a:pt x="3422" y="1258356"/>
                  </a:lnTo>
                  <a:lnTo>
                    <a:pt x="7701" y="1303053"/>
                  </a:lnTo>
                  <a:lnTo>
                    <a:pt x="13691" y="1347589"/>
                  </a:lnTo>
                  <a:lnTo>
                    <a:pt x="21392" y="1391913"/>
                  </a:lnTo>
                  <a:lnTo>
                    <a:pt x="30805" y="1435972"/>
                  </a:lnTo>
                  <a:lnTo>
                    <a:pt x="41929" y="1479711"/>
                  </a:lnTo>
                  <a:lnTo>
                    <a:pt x="54764" y="1523078"/>
                  </a:lnTo>
                  <a:lnTo>
                    <a:pt x="69311" y="1566020"/>
                  </a:lnTo>
                  <a:lnTo>
                    <a:pt x="85570" y="1608483"/>
                  </a:lnTo>
                  <a:lnTo>
                    <a:pt x="103539" y="1650415"/>
                  </a:lnTo>
                  <a:lnTo>
                    <a:pt x="123220" y="1691761"/>
                  </a:lnTo>
                  <a:lnTo>
                    <a:pt x="144613" y="1732470"/>
                  </a:lnTo>
                  <a:lnTo>
                    <a:pt x="167717" y="1772488"/>
                  </a:lnTo>
                  <a:lnTo>
                    <a:pt x="192532" y="1811761"/>
                  </a:lnTo>
                  <a:lnTo>
                    <a:pt x="219059" y="1850237"/>
                  </a:lnTo>
                  <a:lnTo>
                    <a:pt x="247297" y="1887862"/>
                  </a:lnTo>
                  <a:lnTo>
                    <a:pt x="277246" y="1924583"/>
                  </a:lnTo>
                  <a:lnTo>
                    <a:pt x="308907" y="1960347"/>
                  </a:lnTo>
                  <a:lnTo>
                    <a:pt x="342280" y="1995101"/>
                  </a:lnTo>
                  <a:lnTo>
                    <a:pt x="377034" y="2028476"/>
                  </a:lnTo>
                  <a:lnTo>
                    <a:pt x="412799" y="2060139"/>
                  </a:lnTo>
                  <a:lnTo>
                    <a:pt x="449521" y="2090090"/>
                  </a:lnTo>
                  <a:lnTo>
                    <a:pt x="487147" y="2118330"/>
                  </a:lnTo>
                  <a:lnTo>
                    <a:pt x="525623" y="2144859"/>
                  </a:lnTo>
                  <a:lnTo>
                    <a:pt x="564897" y="2169676"/>
                  </a:lnTo>
                  <a:lnTo>
                    <a:pt x="604915" y="2192781"/>
                  </a:lnTo>
                  <a:lnTo>
                    <a:pt x="645625" y="2214175"/>
                  </a:lnTo>
                  <a:lnTo>
                    <a:pt x="686972" y="2233858"/>
                  </a:lnTo>
                  <a:lnTo>
                    <a:pt x="728904" y="2251829"/>
                  </a:lnTo>
                  <a:lnTo>
                    <a:pt x="771368" y="2268088"/>
                  </a:lnTo>
                  <a:lnTo>
                    <a:pt x="814310" y="2282636"/>
                  </a:lnTo>
                  <a:lnTo>
                    <a:pt x="857678" y="2295473"/>
                  </a:lnTo>
                  <a:lnTo>
                    <a:pt x="901417" y="2306597"/>
                  </a:lnTo>
                  <a:lnTo>
                    <a:pt x="945476" y="2316011"/>
                  </a:lnTo>
                  <a:lnTo>
                    <a:pt x="989801" y="2323713"/>
                  </a:lnTo>
                  <a:lnTo>
                    <a:pt x="1034338" y="2329703"/>
                  </a:lnTo>
                  <a:lnTo>
                    <a:pt x="1079035" y="2333982"/>
                  </a:lnTo>
                  <a:lnTo>
                    <a:pt x="1123838" y="2336549"/>
                  </a:lnTo>
                  <a:lnTo>
                    <a:pt x="1168694" y="2337405"/>
                  </a:lnTo>
                  <a:lnTo>
                    <a:pt x="1213551" y="2336549"/>
                  </a:lnTo>
                  <a:lnTo>
                    <a:pt x="1258354" y="2333982"/>
                  </a:lnTo>
                  <a:lnTo>
                    <a:pt x="1303050" y="2329703"/>
                  </a:lnTo>
                  <a:lnTo>
                    <a:pt x="1347588" y="2323713"/>
                  </a:lnTo>
                  <a:lnTo>
                    <a:pt x="1391912" y="2316011"/>
                  </a:lnTo>
                  <a:lnTo>
                    <a:pt x="1435971" y="2306597"/>
                  </a:lnTo>
                  <a:lnTo>
                    <a:pt x="1479711" y="2295473"/>
                  </a:lnTo>
                  <a:lnTo>
                    <a:pt x="1523078" y="2282636"/>
                  </a:lnTo>
                  <a:lnTo>
                    <a:pt x="1566021" y="2268088"/>
                  </a:lnTo>
                  <a:lnTo>
                    <a:pt x="1608485" y="2251829"/>
                  </a:lnTo>
                  <a:lnTo>
                    <a:pt x="1650417" y="2233858"/>
                  </a:lnTo>
                  <a:lnTo>
                    <a:pt x="1691764" y="2214175"/>
                  </a:lnTo>
                  <a:lnTo>
                    <a:pt x="1732473" y="2192781"/>
                  </a:lnTo>
                  <a:lnTo>
                    <a:pt x="1772491" y="2169676"/>
                  </a:lnTo>
                  <a:lnTo>
                    <a:pt x="1811765" y="2144859"/>
                  </a:lnTo>
                  <a:lnTo>
                    <a:pt x="1850242" y="2118330"/>
                  </a:lnTo>
                  <a:lnTo>
                    <a:pt x="1887867" y="2090090"/>
                  </a:lnTo>
                  <a:lnTo>
                    <a:pt x="1924589" y="2060139"/>
                  </a:lnTo>
                  <a:lnTo>
                    <a:pt x="1960354" y="2028476"/>
                  </a:lnTo>
                  <a:lnTo>
                    <a:pt x="1995109" y="1995101"/>
                  </a:lnTo>
                  <a:lnTo>
                    <a:pt x="2028485" y="1960347"/>
                  </a:lnTo>
                  <a:lnTo>
                    <a:pt x="2060150" y="1924583"/>
                  </a:lnTo>
                  <a:lnTo>
                    <a:pt x="2090103" y="1887862"/>
                  </a:lnTo>
                  <a:lnTo>
                    <a:pt x="2118344" y="1850237"/>
                  </a:lnTo>
                  <a:lnTo>
                    <a:pt x="2144874" y="1811761"/>
                  </a:lnTo>
                  <a:lnTo>
                    <a:pt x="2169692" y="1772488"/>
                  </a:lnTo>
                  <a:lnTo>
                    <a:pt x="2192798" y="1732470"/>
                  </a:lnTo>
                  <a:lnTo>
                    <a:pt x="2214193" y="1691761"/>
                  </a:lnTo>
                  <a:lnTo>
                    <a:pt x="2233877" y="1650415"/>
                  </a:lnTo>
                  <a:lnTo>
                    <a:pt x="2251848" y="1608483"/>
                  </a:lnTo>
                  <a:lnTo>
                    <a:pt x="2268109" y="1566020"/>
                  </a:lnTo>
                  <a:lnTo>
                    <a:pt x="2282657" y="1523078"/>
                  </a:lnTo>
                  <a:lnTo>
                    <a:pt x="2295494" y="1479711"/>
                  </a:lnTo>
                  <a:lnTo>
                    <a:pt x="2306620" y="1435972"/>
                  </a:lnTo>
                  <a:lnTo>
                    <a:pt x="2316033" y="1391913"/>
                  </a:lnTo>
                  <a:lnTo>
                    <a:pt x="2323736" y="1347589"/>
                  </a:lnTo>
                  <a:lnTo>
                    <a:pt x="2329726" y="1303053"/>
                  </a:lnTo>
                  <a:lnTo>
                    <a:pt x="2334005" y="1258356"/>
                  </a:lnTo>
                  <a:lnTo>
                    <a:pt x="2336572" y="1213554"/>
                  </a:lnTo>
                  <a:lnTo>
                    <a:pt x="2337428" y="1168698"/>
                  </a:lnTo>
                  <a:lnTo>
                    <a:pt x="2336572" y="1123843"/>
                  </a:lnTo>
                  <a:lnTo>
                    <a:pt x="2334005" y="1079040"/>
                  </a:lnTo>
                  <a:lnTo>
                    <a:pt x="2329726" y="1034344"/>
                  </a:lnTo>
                  <a:lnTo>
                    <a:pt x="2323736" y="989807"/>
                  </a:lnTo>
                  <a:lnTo>
                    <a:pt x="2316033" y="945483"/>
                  </a:lnTo>
                  <a:lnTo>
                    <a:pt x="2306620" y="901425"/>
                  </a:lnTo>
                  <a:lnTo>
                    <a:pt x="2295494" y="857686"/>
                  </a:lnTo>
                  <a:lnTo>
                    <a:pt x="2282657" y="814320"/>
                  </a:lnTo>
                  <a:lnTo>
                    <a:pt x="2268109" y="771378"/>
                  </a:lnTo>
                  <a:lnTo>
                    <a:pt x="2251848" y="728915"/>
                  </a:lnTo>
                  <a:lnTo>
                    <a:pt x="2233877" y="686984"/>
                  </a:lnTo>
                  <a:lnTo>
                    <a:pt x="2214193" y="645638"/>
                  </a:lnTo>
                  <a:lnTo>
                    <a:pt x="2192798" y="604930"/>
                  </a:lnTo>
                  <a:lnTo>
                    <a:pt x="2169692" y="564912"/>
                  </a:lnTo>
                  <a:lnTo>
                    <a:pt x="2144874" y="525640"/>
                  </a:lnTo>
                  <a:lnTo>
                    <a:pt x="2118344" y="487165"/>
                  </a:lnTo>
                  <a:lnTo>
                    <a:pt x="2090103" y="449540"/>
                  </a:lnTo>
                  <a:lnTo>
                    <a:pt x="2060150" y="412820"/>
                  </a:lnTo>
                  <a:lnTo>
                    <a:pt x="2028485" y="377056"/>
                  </a:lnTo>
                  <a:lnTo>
                    <a:pt x="1995109" y="342303"/>
                  </a:lnTo>
                  <a:lnTo>
                    <a:pt x="1960354" y="308929"/>
                  </a:lnTo>
                  <a:lnTo>
                    <a:pt x="1924589" y="277266"/>
                  </a:lnTo>
                  <a:lnTo>
                    <a:pt x="1887867" y="247314"/>
                  </a:lnTo>
                  <a:lnTo>
                    <a:pt x="1850242" y="219074"/>
                  </a:lnTo>
                  <a:lnTo>
                    <a:pt x="1811765" y="192545"/>
                  </a:lnTo>
                  <a:lnTo>
                    <a:pt x="1772491" y="167728"/>
                  </a:lnTo>
                  <a:lnTo>
                    <a:pt x="1732473" y="144623"/>
                  </a:lnTo>
                  <a:lnTo>
                    <a:pt x="1691764" y="123229"/>
                  </a:lnTo>
                  <a:lnTo>
                    <a:pt x="1650417" y="103546"/>
                  </a:lnTo>
                  <a:lnTo>
                    <a:pt x="1608485" y="85575"/>
                  </a:lnTo>
                  <a:lnTo>
                    <a:pt x="1566021" y="69316"/>
                  </a:lnTo>
                  <a:lnTo>
                    <a:pt x="1523078" y="54768"/>
                  </a:lnTo>
                  <a:lnTo>
                    <a:pt x="1479711" y="41932"/>
                  </a:lnTo>
                  <a:lnTo>
                    <a:pt x="1435971" y="30807"/>
                  </a:lnTo>
                  <a:lnTo>
                    <a:pt x="1391912" y="21393"/>
                  </a:lnTo>
                  <a:lnTo>
                    <a:pt x="1347588" y="13692"/>
                  </a:lnTo>
                  <a:lnTo>
                    <a:pt x="1303050" y="7701"/>
                  </a:lnTo>
                  <a:lnTo>
                    <a:pt x="1258354" y="3423"/>
                  </a:lnTo>
                  <a:lnTo>
                    <a:pt x="1213551" y="855"/>
                  </a:lnTo>
                  <a:lnTo>
                    <a:pt x="1168694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778625" y="1550497"/>
              <a:ext cx="1241425" cy="1243330"/>
            </a:xfrm>
            <a:custGeom>
              <a:avLst/>
              <a:gdLst/>
              <a:ahLst/>
              <a:cxnLst/>
              <a:rect l="l" t="t" r="r" b="b"/>
              <a:pathLst>
                <a:path w="1241425" h="1243330">
                  <a:moveTo>
                    <a:pt x="142508" y="0"/>
                  </a:moveTo>
                  <a:lnTo>
                    <a:pt x="190046" y="94970"/>
                  </a:lnTo>
                  <a:lnTo>
                    <a:pt x="285017" y="142456"/>
                  </a:lnTo>
                  <a:lnTo>
                    <a:pt x="190046" y="189931"/>
                  </a:lnTo>
                  <a:lnTo>
                    <a:pt x="142508" y="284902"/>
                  </a:lnTo>
                  <a:lnTo>
                    <a:pt x="95075" y="189931"/>
                  </a:lnTo>
                  <a:lnTo>
                    <a:pt x="0" y="142456"/>
                  </a:lnTo>
                  <a:lnTo>
                    <a:pt x="95075" y="94970"/>
                  </a:lnTo>
                  <a:lnTo>
                    <a:pt x="142508" y="0"/>
                  </a:lnTo>
                  <a:close/>
                </a:path>
                <a:path w="1241425" h="1243330">
                  <a:moveTo>
                    <a:pt x="1098814" y="958086"/>
                  </a:moveTo>
                  <a:lnTo>
                    <a:pt x="1146352" y="1053056"/>
                  </a:lnTo>
                  <a:lnTo>
                    <a:pt x="1241323" y="1100542"/>
                  </a:lnTo>
                  <a:lnTo>
                    <a:pt x="1146352" y="1148017"/>
                  </a:lnTo>
                  <a:lnTo>
                    <a:pt x="1098814" y="1242988"/>
                  </a:lnTo>
                  <a:lnTo>
                    <a:pt x="1051381" y="1148017"/>
                  </a:lnTo>
                  <a:lnTo>
                    <a:pt x="956410" y="1100542"/>
                  </a:lnTo>
                  <a:lnTo>
                    <a:pt x="1051381" y="1053056"/>
                  </a:lnTo>
                  <a:lnTo>
                    <a:pt x="1098814" y="958086"/>
                  </a:lnTo>
                  <a:close/>
                </a:path>
                <a:path w="1241425" h="1243330">
                  <a:moveTo>
                    <a:pt x="101672" y="625698"/>
                  </a:moveTo>
                  <a:lnTo>
                    <a:pt x="101672" y="768144"/>
                  </a:lnTo>
                </a:path>
                <a:path w="1241425" h="1243330">
                  <a:moveTo>
                    <a:pt x="172874" y="696921"/>
                  </a:moveTo>
                  <a:lnTo>
                    <a:pt x="30470" y="696921"/>
                  </a:lnTo>
                </a:path>
              </a:pathLst>
            </a:custGeom>
            <a:ln w="47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046695" y="1749621"/>
              <a:ext cx="759460" cy="971550"/>
            </a:xfrm>
            <a:custGeom>
              <a:avLst/>
              <a:gdLst/>
              <a:ahLst/>
              <a:cxnLst/>
              <a:rect l="l" t="t" r="r" b="b"/>
              <a:pathLst>
                <a:path w="759459" h="971550">
                  <a:moveTo>
                    <a:pt x="606038" y="204853"/>
                  </a:moveTo>
                  <a:lnTo>
                    <a:pt x="605106" y="249618"/>
                  </a:lnTo>
                  <a:lnTo>
                    <a:pt x="599221" y="297629"/>
                  </a:lnTo>
                  <a:lnTo>
                    <a:pt x="588598" y="348036"/>
                  </a:lnTo>
                  <a:lnTo>
                    <a:pt x="573450" y="399993"/>
                  </a:lnTo>
                  <a:lnTo>
                    <a:pt x="553992" y="452652"/>
                  </a:lnTo>
                  <a:lnTo>
                    <a:pt x="530439" y="505165"/>
                  </a:lnTo>
                  <a:lnTo>
                    <a:pt x="503005" y="556685"/>
                  </a:lnTo>
                  <a:lnTo>
                    <a:pt x="472094" y="606195"/>
                  </a:lnTo>
                  <a:lnTo>
                    <a:pt x="438386" y="652838"/>
                  </a:lnTo>
                  <a:lnTo>
                    <a:pt x="402508" y="696008"/>
                  </a:lnTo>
                  <a:lnTo>
                    <a:pt x="365086" y="735097"/>
                  </a:lnTo>
                  <a:lnTo>
                    <a:pt x="326746" y="769498"/>
                  </a:lnTo>
                  <a:lnTo>
                    <a:pt x="288115" y="798604"/>
                  </a:lnTo>
                  <a:lnTo>
                    <a:pt x="249819" y="821808"/>
                  </a:lnTo>
                </a:path>
                <a:path w="759459" h="971550">
                  <a:moveTo>
                    <a:pt x="245526" y="599972"/>
                  </a:moveTo>
                  <a:lnTo>
                    <a:pt x="223927" y="661682"/>
                  </a:lnTo>
                  <a:lnTo>
                    <a:pt x="208102" y="720542"/>
                  </a:lnTo>
                  <a:lnTo>
                    <a:pt x="198241" y="775521"/>
                  </a:lnTo>
                  <a:lnTo>
                    <a:pt x="194533" y="825585"/>
                  </a:lnTo>
                  <a:lnTo>
                    <a:pt x="197165" y="869702"/>
                  </a:lnTo>
                  <a:lnTo>
                    <a:pt x="206329" y="906837"/>
                  </a:lnTo>
                  <a:lnTo>
                    <a:pt x="245002" y="956034"/>
                  </a:lnTo>
                  <a:lnTo>
                    <a:pt x="259452" y="962956"/>
                  </a:lnTo>
                  <a:lnTo>
                    <a:pt x="267410" y="964809"/>
                  </a:lnTo>
                </a:path>
                <a:path w="759459" h="971550">
                  <a:moveTo>
                    <a:pt x="738705" y="148562"/>
                  </a:moveTo>
                  <a:lnTo>
                    <a:pt x="733155" y="142625"/>
                  </a:lnTo>
                  <a:lnTo>
                    <a:pt x="726872" y="137609"/>
                  </a:lnTo>
                  <a:lnTo>
                    <a:pt x="719857" y="133588"/>
                  </a:lnTo>
                  <a:lnTo>
                    <a:pt x="691056" y="123864"/>
                  </a:lnTo>
                  <a:lnTo>
                    <a:pt x="657882" y="124653"/>
                  </a:lnTo>
                  <a:lnTo>
                    <a:pt x="621135" y="135276"/>
                  </a:lnTo>
                  <a:lnTo>
                    <a:pt x="581615" y="155052"/>
                  </a:lnTo>
                  <a:lnTo>
                    <a:pt x="540122" y="183301"/>
                  </a:lnTo>
                  <a:lnTo>
                    <a:pt x="497455" y="219343"/>
                  </a:lnTo>
                  <a:lnTo>
                    <a:pt x="454416" y="262498"/>
                  </a:lnTo>
                  <a:lnTo>
                    <a:pt x="411804" y="312085"/>
                  </a:lnTo>
                </a:path>
                <a:path w="759459" h="971550">
                  <a:moveTo>
                    <a:pt x="34223" y="505336"/>
                  </a:moveTo>
                  <a:lnTo>
                    <a:pt x="18271" y="561462"/>
                  </a:lnTo>
                  <a:lnTo>
                    <a:pt x="7240" y="615940"/>
                  </a:lnTo>
                  <a:lnTo>
                    <a:pt x="1145" y="668215"/>
                  </a:lnTo>
                  <a:lnTo>
                    <a:pt x="0" y="717734"/>
                  </a:lnTo>
                  <a:lnTo>
                    <a:pt x="3819" y="763942"/>
                  </a:lnTo>
                  <a:lnTo>
                    <a:pt x="12616" y="806285"/>
                  </a:lnTo>
                  <a:lnTo>
                    <a:pt x="26408" y="844210"/>
                  </a:lnTo>
                  <a:lnTo>
                    <a:pt x="69028" y="904587"/>
                  </a:lnTo>
                  <a:lnTo>
                    <a:pt x="139037" y="949678"/>
                  </a:lnTo>
                  <a:lnTo>
                    <a:pt x="202528" y="970393"/>
                  </a:lnTo>
                  <a:lnTo>
                    <a:pt x="237501" y="971348"/>
                  </a:lnTo>
                  <a:lnTo>
                    <a:pt x="274117" y="966345"/>
                  </a:lnTo>
                  <a:lnTo>
                    <a:pt x="311997" y="955617"/>
                  </a:lnTo>
                  <a:lnTo>
                    <a:pt x="350759" y="939396"/>
                  </a:lnTo>
                  <a:lnTo>
                    <a:pt x="390024" y="917915"/>
                  </a:lnTo>
                  <a:lnTo>
                    <a:pt x="429411" y="891406"/>
                  </a:lnTo>
                  <a:lnTo>
                    <a:pt x="468539" y="860101"/>
                  </a:lnTo>
                  <a:lnTo>
                    <a:pt x="507028" y="824233"/>
                  </a:lnTo>
                  <a:lnTo>
                    <a:pt x="544496" y="784035"/>
                  </a:lnTo>
                  <a:lnTo>
                    <a:pt x="580565" y="739739"/>
                  </a:lnTo>
                  <a:lnTo>
                    <a:pt x="614853" y="691577"/>
                  </a:lnTo>
                  <a:lnTo>
                    <a:pt x="646980" y="639782"/>
                  </a:lnTo>
                  <a:lnTo>
                    <a:pt x="675767" y="586073"/>
                  </a:lnTo>
                  <a:lnTo>
                    <a:pt x="700328" y="532305"/>
                  </a:lnTo>
                  <a:lnTo>
                    <a:pt x="720652" y="478925"/>
                  </a:lnTo>
                  <a:lnTo>
                    <a:pt x="736728" y="426380"/>
                  </a:lnTo>
                  <a:lnTo>
                    <a:pt x="748545" y="375115"/>
                  </a:lnTo>
                  <a:lnTo>
                    <a:pt x="756092" y="325577"/>
                  </a:lnTo>
                  <a:lnTo>
                    <a:pt x="759358" y="278212"/>
                  </a:lnTo>
                  <a:lnTo>
                    <a:pt x="758332" y="233467"/>
                  </a:lnTo>
                  <a:lnTo>
                    <a:pt x="753003" y="191787"/>
                  </a:lnTo>
                  <a:lnTo>
                    <a:pt x="743361" y="153619"/>
                  </a:lnTo>
                  <a:lnTo>
                    <a:pt x="711089" y="89605"/>
                  </a:lnTo>
                  <a:lnTo>
                    <a:pt x="661429" y="44994"/>
                  </a:lnTo>
                  <a:lnTo>
                    <a:pt x="620279" y="21256"/>
                  </a:lnTo>
                  <a:lnTo>
                    <a:pt x="587365" y="6923"/>
                  </a:lnTo>
                  <a:lnTo>
                    <a:pt x="551701" y="0"/>
                  </a:lnTo>
                  <a:lnTo>
                    <a:pt x="513761" y="187"/>
                  </a:lnTo>
                  <a:lnTo>
                    <a:pt x="474016" y="7196"/>
                  </a:lnTo>
                  <a:lnTo>
                    <a:pt x="432942" y="20739"/>
                  </a:lnTo>
                  <a:lnTo>
                    <a:pt x="391009" y="40528"/>
                  </a:lnTo>
                  <a:lnTo>
                    <a:pt x="348692" y="66273"/>
                  </a:lnTo>
                  <a:lnTo>
                    <a:pt x="306464" y="97686"/>
                  </a:lnTo>
                  <a:lnTo>
                    <a:pt x="264797" y="134478"/>
                  </a:lnTo>
                  <a:lnTo>
                    <a:pt x="224165" y="176362"/>
                  </a:lnTo>
                </a:path>
                <a:path w="759459" h="971550">
                  <a:moveTo>
                    <a:pt x="321963" y="205439"/>
                  </a:moveTo>
                  <a:lnTo>
                    <a:pt x="361573" y="234823"/>
                  </a:lnTo>
                  <a:lnTo>
                    <a:pt x="392493" y="271232"/>
                  </a:lnTo>
                  <a:lnTo>
                    <a:pt x="414248" y="312915"/>
                  </a:lnTo>
                  <a:lnTo>
                    <a:pt x="426367" y="358117"/>
                  </a:lnTo>
                  <a:lnTo>
                    <a:pt x="428377" y="405088"/>
                  </a:lnTo>
                  <a:lnTo>
                    <a:pt x="419806" y="452075"/>
                  </a:lnTo>
                  <a:lnTo>
                    <a:pt x="400181" y="497326"/>
                  </a:lnTo>
                  <a:lnTo>
                    <a:pt x="370817" y="536936"/>
                  </a:lnTo>
                  <a:lnTo>
                    <a:pt x="334423" y="567850"/>
                  </a:lnTo>
                  <a:lnTo>
                    <a:pt x="292752" y="589598"/>
                  </a:lnTo>
                  <a:lnTo>
                    <a:pt x="247557" y="601711"/>
                  </a:lnTo>
                  <a:lnTo>
                    <a:pt x="200591" y="603719"/>
                  </a:lnTo>
                  <a:lnTo>
                    <a:pt x="153607" y="595152"/>
                  </a:lnTo>
                  <a:lnTo>
                    <a:pt x="108357" y="575543"/>
                  </a:lnTo>
                  <a:lnTo>
                    <a:pt x="68747" y="546159"/>
                  </a:lnTo>
                  <a:lnTo>
                    <a:pt x="37828" y="509750"/>
                  </a:lnTo>
                  <a:lnTo>
                    <a:pt x="16073" y="468067"/>
                  </a:lnTo>
                  <a:lnTo>
                    <a:pt x="3954" y="422863"/>
                  </a:lnTo>
                  <a:lnTo>
                    <a:pt x="1943" y="375891"/>
                  </a:lnTo>
                  <a:lnTo>
                    <a:pt x="10515" y="328901"/>
                  </a:lnTo>
                  <a:lnTo>
                    <a:pt x="30140" y="283646"/>
                  </a:lnTo>
                  <a:lnTo>
                    <a:pt x="59504" y="244040"/>
                  </a:lnTo>
                  <a:lnTo>
                    <a:pt x="95898" y="213128"/>
                  </a:lnTo>
                  <a:lnTo>
                    <a:pt x="137568" y="191382"/>
                  </a:lnTo>
                  <a:lnTo>
                    <a:pt x="182763" y="179271"/>
                  </a:lnTo>
                  <a:lnTo>
                    <a:pt x="229729" y="177264"/>
                  </a:lnTo>
                  <a:lnTo>
                    <a:pt x="276714" y="185830"/>
                  </a:lnTo>
                  <a:lnTo>
                    <a:pt x="321963" y="205439"/>
                  </a:lnTo>
                  <a:close/>
                </a:path>
                <a:path w="759459" h="971550">
                  <a:moveTo>
                    <a:pt x="94745" y="379089"/>
                  </a:moveTo>
                  <a:lnTo>
                    <a:pt x="104066" y="332883"/>
                  </a:lnTo>
                  <a:lnTo>
                    <a:pt x="129495" y="295150"/>
                  </a:lnTo>
                  <a:lnTo>
                    <a:pt x="167235" y="269709"/>
                  </a:lnTo>
                  <a:lnTo>
                    <a:pt x="213485" y="260380"/>
                  </a:lnTo>
                </a:path>
              </a:pathLst>
            </a:custGeom>
            <a:ln w="47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0230591" y="4461929"/>
            <a:ext cx="2337435" cy="2337435"/>
            <a:chOff x="10230591" y="4461929"/>
            <a:chExt cx="2337435" cy="2337435"/>
          </a:xfrm>
        </p:grpSpPr>
        <p:sp>
          <p:nvSpPr>
            <p:cNvPr id="13" name="object 13" descr=""/>
            <p:cNvSpPr/>
            <p:nvPr/>
          </p:nvSpPr>
          <p:spPr>
            <a:xfrm>
              <a:off x="10230591" y="4461929"/>
              <a:ext cx="2337435" cy="2337435"/>
            </a:xfrm>
            <a:custGeom>
              <a:avLst/>
              <a:gdLst/>
              <a:ahLst/>
              <a:cxnLst/>
              <a:rect l="l" t="t" r="r" b="b"/>
              <a:pathLst>
                <a:path w="2337434" h="2337434">
                  <a:moveTo>
                    <a:pt x="1168694" y="0"/>
                  </a:moveTo>
                  <a:lnTo>
                    <a:pt x="1123838" y="855"/>
                  </a:lnTo>
                  <a:lnTo>
                    <a:pt x="1079035" y="3423"/>
                  </a:lnTo>
                  <a:lnTo>
                    <a:pt x="1034338" y="7702"/>
                  </a:lnTo>
                  <a:lnTo>
                    <a:pt x="989801" y="13692"/>
                  </a:lnTo>
                  <a:lnTo>
                    <a:pt x="945476" y="21394"/>
                  </a:lnTo>
                  <a:lnTo>
                    <a:pt x="901417" y="30808"/>
                  </a:lnTo>
                  <a:lnTo>
                    <a:pt x="857678" y="41933"/>
                  </a:lnTo>
                  <a:lnTo>
                    <a:pt x="814310" y="54769"/>
                  </a:lnTo>
                  <a:lnTo>
                    <a:pt x="771368" y="69318"/>
                  </a:lnTo>
                  <a:lnTo>
                    <a:pt x="728904" y="85577"/>
                  </a:lnTo>
                  <a:lnTo>
                    <a:pt x="686972" y="103549"/>
                  </a:lnTo>
                  <a:lnTo>
                    <a:pt x="645625" y="123232"/>
                  </a:lnTo>
                  <a:lnTo>
                    <a:pt x="604915" y="144626"/>
                  </a:lnTo>
                  <a:lnTo>
                    <a:pt x="564897" y="167732"/>
                  </a:lnTo>
                  <a:lnTo>
                    <a:pt x="525623" y="192550"/>
                  </a:lnTo>
                  <a:lnTo>
                    <a:pt x="487147" y="219079"/>
                  </a:lnTo>
                  <a:lnTo>
                    <a:pt x="449521" y="247320"/>
                  </a:lnTo>
                  <a:lnTo>
                    <a:pt x="412799" y="277272"/>
                  </a:lnTo>
                  <a:lnTo>
                    <a:pt x="377034" y="308936"/>
                  </a:lnTo>
                  <a:lnTo>
                    <a:pt x="342280" y="342311"/>
                  </a:lnTo>
                  <a:lnTo>
                    <a:pt x="308907" y="377064"/>
                  </a:lnTo>
                  <a:lnTo>
                    <a:pt x="277246" y="412828"/>
                  </a:lnTo>
                  <a:lnTo>
                    <a:pt x="247297" y="449548"/>
                  </a:lnTo>
                  <a:lnTo>
                    <a:pt x="219059" y="487173"/>
                  </a:lnTo>
                  <a:lnTo>
                    <a:pt x="192532" y="525648"/>
                  </a:lnTo>
                  <a:lnTo>
                    <a:pt x="167717" y="564920"/>
                  </a:lnTo>
                  <a:lnTo>
                    <a:pt x="144613" y="604937"/>
                  </a:lnTo>
                  <a:lnTo>
                    <a:pt x="123220" y="645646"/>
                  </a:lnTo>
                  <a:lnTo>
                    <a:pt x="103539" y="686992"/>
                  </a:lnTo>
                  <a:lnTo>
                    <a:pt x="85570" y="728923"/>
                  </a:lnTo>
                  <a:lnTo>
                    <a:pt x="69311" y="771386"/>
                  </a:lnTo>
                  <a:lnTo>
                    <a:pt x="54764" y="814327"/>
                  </a:lnTo>
                  <a:lnTo>
                    <a:pt x="41929" y="857694"/>
                  </a:lnTo>
                  <a:lnTo>
                    <a:pt x="30805" y="901433"/>
                  </a:lnTo>
                  <a:lnTo>
                    <a:pt x="21392" y="945491"/>
                  </a:lnTo>
                  <a:lnTo>
                    <a:pt x="13691" y="989815"/>
                  </a:lnTo>
                  <a:lnTo>
                    <a:pt x="7701" y="1034352"/>
                  </a:lnTo>
                  <a:lnTo>
                    <a:pt x="3422" y="1079048"/>
                  </a:lnTo>
                  <a:lnTo>
                    <a:pt x="855" y="1123850"/>
                  </a:lnTo>
                  <a:lnTo>
                    <a:pt x="0" y="1168706"/>
                  </a:lnTo>
                  <a:lnTo>
                    <a:pt x="855" y="1213562"/>
                  </a:lnTo>
                  <a:lnTo>
                    <a:pt x="3422" y="1258364"/>
                  </a:lnTo>
                  <a:lnTo>
                    <a:pt x="7701" y="1303060"/>
                  </a:lnTo>
                  <a:lnTo>
                    <a:pt x="13691" y="1347597"/>
                  </a:lnTo>
                  <a:lnTo>
                    <a:pt x="21392" y="1391921"/>
                  </a:lnTo>
                  <a:lnTo>
                    <a:pt x="30805" y="1435980"/>
                  </a:lnTo>
                  <a:lnTo>
                    <a:pt x="41929" y="1479719"/>
                  </a:lnTo>
                  <a:lnTo>
                    <a:pt x="54764" y="1523086"/>
                  </a:lnTo>
                  <a:lnTo>
                    <a:pt x="69311" y="1566028"/>
                  </a:lnTo>
                  <a:lnTo>
                    <a:pt x="85570" y="1608491"/>
                  </a:lnTo>
                  <a:lnTo>
                    <a:pt x="103539" y="1650422"/>
                  </a:lnTo>
                  <a:lnTo>
                    <a:pt x="123220" y="1691769"/>
                  </a:lnTo>
                  <a:lnTo>
                    <a:pt x="144613" y="1732478"/>
                  </a:lnTo>
                  <a:lnTo>
                    <a:pt x="167717" y="1772496"/>
                  </a:lnTo>
                  <a:lnTo>
                    <a:pt x="192532" y="1811769"/>
                  </a:lnTo>
                  <a:lnTo>
                    <a:pt x="219059" y="1850245"/>
                  </a:lnTo>
                  <a:lnTo>
                    <a:pt x="247297" y="1887870"/>
                  </a:lnTo>
                  <a:lnTo>
                    <a:pt x="277246" y="1924591"/>
                  </a:lnTo>
                  <a:lnTo>
                    <a:pt x="308907" y="1960355"/>
                  </a:lnTo>
                  <a:lnTo>
                    <a:pt x="342280" y="1995109"/>
                  </a:lnTo>
                  <a:lnTo>
                    <a:pt x="377034" y="2028483"/>
                  </a:lnTo>
                  <a:lnTo>
                    <a:pt x="412799" y="2060147"/>
                  </a:lnTo>
                  <a:lnTo>
                    <a:pt x="449521" y="2090098"/>
                  </a:lnTo>
                  <a:lnTo>
                    <a:pt x="487147" y="2118338"/>
                  </a:lnTo>
                  <a:lnTo>
                    <a:pt x="525623" y="2144867"/>
                  </a:lnTo>
                  <a:lnTo>
                    <a:pt x="564897" y="2169684"/>
                  </a:lnTo>
                  <a:lnTo>
                    <a:pt x="604915" y="2192789"/>
                  </a:lnTo>
                  <a:lnTo>
                    <a:pt x="645625" y="2214183"/>
                  </a:lnTo>
                  <a:lnTo>
                    <a:pt x="686972" y="2233866"/>
                  </a:lnTo>
                  <a:lnTo>
                    <a:pt x="728904" y="2251837"/>
                  </a:lnTo>
                  <a:lnTo>
                    <a:pt x="771368" y="2268096"/>
                  </a:lnTo>
                  <a:lnTo>
                    <a:pt x="814310" y="2282644"/>
                  </a:lnTo>
                  <a:lnTo>
                    <a:pt x="857678" y="2295480"/>
                  </a:lnTo>
                  <a:lnTo>
                    <a:pt x="901417" y="2306605"/>
                  </a:lnTo>
                  <a:lnTo>
                    <a:pt x="945476" y="2316019"/>
                  </a:lnTo>
                  <a:lnTo>
                    <a:pt x="989801" y="2323720"/>
                  </a:lnTo>
                  <a:lnTo>
                    <a:pt x="1034338" y="2329711"/>
                  </a:lnTo>
                  <a:lnTo>
                    <a:pt x="1079035" y="2333990"/>
                  </a:lnTo>
                  <a:lnTo>
                    <a:pt x="1123838" y="2336557"/>
                  </a:lnTo>
                  <a:lnTo>
                    <a:pt x="1168694" y="2337413"/>
                  </a:lnTo>
                  <a:lnTo>
                    <a:pt x="1213551" y="2336557"/>
                  </a:lnTo>
                  <a:lnTo>
                    <a:pt x="1258354" y="2333990"/>
                  </a:lnTo>
                  <a:lnTo>
                    <a:pt x="1303050" y="2329711"/>
                  </a:lnTo>
                  <a:lnTo>
                    <a:pt x="1347588" y="2323720"/>
                  </a:lnTo>
                  <a:lnTo>
                    <a:pt x="1391912" y="2316019"/>
                  </a:lnTo>
                  <a:lnTo>
                    <a:pt x="1435971" y="2306605"/>
                  </a:lnTo>
                  <a:lnTo>
                    <a:pt x="1479711" y="2295480"/>
                  </a:lnTo>
                  <a:lnTo>
                    <a:pt x="1523078" y="2282644"/>
                  </a:lnTo>
                  <a:lnTo>
                    <a:pt x="1566021" y="2268096"/>
                  </a:lnTo>
                  <a:lnTo>
                    <a:pt x="1608485" y="2251837"/>
                  </a:lnTo>
                  <a:lnTo>
                    <a:pt x="1650417" y="2233866"/>
                  </a:lnTo>
                  <a:lnTo>
                    <a:pt x="1691764" y="2214183"/>
                  </a:lnTo>
                  <a:lnTo>
                    <a:pt x="1732473" y="2192789"/>
                  </a:lnTo>
                  <a:lnTo>
                    <a:pt x="1772491" y="2169684"/>
                  </a:lnTo>
                  <a:lnTo>
                    <a:pt x="1811765" y="2144867"/>
                  </a:lnTo>
                  <a:lnTo>
                    <a:pt x="1850242" y="2118338"/>
                  </a:lnTo>
                  <a:lnTo>
                    <a:pt x="1887867" y="2090098"/>
                  </a:lnTo>
                  <a:lnTo>
                    <a:pt x="1924589" y="2060147"/>
                  </a:lnTo>
                  <a:lnTo>
                    <a:pt x="1960354" y="2028483"/>
                  </a:lnTo>
                  <a:lnTo>
                    <a:pt x="1995109" y="1995109"/>
                  </a:lnTo>
                  <a:lnTo>
                    <a:pt x="2028485" y="1960355"/>
                  </a:lnTo>
                  <a:lnTo>
                    <a:pt x="2060150" y="1924591"/>
                  </a:lnTo>
                  <a:lnTo>
                    <a:pt x="2090103" y="1887870"/>
                  </a:lnTo>
                  <a:lnTo>
                    <a:pt x="2118344" y="1850245"/>
                  </a:lnTo>
                  <a:lnTo>
                    <a:pt x="2144874" y="1811769"/>
                  </a:lnTo>
                  <a:lnTo>
                    <a:pt x="2169692" y="1772496"/>
                  </a:lnTo>
                  <a:lnTo>
                    <a:pt x="2192798" y="1732478"/>
                  </a:lnTo>
                  <a:lnTo>
                    <a:pt x="2214193" y="1691769"/>
                  </a:lnTo>
                  <a:lnTo>
                    <a:pt x="2233877" y="1650422"/>
                  </a:lnTo>
                  <a:lnTo>
                    <a:pt x="2251848" y="1608491"/>
                  </a:lnTo>
                  <a:lnTo>
                    <a:pt x="2268109" y="1566028"/>
                  </a:lnTo>
                  <a:lnTo>
                    <a:pt x="2282657" y="1523086"/>
                  </a:lnTo>
                  <a:lnTo>
                    <a:pt x="2295494" y="1479719"/>
                  </a:lnTo>
                  <a:lnTo>
                    <a:pt x="2306620" y="1435980"/>
                  </a:lnTo>
                  <a:lnTo>
                    <a:pt x="2316033" y="1391921"/>
                  </a:lnTo>
                  <a:lnTo>
                    <a:pt x="2323736" y="1347597"/>
                  </a:lnTo>
                  <a:lnTo>
                    <a:pt x="2329726" y="1303060"/>
                  </a:lnTo>
                  <a:lnTo>
                    <a:pt x="2334005" y="1258364"/>
                  </a:lnTo>
                  <a:lnTo>
                    <a:pt x="2336572" y="1213562"/>
                  </a:lnTo>
                  <a:lnTo>
                    <a:pt x="2337428" y="1168706"/>
                  </a:lnTo>
                  <a:lnTo>
                    <a:pt x="2336572" y="1123850"/>
                  </a:lnTo>
                  <a:lnTo>
                    <a:pt x="2334005" y="1079048"/>
                  </a:lnTo>
                  <a:lnTo>
                    <a:pt x="2329726" y="1034352"/>
                  </a:lnTo>
                  <a:lnTo>
                    <a:pt x="2323736" y="989815"/>
                  </a:lnTo>
                  <a:lnTo>
                    <a:pt x="2316033" y="945491"/>
                  </a:lnTo>
                  <a:lnTo>
                    <a:pt x="2306620" y="901433"/>
                  </a:lnTo>
                  <a:lnTo>
                    <a:pt x="2295494" y="857694"/>
                  </a:lnTo>
                  <a:lnTo>
                    <a:pt x="2282657" y="814327"/>
                  </a:lnTo>
                  <a:lnTo>
                    <a:pt x="2268109" y="771386"/>
                  </a:lnTo>
                  <a:lnTo>
                    <a:pt x="2251848" y="728923"/>
                  </a:lnTo>
                  <a:lnTo>
                    <a:pt x="2233877" y="686992"/>
                  </a:lnTo>
                  <a:lnTo>
                    <a:pt x="2214193" y="645646"/>
                  </a:lnTo>
                  <a:lnTo>
                    <a:pt x="2192798" y="604937"/>
                  </a:lnTo>
                  <a:lnTo>
                    <a:pt x="2169692" y="564920"/>
                  </a:lnTo>
                  <a:lnTo>
                    <a:pt x="2144874" y="525648"/>
                  </a:lnTo>
                  <a:lnTo>
                    <a:pt x="2118344" y="487173"/>
                  </a:lnTo>
                  <a:lnTo>
                    <a:pt x="2090103" y="449548"/>
                  </a:lnTo>
                  <a:lnTo>
                    <a:pt x="2060150" y="412828"/>
                  </a:lnTo>
                  <a:lnTo>
                    <a:pt x="2028485" y="377064"/>
                  </a:lnTo>
                  <a:lnTo>
                    <a:pt x="1995109" y="342311"/>
                  </a:lnTo>
                  <a:lnTo>
                    <a:pt x="1960354" y="308936"/>
                  </a:lnTo>
                  <a:lnTo>
                    <a:pt x="1924589" y="277272"/>
                  </a:lnTo>
                  <a:lnTo>
                    <a:pt x="1887867" y="247320"/>
                  </a:lnTo>
                  <a:lnTo>
                    <a:pt x="1850242" y="219079"/>
                  </a:lnTo>
                  <a:lnTo>
                    <a:pt x="1811765" y="192550"/>
                  </a:lnTo>
                  <a:lnTo>
                    <a:pt x="1772491" y="167732"/>
                  </a:lnTo>
                  <a:lnTo>
                    <a:pt x="1732473" y="144626"/>
                  </a:lnTo>
                  <a:lnTo>
                    <a:pt x="1691764" y="123232"/>
                  </a:lnTo>
                  <a:lnTo>
                    <a:pt x="1650417" y="103549"/>
                  </a:lnTo>
                  <a:lnTo>
                    <a:pt x="1608485" y="85577"/>
                  </a:lnTo>
                  <a:lnTo>
                    <a:pt x="1566021" y="69318"/>
                  </a:lnTo>
                  <a:lnTo>
                    <a:pt x="1523078" y="54769"/>
                  </a:lnTo>
                  <a:lnTo>
                    <a:pt x="1479711" y="41933"/>
                  </a:lnTo>
                  <a:lnTo>
                    <a:pt x="1435971" y="30808"/>
                  </a:lnTo>
                  <a:lnTo>
                    <a:pt x="1391912" y="21394"/>
                  </a:lnTo>
                  <a:lnTo>
                    <a:pt x="1347588" y="13692"/>
                  </a:lnTo>
                  <a:lnTo>
                    <a:pt x="1303050" y="7702"/>
                  </a:lnTo>
                  <a:lnTo>
                    <a:pt x="1258354" y="3423"/>
                  </a:lnTo>
                  <a:lnTo>
                    <a:pt x="1213551" y="855"/>
                  </a:lnTo>
                  <a:lnTo>
                    <a:pt x="1168694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084898" y="4853150"/>
              <a:ext cx="285115" cy="285115"/>
            </a:xfrm>
            <a:custGeom>
              <a:avLst/>
              <a:gdLst/>
              <a:ahLst/>
              <a:cxnLst/>
              <a:rect l="l" t="t" r="r" b="b"/>
              <a:pathLst>
                <a:path w="285115" h="285114">
                  <a:moveTo>
                    <a:pt x="142404" y="0"/>
                  </a:moveTo>
                  <a:lnTo>
                    <a:pt x="189941" y="94970"/>
                  </a:lnTo>
                  <a:lnTo>
                    <a:pt x="284808" y="142456"/>
                  </a:lnTo>
                  <a:lnTo>
                    <a:pt x="189941" y="189931"/>
                  </a:lnTo>
                  <a:lnTo>
                    <a:pt x="142404" y="284902"/>
                  </a:lnTo>
                  <a:lnTo>
                    <a:pt x="94970" y="189931"/>
                  </a:lnTo>
                  <a:lnTo>
                    <a:pt x="0" y="142456"/>
                  </a:lnTo>
                  <a:lnTo>
                    <a:pt x="94970" y="94970"/>
                  </a:lnTo>
                  <a:lnTo>
                    <a:pt x="142404" y="0"/>
                  </a:lnTo>
                  <a:close/>
                </a:path>
              </a:pathLst>
            </a:custGeom>
            <a:ln w="4748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4451" y="6257563"/>
              <a:ext cx="221595" cy="22158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59037" y="5241625"/>
              <a:ext cx="221595" cy="22158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2265804" y="5345690"/>
              <a:ext cx="261620" cy="261620"/>
            </a:xfrm>
            <a:custGeom>
              <a:avLst/>
              <a:gdLst/>
              <a:ahLst/>
              <a:cxnLst/>
              <a:rect l="l" t="t" r="r" b="b"/>
              <a:pathLst>
                <a:path w="261620" h="261620">
                  <a:moveTo>
                    <a:pt x="130676" y="0"/>
                  </a:moveTo>
                  <a:lnTo>
                    <a:pt x="174235" y="87128"/>
                  </a:lnTo>
                  <a:lnTo>
                    <a:pt x="261353" y="130697"/>
                  </a:lnTo>
                  <a:lnTo>
                    <a:pt x="174235" y="174256"/>
                  </a:lnTo>
                  <a:lnTo>
                    <a:pt x="130676" y="261395"/>
                  </a:lnTo>
                  <a:lnTo>
                    <a:pt x="87117" y="174256"/>
                  </a:lnTo>
                  <a:lnTo>
                    <a:pt x="0" y="130697"/>
                  </a:lnTo>
                  <a:lnTo>
                    <a:pt x="87117" y="87128"/>
                  </a:lnTo>
                  <a:lnTo>
                    <a:pt x="130676" y="0"/>
                  </a:lnTo>
                  <a:close/>
                </a:path>
              </a:pathLst>
            </a:custGeom>
            <a:ln w="435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786295" y="5110221"/>
              <a:ext cx="1195070" cy="1195070"/>
            </a:xfrm>
            <a:custGeom>
              <a:avLst/>
              <a:gdLst/>
              <a:ahLst/>
              <a:cxnLst/>
              <a:rect l="l" t="t" r="r" b="b"/>
              <a:pathLst>
                <a:path w="1195070" h="1195070">
                  <a:moveTo>
                    <a:pt x="624248" y="977467"/>
                  </a:moveTo>
                  <a:lnTo>
                    <a:pt x="584690" y="984983"/>
                  </a:lnTo>
                  <a:lnTo>
                    <a:pt x="563019" y="987488"/>
                  </a:lnTo>
                  <a:lnTo>
                    <a:pt x="551596" y="984983"/>
                  </a:lnTo>
                  <a:lnTo>
                    <a:pt x="542784" y="977467"/>
                  </a:lnTo>
                  <a:lnTo>
                    <a:pt x="532871" y="967525"/>
                  </a:lnTo>
                  <a:lnTo>
                    <a:pt x="522929" y="957580"/>
                  </a:lnTo>
                  <a:lnTo>
                    <a:pt x="512731" y="947396"/>
                  </a:lnTo>
                  <a:lnTo>
                    <a:pt x="502052" y="936735"/>
                  </a:lnTo>
                  <a:lnTo>
                    <a:pt x="495912" y="917833"/>
                  </a:lnTo>
                  <a:lnTo>
                    <a:pt x="496594" y="890520"/>
                  </a:lnTo>
                  <a:lnTo>
                    <a:pt x="500006" y="865951"/>
                  </a:lnTo>
                  <a:lnTo>
                    <a:pt x="502052" y="855282"/>
                  </a:lnTo>
                  <a:lnTo>
                    <a:pt x="339230" y="692366"/>
                  </a:lnTo>
                  <a:lnTo>
                    <a:pt x="300321" y="700600"/>
                  </a:lnTo>
                  <a:lnTo>
                    <a:pt x="278865" y="703345"/>
                  </a:lnTo>
                  <a:lnTo>
                    <a:pt x="267226" y="700600"/>
                  </a:lnTo>
                  <a:lnTo>
                    <a:pt x="236890" y="671530"/>
                  </a:lnTo>
                  <a:lnTo>
                    <a:pt x="211380" y="633281"/>
                  </a:lnTo>
                  <a:lnTo>
                    <a:pt x="212009" y="605908"/>
                  </a:lnTo>
                  <a:lnTo>
                    <a:pt x="215150" y="581040"/>
                  </a:lnTo>
                  <a:lnTo>
                    <a:pt x="217035" y="570192"/>
                  </a:lnTo>
                  <a:lnTo>
                    <a:pt x="200613" y="563041"/>
                  </a:lnTo>
                  <a:lnTo>
                    <a:pt x="190897" y="560658"/>
                  </a:lnTo>
                  <a:lnTo>
                    <a:pt x="184066" y="563041"/>
                  </a:lnTo>
                  <a:lnTo>
                    <a:pt x="176303" y="570192"/>
                  </a:lnTo>
                  <a:lnTo>
                    <a:pt x="145532" y="600912"/>
                  </a:lnTo>
                  <a:lnTo>
                    <a:pt x="115153" y="631279"/>
                  </a:lnTo>
                  <a:lnTo>
                    <a:pt x="93871" y="685688"/>
                  </a:lnTo>
                  <a:lnTo>
                    <a:pt x="96688" y="721364"/>
                  </a:lnTo>
                  <a:lnTo>
                    <a:pt x="115153" y="753463"/>
                  </a:lnTo>
                  <a:lnTo>
                    <a:pt x="138645" y="770564"/>
                  </a:lnTo>
                  <a:lnTo>
                    <a:pt x="156552" y="774462"/>
                  </a:lnTo>
                  <a:lnTo>
                    <a:pt x="174125" y="778043"/>
                  </a:lnTo>
                  <a:lnTo>
                    <a:pt x="196617" y="794195"/>
                  </a:lnTo>
                  <a:lnTo>
                    <a:pt x="209250" y="813096"/>
                  </a:lnTo>
                  <a:lnTo>
                    <a:pt x="213579" y="834682"/>
                  </a:lnTo>
                  <a:lnTo>
                    <a:pt x="209427" y="856388"/>
                  </a:lnTo>
                  <a:lnTo>
                    <a:pt x="196617" y="875648"/>
                  </a:lnTo>
                  <a:lnTo>
                    <a:pt x="172561" y="899704"/>
                  </a:lnTo>
                  <a:lnTo>
                    <a:pt x="149066" y="923191"/>
                  </a:lnTo>
                  <a:lnTo>
                    <a:pt x="127042" y="945202"/>
                  </a:lnTo>
                  <a:lnTo>
                    <a:pt x="107405" y="964829"/>
                  </a:lnTo>
                  <a:lnTo>
                    <a:pt x="68191" y="974310"/>
                  </a:lnTo>
                  <a:lnTo>
                    <a:pt x="33690" y="997833"/>
                  </a:lnTo>
                  <a:lnTo>
                    <a:pt x="8422" y="1035939"/>
                  </a:lnTo>
                  <a:lnTo>
                    <a:pt x="0" y="1079286"/>
                  </a:lnTo>
                  <a:lnTo>
                    <a:pt x="8422" y="1122634"/>
                  </a:lnTo>
                  <a:lnTo>
                    <a:pt x="33690" y="1160739"/>
                  </a:lnTo>
                  <a:lnTo>
                    <a:pt x="71825" y="1186042"/>
                  </a:lnTo>
                  <a:lnTo>
                    <a:pt x="115192" y="1194476"/>
                  </a:lnTo>
                  <a:lnTo>
                    <a:pt x="158540" y="1186042"/>
                  </a:lnTo>
                  <a:lnTo>
                    <a:pt x="196617" y="1160739"/>
                  </a:lnTo>
                  <a:lnTo>
                    <a:pt x="220137" y="1126244"/>
                  </a:lnTo>
                  <a:lnTo>
                    <a:pt x="229600" y="1087014"/>
                  </a:lnTo>
                  <a:lnTo>
                    <a:pt x="249238" y="1067387"/>
                  </a:lnTo>
                  <a:lnTo>
                    <a:pt x="271261" y="1045376"/>
                  </a:lnTo>
                  <a:lnTo>
                    <a:pt x="294757" y="1021889"/>
                  </a:lnTo>
                  <a:lnTo>
                    <a:pt x="318812" y="997833"/>
                  </a:lnTo>
                  <a:lnTo>
                    <a:pt x="338078" y="985034"/>
                  </a:lnTo>
                  <a:lnTo>
                    <a:pt x="381362" y="985211"/>
                  </a:lnTo>
                  <a:lnTo>
                    <a:pt x="416402" y="1020342"/>
                  </a:lnTo>
                  <a:lnTo>
                    <a:pt x="419974" y="1037919"/>
                  </a:lnTo>
                  <a:lnTo>
                    <a:pt x="423879" y="1055817"/>
                  </a:lnTo>
                  <a:lnTo>
                    <a:pt x="441007" y="1079286"/>
                  </a:lnTo>
                  <a:lnTo>
                    <a:pt x="473117" y="1097779"/>
                  </a:lnTo>
                  <a:lnTo>
                    <a:pt x="508780" y="1100603"/>
                  </a:lnTo>
                  <a:lnTo>
                    <a:pt x="541105" y="1092769"/>
                  </a:lnTo>
                  <a:lnTo>
                    <a:pt x="576127" y="1066362"/>
                  </a:lnTo>
                  <a:lnTo>
                    <a:pt x="611087" y="1031388"/>
                  </a:lnTo>
                  <a:lnTo>
                    <a:pt x="629637" y="1006467"/>
                  </a:lnTo>
                  <a:lnTo>
                    <a:pt x="629038" y="993062"/>
                  </a:lnTo>
                  <a:lnTo>
                    <a:pt x="626044" y="982042"/>
                  </a:lnTo>
                  <a:lnTo>
                    <a:pt x="624248" y="977467"/>
                  </a:lnTo>
                  <a:close/>
                </a:path>
                <a:path w="1195070" h="1195070">
                  <a:moveTo>
                    <a:pt x="481739" y="834916"/>
                  </a:moveTo>
                  <a:lnTo>
                    <a:pt x="528028" y="792179"/>
                  </a:lnTo>
                  <a:lnTo>
                    <a:pt x="558368" y="765724"/>
                  </a:lnTo>
                  <a:lnTo>
                    <a:pt x="592650" y="736244"/>
                  </a:lnTo>
                  <a:lnTo>
                    <a:pt x="630231" y="704017"/>
                  </a:lnTo>
                  <a:lnTo>
                    <a:pt x="670470" y="669317"/>
                  </a:lnTo>
                  <a:lnTo>
                    <a:pt x="712724" y="632419"/>
                  </a:lnTo>
                  <a:lnTo>
                    <a:pt x="756351" y="593600"/>
                  </a:lnTo>
                  <a:lnTo>
                    <a:pt x="800711" y="553133"/>
                  </a:lnTo>
                  <a:lnTo>
                    <a:pt x="845160" y="511296"/>
                  </a:lnTo>
                  <a:lnTo>
                    <a:pt x="889056" y="468362"/>
                  </a:lnTo>
                  <a:lnTo>
                    <a:pt x="984788" y="347158"/>
                  </a:lnTo>
                  <a:lnTo>
                    <a:pt x="1040321" y="235617"/>
                  </a:lnTo>
                  <a:lnTo>
                    <a:pt x="1066032" y="153903"/>
                  </a:lnTo>
                  <a:lnTo>
                    <a:pt x="1072297" y="122184"/>
                  </a:lnTo>
                  <a:lnTo>
                    <a:pt x="961636" y="138648"/>
                  </a:lnTo>
                  <a:lnTo>
                    <a:pt x="888690" y="163226"/>
                  </a:lnTo>
                  <a:lnTo>
                    <a:pt x="821005" y="213102"/>
                  </a:lnTo>
                  <a:lnTo>
                    <a:pt x="726129" y="305456"/>
                  </a:lnTo>
                  <a:lnTo>
                    <a:pt x="683181" y="349338"/>
                  </a:lnTo>
                  <a:lnTo>
                    <a:pt x="641333" y="393776"/>
                  </a:lnTo>
                  <a:lnTo>
                    <a:pt x="600861" y="438128"/>
                  </a:lnTo>
                  <a:lnTo>
                    <a:pt x="562038" y="481751"/>
                  </a:lnTo>
                  <a:lnTo>
                    <a:pt x="525139" y="524003"/>
                  </a:lnTo>
                  <a:lnTo>
                    <a:pt x="490439" y="564241"/>
                  </a:lnTo>
                  <a:lnTo>
                    <a:pt x="458214" y="601822"/>
                  </a:lnTo>
                  <a:lnTo>
                    <a:pt x="428737" y="636104"/>
                  </a:lnTo>
                  <a:lnTo>
                    <a:pt x="402283" y="666445"/>
                  </a:lnTo>
                  <a:lnTo>
                    <a:pt x="379127" y="692202"/>
                  </a:lnTo>
                  <a:lnTo>
                    <a:pt x="359544" y="712732"/>
                  </a:lnTo>
                  <a:lnTo>
                    <a:pt x="481739" y="834916"/>
                  </a:lnTo>
                  <a:close/>
                </a:path>
                <a:path w="1195070" h="1195070">
                  <a:moveTo>
                    <a:pt x="1194492" y="244369"/>
                  </a:moveTo>
                  <a:lnTo>
                    <a:pt x="1166003" y="296599"/>
                  </a:lnTo>
                  <a:lnTo>
                    <a:pt x="1144798" y="347413"/>
                  </a:lnTo>
                  <a:lnTo>
                    <a:pt x="1129887" y="396459"/>
                  </a:lnTo>
                  <a:lnTo>
                    <a:pt x="1120280" y="443382"/>
                  </a:lnTo>
                  <a:lnTo>
                    <a:pt x="1114991" y="487830"/>
                  </a:lnTo>
                  <a:lnTo>
                    <a:pt x="1113028" y="529449"/>
                  </a:lnTo>
                  <a:lnTo>
                    <a:pt x="1069970" y="540963"/>
                  </a:lnTo>
                  <a:lnTo>
                    <a:pt x="1031954" y="560530"/>
                  </a:lnTo>
                  <a:lnTo>
                    <a:pt x="999493" y="587345"/>
                  </a:lnTo>
                  <a:lnTo>
                    <a:pt x="973100" y="620601"/>
                  </a:lnTo>
                  <a:lnTo>
                    <a:pt x="953288" y="659492"/>
                  </a:lnTo>
                  <a:lnTo>
                    <a:pt x="940569" y="703212"/>
                  </a:lnTo>
                  <a:lnTo>
                    <a:pt x="935457" y="750954"/>
                  </a:lnTo>
                  <a:lnTo>
                    <a:pt x="938463" y="801913"/>
                  </a:lnTo>
                  <a:lnTo>
                    <a:pt x="950101" y="855282"/>
                  </a:lnTo>
                  <a:lnTo>
                    <a:pt x="875878" y="841957"/>
                  </a:lnTo>
                  <a:lnTo>
                    <a:pt x="816997" y="842841"/>
                  </a:lnTo>
                  <a:lnTo>
                    <a:pt x="770984" y="854331"/>
                  </a:lnTo>
                  <a:lnTo>
                    <a:pt x="735363" y="872819"/>
                  </a:lnTo>
                  <a:lnTo>
                    <a:pt x="707659" y="894701"/>
                  </a:lnTo>
                  <a:lnTo>
                    <a:pt x="685397" y="916370"/>
                  </a:lnTo>
                </a:path>
                <a:path w="1195070" h="1195070">
                  <a:moveTo>
                    <a:pt x="950101" y="0"/>
                  </a:moveTo>
                  <a:lnTo>
                    <a:pt x="897867" y="28483"/>
                  </a:lnTo>
                  <a:lnTo>
                    <a:pt x="847049" y="49684"/>
                  </a:lnTo>
                  <a:lnTo>
                    <a:pt x="797999" y="64592"/>
                  </a:lnTo>
                  <a:lnTo>
                    <a:pt x="751069" y="74196"/>
                  </a:lnTo>
                  <a:lnTo>
                    <a:pt x="706612" y="79487"/>
                  </a:lnTo>
                  <a:lnTo>
                    <a:pt x="664979" y="81453"/>
                  </a:lnTo>
                  <a:lnTo>
                    <a:pt x="653488" y="124499"/>
                  </a:lnTo>
                  <a:lnTo>
                    <a:pt x="633932" y="162508"/>
                  </a:lnTo>
                  <a:lnTo>
                    <a:pt x="607122" y="194964"/>
                  </a:lnTo>
                  <a:lnTo>
                    <a:pt x="573866" y="221356"/>
                  </a:lnTo>
                  <a:lnTo>
                    <a:pt x="534974" y="241169"/>
                  </a:lnTo>
                  <a:lnTo>
                    <a:pt x="491256" y="253890"/>
                  </a:lnTo>
                  <a:lnTo>
                    <a:pt x="443519" y="259006"/>
                  </a:lnTo>
                  <a:lnTo>
                    <a:pt x="392574" y="256004"/>
                  </a:lnTo>
                  <a:lnTo>
                    <a:pt x="339230" y="244369"/>
                  </a:lnTo>
                  <a:lnTo>
                    <a:pt x="352545" y="318598"/>
                  </a:lnTo>
                  <a:lnTo>
                    <a:pt x="351648" y="377486"/>
                  </a:lnTo>
                  <a:lnTo>
                    <a:pt x="340146" y="423505"/>
                  </a:lnTo>
                  <a:lnTo>
                    <a:pt x="321647" y="459130"/>
                  </a:lnTo>
                  <a:lnTo>
                    <a:pt x="299756" y="486835"/>
                  </a:lnTo>
                  <a:lnTo>
                    <a:pt x="278080" y="509094"/>
                  </a:lnTo>
                </a:path>
              </a:pathLst>
            </a:custGeom>
            <a:ln w="576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0230591" y="7920578"/>
            <a:ext cx="2337435" cy="2337435"/>
            <a:chOff x="10230591" y="7920578"/>
            <a:chExt cx="2337435" cy="2337435"/>
          </a:xfrm>
        </p:grpSpPr>
        <p:sp>
          <p:nvSpPr>
            <p:cNvPr id="20" name="object 20" descr=""/>
            <p:cNvSpPr/>
            <p:nvPr/>
          </p:nvSpPr>
          <p:spPr>
            <a:xfrm>
              <a:off x="10230591" y="7920578"/>
              <a:ext cx="2337435" cy="2337435"/>
            </a:xfrm>
            <a:custGeom>
              <a:avLst/>
              <a:gdLst/>
              <a:ahLst/>
              <a:cxnLst/>
              <a:rect l="l" t="t" r="r" b="b"/>
              <a:pathLst>
                <a:path w="2337434" h="2337434">
                  <a:moveTo>
                    <a:pt x="1168694" y="0"/>
                  </a:moveTo>
                  <a:lnTo>
                    <a:pt x="1123838" y="855"/>
                  </a:lnTo>
                  <a:lnTo>
                    <a:pt x="1079035" y="3423"/>
                  </a:lnTo>
                  <a:lnTo>
                    <a:pt x="1034338" y="7702"/>
                  </a:lnTo>
                  <a:lnTo>
                    <a:pt x="989801" y="13692"/>
                  </a:lnTo>
                  <a:lnTo>
                    <a:pt x="945476" y="21394"/>
                  </a:lnTo>
                  <a:lnTo>
                    <a:pt x="901417" y="30808"/>
                  </a:lnTo>
                  <a:lnTo>
                    <a:pt x="857678" y="41933"/>
                  </a:lnTo>
                  <a:lnTo>
                    <a:pt x="814310" y="54769"/>
                  </a:lnTo>
                  <a:lnTo>
                    <a:pt x="771368" y="69318"/>
                  </a:lnTo>
                  <a:lnTo>
                    <a:pt x="728904" y="85577"/>
                  </a:lnTo>
                  <a:lnTo>
                    <a:pt x="686972" y="103549"/>
                  </a:lnTo>
                  <a:lnTo>
                    <a:pt x="645625" y="123232"/>
                  </a:lnTo>
                  <a:lnTo>
                    <a:pt x="604915" y="144626"/>
                  </a:lnTo>
                  <a:lnTo>
                    <a:pt x="564897" y="167732"/>
                  </a:lnTo>
                  <a:lnTo>
                    <a:pt x="525623" y="192550"/>
                  </a:lnTo>
                  <a:lnTo>
                    <a:pt x="487147" y="219079"/>
                  </a:lnTo>
                  <a:lnTo>
                    <a:pt x="449521" y="247320"/>
                  </a:lnTo>
                  <a:lnTo>
                    <a:pt x="412799" y="277272"/>
                  </a:lnTo>
                  <a:lnTo>
                    <a:pt x="377034" y="308936"/>
                  </a:lnTo>
                  <a:lnTo>
                    <a:pt x="342280" y="342311"/>
                  </a:lnTo>
                  <a:lnTo>
                    <a:pt x="308907" y="377064"/>
                  </a:lnTo>
                  <a:lnTo>
                    <a:pt x="277246" y="412828"/>
                  </a:lnTo>
                  <a:lnTo>
                    <a:pt x="247297" y="449548"/>
                  </a:lnTo>
                  <a:lnTo>
                    <a:pt x="219059" y="487173"/>
                  </a:lnTo>
                  <a:lnTo>
                    <a:pt x="192532" y="525648"/>
                  </a:lnTo>
                  <a:lnTo>
                    <a:pt x="167717" y="564920"/>
                  </a:lnTo>
                  <a:lnTo>
                    <a:pt x="144613" y="604937"/>
                  </a:lnTo>
                  <a:lnTo>
                    <a:pt x="123220" y="645646"/>
                  </a:lnTo>
                  <a:lnTo>
                    <a:pt x="103539" y="686992"/>
                  </a:lnTo>
                  <a:lnTo>
                    <a:pt x="85570" y="728923"/>
                  </a:lnTo>
                  <a:lnTo>
                    <a:pt x="69311" y="771386"/>
                  </a:lnTo>
                  <a:lnTo>
                    <a:pt x="54764" y="814327"/>
                  </a:lnTo>
                  <a:lnTo>
                    <a:pt x="41929" y="857694"/>
                  </a:lnTo>
                  <a:lnTo>
                    <a:pt x="30805" y="901433"/>
                  </a:lnTo>
                  <a:lnTo>
                    <a:pt x="21392" y="945491"/>
                  </a:lnTo>
                  <a:lnTo>
                    <a:pt x="13691" y="989815"/>
                  </a:lnTo>
                  <a:lnTo>
                    <a:pt x="7701" y="1034352"/>
                  </a:lnTo>
                  <a:lnTo>
                    <a:pt x="3422" y="1079048"/>
                  </a:lnTo>
                  <a:lnTo>
                    <a:pt x="855" y="1123850"/>
                  </a:lnTo>
                  <a:lnTo>
                    <a:pt x="0" y="1168706"/>
                  </a:lnTo>
                  <a:lnTo>
                    <a:pt x="855" y="1213562"/>
                  </a:lnTo>
                  <a:lnTo>
                    <a:pt x="3422" y="1258364"/>
                  </a:lnTo>
                  <a:lnTo>
                    <a:pt x="7701" y="1303060"/>
                  </a:lnTo>
                  <a:lnTo>
                    <a:pt x="13691" y="1347597"/>
                  </a:lnTo>
                  <a:lnTo>
                    <a:pt x="21392" y="1391921"/>
                  </a:lnTo>
                  <a:lnTo>
                    <a:pt x="30805" y="1435980"/>
                  </a:lnTo>
                  <a:lnTo>
                    <a:pt x="41929" y="1479719"/>
                  </a:lnTo>
                  <a:lnTo>
                    <a:pt x="54764" y="1523086"/>
                  </a:lnTo>
                  <a:lnTo>
                    <a:pt x="69311" y="1566028"/>
                  </a:lnTo>
                  <a:lnTo>
                    <a:pt x="85570" y="1608491"/>
                  </a:lnTo>
                  <a:lnTo>
                    <a:pt x="103539" y="1650422"/>
                  </a:lnTo>
                  <a:lnTo>
                    <a:pt x="123220" y="1691769"/>
                  </a:lnTo>
                  <a:lnTo>
                    <a:pt x="144613" y="1732478"/>
                  </a:lnTo>
                  <a:lnTo>
                    <a:pt x="167717" y="1772496"/>
                  </a:lnTo>
                  <a:lnTo>
                    <a:pt x="192532" y="1811769"/>
                  </a:lnTo>
                  <a:lnTo>
                    <a:pt x="219059" y="1850245"/>
                  </a:lnTo>
                  <a:lnTo>
                    <a:pt x="247297" y="1887870"/>
                  </a:lnTo>
                  <a:lnTo>
                    <a:pt x="277246" y="1924591"/>
                  </a:lnTo>
                  <a:lnTo>
                    <a:pt x="308907" y="1960355"/>
                  </a:lnTo>
                  <a:lnTo>
                    <a:pt x="342280" y="1995109"/>
                  </a:lnTo>
                  <a:lnTo>
                    <a:pt x="377034" y="2028483"/>
                  </a:lnTo>
                  <a:lnTo>
                    <a:pt x="412799" y="2060146"/>
                  </a:lnTo>
                  <a:lnTo>
                    <a:pt x="449521" y="2090098"/>
                  </a:lnTo>
                  <a:lnTo>
                    <a:pt x="487147" y="2118338"/>
                  </a:lnTo>
                  <a:lnTo>
                    <a:pt x="525623" y="2144866"/>
                  </a:lnTo>
                  <a:lnTo>
                    <a:pt x="564897" y="2169683"/>
                  </a:lnTo>
                  <a:lnTo>
                    <a:pt x="604915" y="2192788"/>
                  </a:lnTo>
                  <a:lnTo>
                    <a:pt x="645625" y="2214182"/>
                  </a:lnTo>
                  <a:lnTo>
                    <a:pt x="686972" y="2233865"/>
                  </a:lnTo>
                  <a:lnTo>
                    <a:pt x="728904" y="2251835"/>
                  </a:lnTo>
                  <a:lnTo>
                    <a:pt x="771368" y="2268095"/>
                  </a:lnTo>
                  <a:lnTo>
                    <a:pt x="814310" y="2282643"/>
                  </a:lnTo>
                  <a:lnTo>
                    <a:pt x="857678" y="2295479"/>
                  </a:lnTo>
                  <a:lnTo>
                    <a:pt x="901417" y="2306604"/>
                  </a:lnTo>
                  <a:lnTo>
                    <a:pt x="945476" y="2316017"/>
                  </a:lnTo>
                  <a:lnTo>
                    <a:pt x="989801" y="2323719"/>
                  </a:lnTo>
                  <a:lnTo>
                    <a:pt x="1034338" y="2329709"/>
                  </a:lnTo>
                  <a:lnTo>
                    <a:pt x="1079035" y="2333988"/>
                  </a:lnTo>
                  <a:lnTo>
                    <a:pt x="1123838" y="2336555"/>
                  </a:lnTo>
                  <a:lnTo>
                    <a:pt x="1168694" y="2337411"/>
                  </a:lnTo>
                  <a:lnTo>
                    <a:pt x="1213551" y="2336555"/>
                  </a:lnTo>
                  <a:lnTo>
                    <a:pt x="1258354" y="2333988"/>
                  </a:lnTo>
                  <a:lnTo>
                    <a:pt x="1303050" y="2329709"/>
                  </a:lnTo>
                  <a:lnTo>
                    <a:pt x="1347588" y="2323719"/>
                  </a:lnTo>
                  <a:lnTo>
                    <a:pt x="1391912" y="2316017"/>
                  </a:lnTo>
                  <a:lnTo>
                    <a:pt x="1435971" y="2306604"/>
                  </a:lnTo>
                  <a:lnTo>
                    <a:pt x="1479711" y="2295479"/>
                  </a:lnTo>
                  <a:lnTo>
                    <a:pt x="1523078" y="2282643"/>
                  </a:lnTo>
                  <a:lnTo>
                    <a:pt x="1566021" y="2268095"/>
                  </a:lnTo>
                  <a:lnTo>
                    <a:pt x="1608485" y="2251835"/>
                  </a:lnTo>
                  <a:lnTo>
                    <a:pt x="1650417" y="2233865"/>
                  </a:lnTo>
                  <a:lnTo>
                    <a:pt x="1691764" y="2214182"/>
                  </a:lnTo>
                  <a:lnTo>
                    <a:pt x="1732473" y="2192788"/>
                  </a:lnTo>
                  <a:lnTo>
                    <a:pt x="1772491" y="2169683"/>
                  </a:lnTo>
                  <a:lnTo>
                    <a:pt x="1811765" y="2144866"/>
                  </a:lnTo>
                  <a:lnTo>
                    <a:pt x="1850242" y="2118338"/>
                  </a:lnTo>
                  <a:lnTo>
                    <a:pt x="1887867" y="2090098"/>
                  </a:lnTo>
                  <a:lnTo>
                    <a:pt x="1924589" y="2060146"/>
                  </a:lnTo>
                  <a:lnTo>
                    <a:pt x="1960354" y="2028483"/>
                  </a:lnTo>
                  <a:lnTo>
                    <a:pt x="1995109" y="1995109"/>
                  </a:lnTo>
                  <a:lnTo>
                    <a:pt x="2028485" y="1960355"/>
                  </a:lnTo>
                  <a:lnTo>
                    <a:pt x="2060150" y="1924591"/>
                  </a:lnTo>
                  <a:lnTo>
                    <a:pt x="2090103" y="1887870"/>
                  </a:lnTo>
                  <a:lnTo>
                    <a:pt x="2118344" y="1850245"/>
                  </a:lnTo>
                  <a:lnTo>
                    <a:pt x="2144874" y="1811769"/>
                  </a:lnTo>
                  <a:lnTo>
                    <a:pt x="2169692" y="1772496"/>
                  </a:lnTo>
                  <a:lnTo>
                    <a:pt x="2192798" y="1732478"/>
                  </a:lnTo>
                  <a:lnTo>
                    <a:pt x="2214193" y="1691769"/>
                  </a:lnTo>
                  <a:lnTo>
                    <a:pt x="2233877" y="1650422"/>
                  </a:lnTo>
                  <a:lnTo>
                    <a:pt x="2251848" y="1608491"/>
                  </a:lnTo>
                  <a:lnTo>
                    <a:pt x="2268109" y="1566028"/>
                  </a:lnTo>
                  <a:lnTo>
                    <a:pt x="2282657" y="1523086"/>
                  </a:lnTo>
                  <a:lnTo>
                    <a:pt x="2295494" y="1479719"/>
                  </a:lnTo>
                  <a:lnTo>
                    <a:pt x="2306620" y="1435980"/>
                  </a:lnTo>
                  <a:lnTo>
                    <a:pt x="2316033" y="1391921"/>
                  </a:lnTo>
                  <a:lnTo>
                    <a:pt x="2323736" y="1347597"/>
                  </a:lnTo>
                  <a:lnTo>
                    <a:pt x="2329726" y="1303060"/>
                  </a:lnTo>
                  <a:lnTo>
                    <a:pt x="2334005" y="1258364"/>
                  </a:lnTo>
                  <a:lnTo>
                    <a:pt x="2336572" y="1213562"/>
                  </a:lnTo>
                  <a:lnTo>
                    <a:pt x="2337428" y="1168706"/>
                  </a:lnTo>
                  <a:lnTo>
                    <a:pt x="2336572" y="1123850"/>
                  </a:lnTo>
                  <a:lnTo>
                    <a:pt x="2334005" y="1079048"/>
                  </a:lnTo>
                  <a:lnTo>
                    <a:pt x="2329726" y="1034352"/>
                  </a:lnTo>
                  <a:lnTo>
                    <a:pt x="2323736" y="989815"/>
                  </a:lnTo>
                  <a:lnTo>
                    <a:pt x="2316033" y="945491"/>
                  </a:lnTo>
                  <a:lnTo>
                    <a:pt x="2306620" y="901433"/>
                  </a:lnTo>
                  <a:lnTo>
                    <a:pt x="2295494" y="857694"/>
                  </a:lnTo>
                  <a:lnTo>
                    <a:pt x="2282657" y="814327"/>
                  </a:lnTo>
                  <a:lnTo>
                    <a:pt x="2268109" y="771386"/>
                  </a:lnTo>
                  <a:lnTo>
                    <a:pt x="2251848" y="728923"/>
                  </a:lnTo>
                  <a:lnTo>
                    <a:pt x="2233877" y="686992"/>
                  </a:lnTo>
                  <a:lnTo>
                    <a:pt x="2214193" y="645646"/>
                  </a:lnTo>
                  <a:lnTo>
                    <a:pt x="2192798" y="604937"/>
                  </a:lnTo>
                  <a:lnTo>
                    <a:pt x="2169692" y="564920"/>
                  </a:lnTo>
                  <a:lnTo>
                    <a:pt x="2144874" y="525648"/>
                  </a:lnTo>
                  <a:lnTo>
                    <a:pt x="2118344" y="487173"/>
                  </a:lnTo>
                  <a:lnTo>
                    <a:pt x="2090103" y="449548"/>
                  </a:lnTo>
                  <a:lnTo>
                    <a:pt x="2060150" y="412828"/>
                  </a:lnTo>
                  <a:lnTo>
                    <a:pt x="2028485" y="377064"/>
                  </a:lnTo>
                  <a:lnTo>
                    <a:pt x="1995109" y="342311"/>
                  </a:lnTo>
                  <a:lnTo>
                    <a:pt x="1960354" y="308936"/>
                  </a:lnTo>
                  <a:lnTo>
                    <a:pt x="1924589" y="277272"/>
                  </a:lnTo>
                  <a:lnTo>
                    <a:pt x="1887867" y="247320"/>
                  </a:lnTo>
                  <a:lnTo>
                    <a:pt x="1850242" y="219079"/>
                  </a:lnTo>
                  <a:lnTo>
                    <a:pt x="1811765" y="192550"/>
                  </a:lnTo>
                  <a:lnTo>
                    <a:pt x="1772491" y="167732"/>
                  </a:lnTo>
                  <a:lnTo>
                    <a:pt x="1732473" y="144626"/>
                  </a:lnTo>
                  <a:lnTo>
                    <a:pt x="1691764" y="123232"/>
                  </a:lnTo>
                  <a:lnTo>
                    <a:pt x="1650417" y="103549"/>
                  </a:lnTo>
                  <a:lnTo>
                    <a:pt x="1608485" y="85577"/>
                  </a:lnTo>
                  <a:lnTo>
                    <a:pt x="1566021" y="69318"/>
                  </a:lnTo>
                  <a:lnTo>
                    <a:pt x="1523078" y="54769"/>
                  </a:lnTo>
                  <a:lnTo>
                    <a:pt x="1479711" y="41933"/>
                  </a:lnTo>
                  <a:lnTo>
                    <a:pt x="1435971" y="30808"/>
                  </a:lnTo>
                  <a:lnTo>
                    <a:pt x="1391912" y="21394"/>
                  </a:lnTo>
                  <a:lnTo>
                    <a:pt x="1347588" y="13692"/>
                  </a:lnTo>
                  <a:lnTo>
                    <a:pt x="1303050" y="7702"/>
                  </a:lnTo>
                  <a:lnTo>
                    <a:pt x="1258354" y="3423"/>
                  </a:lnTo>
                  <a:lnTo>
                    <a:pt x="1213551" y="855"/>
                  </a:lnTo>
                  <a:lnTo>
                    <a:pt x="1168694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1539963" y="8854861"/>
              <a:ext cx="358140" cy="478155"/>
            </a:xfrm>
            <a:custGeom>
              <a:avLst/>
              <a:gdLst/>
              <a:ahLst/>
              <a:cxnLst/>
              <a:rect l="l" t="t" r="r" b="b"/>
              <a:pathLst>
                <a:path w="358140" h="478154">
                  <a:moveTo>
                    <a:pt x="51830" y="377747"/>
                  </a:moveTo>
                  <a:lnTo>
                    <a:pt x="135597" y="321581"/>
                  </a:lnTo>
                  <a:lnTo>
                    <a:pt x="214757" y="383642"/>
                  </a:lnTo>
                  <a:lnTo>
                    <a:pt x="179994" y="478142"/>
                  </a:lnTo>
                  <a:lnTo>
                    <a:pt x="79369" y="474498"/>
                  </a:lnTo>
                  <a:lnTo>
                    <a:pt x="51830" y="377747"/>
                  </a:lnTo>
                  <a:close/>
                </a:path>
                <a:path w="358140" h="478154">
                  <a:moveTo>
                    <a:pt x="133294" y="10303"/>
                  </a:moveTo>
                  <a:lnTo>
                    <a:pt x="287425" y="0"/>
                  </a:lnTo>
                  <a:lnTo>
                    <a:pt x="345329" y="142623"/>
                  </a:lnTo>
                  <a:lnTo>
                    <a:pt x="226904" y="241071"/>
                  </a:lnTo>
                  <a:lnTo>
                    <a:pt x="95808" y="159304"/>
                  </a:lnTo>
                  <a:lnTo>
                    <a:pt x="133294" y="10303"/>
                  </a:lnTo>
                  <a:close/>
                </a:path>
                <a:path w="358140" h="478154">
                  <a:moveTo>
                    <a:pt x="298210" y="323885"/>
                  </a:moveTo>
                  <a:lnTo>
                    <a:pt x="357894" y="323885"/>
                  </a:lnTo>
                </a:path>
                <a:path w="358140" h="478154">
                  <a:moveTo>
                    <a:pt x="0" y="264243"/>
                  </a:moveTo>
                  <a:lnTo>
                    <a:pt x="59684" y="264243"/>
                  </a:lnTo>
                </a:path>
              </a:pathLst>
            </a:custGeom>
            <a:ln w="596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688889" y="8522725"/>
              <a:ext cx="1358265" cy="1133475"/>
            </a:xfrm>
            <a:custGeom>
              <a:avLst/>
              <a:gdLst/>
              <a:ahLst/>
              <a:cxnLst/>
              <a:rect l="l" t="t" r="r" b="b"/>
              <a:pathLst>
                <a:path w="1358265" h="1133475">
                  <a:moveTo>
                    <a:pt x="1358073" y="536737"/>
                  </a:moveTo>
                  <a:lnTo>
                    <a:pt x="1355455" y="492335"/>
                  </a:lnTo>
                  <a:lnTo>
                    <a:pt x="1347732" y="449346"/>
                  </a:lnTo>
                  <a:lnTo>
                    <a:pt x="1335100" y="408061"/>
                  </a:lnTo>
                  <a:lnTo>
                    <a:pt x="1317758" y="368769"/>
                  </a:lnTo>
                  <a:lnTo>
                    <a:pt x="1295903" y="331761"/>
                  </a:lnTo>
                  <a:lnTo>
                    <a:pt x="1269733" y="297326"/>
                  </a:lnTo>
                  <a:lnTo>
                    <a:pt x="1239443" y="265754"/>
                  </a:lnTo>
                  <a:lnTo>
                    <a:pt x="1205233" y="237335"/>
                  </a:lnTo>
                  <a:lnTo>
                    <a:pt x="1167298" y="212359"/>
                  </a:lnTo>
                  <a:lnTo>
                    <a:pt x="1125837" y="191116"/>
                  </a:lnTo>
                  <a:lnTo>
                    <a:pt x="1081046" y="173895"/>
                  </a:lnTo>
                  <a:lnTo>
                    <a:pt x="1033124" y="160988"/>
                  </a:lnTo>
                  <a:lnTo>
                    <a:pt x="982267" y="152683"/>
                  </a:lnTo>
                  <a:lnTo>
                    <a:pt x="928673" y="149271"/>
                  </a:lnTo>
                  <a:lnTo>
                    <a:pt x="872538" y="151042"/>
                  </a:lnTo>
                  <a:lnTo>
                    <a:pt x="815015" y="158073"/>
                  </a:lnTo>
                  <a:lnTo>
                    <a:pt x="759748" y="169849"/>
                  </a:lnTo>
                  <a:lnTo>
                    <a:pt x="707034" y="186057"/>
                  </a:lnTo>
                  <a:lnTo>
                    <a:pt x="657170" y="206387"/>
                  </a:lnTo>
                  <a:lnTo>
                    <a:pt x="610452" y="230527"/>
                  </a:lnTo>
                  <a:lnTo>
                    <a:pt x="641452" y="223945"/>
                  </a:lnTo>
                  <a:lnTo>
                    <a:pt x="676497" y="226180"/>
                  </a:lnTo>
                  <a:lnTo>
                    <a:pt x="732333" y="245542"/>
                  </a:lnTo>
                  <a:lnTo>
                    <a:pt x="762450" y="276776"/>
                  </a:lnTo>
                  <a:lnTo>
                    <a:pt x="772856" y="308608"/>
                  </a:lnTo>
                  <a:lnTo>
                    <a:pt x="772088" y="325962"/>
                  </a:lnTo>
                  <a:lnTo>
                    <a:pt x="752961" y="364962"/>
                  </a:lnTo>
                  <a:lnTo>
                    <a:pt x="720045" y="390208"/>
                  </a:lnTo>
                  <a:lnTo>
                    <a:pt x="687310" y="401314"/>
                  </a:lnTo>
                  <a:lnTo>
                    <a:pt x="654570" y="401000"/>
                  </a:lnTo>
                  <a:lnTo>
                    <a:pt x="621635" y="391988"/>
                  </a:lnTo>
                  <a:lnTo>
                    <a:pt x="588320" y="376999"/>
                  </a:lnTo>
                  <a:lnTo>
                    <a:pt x="554437" y="358755"/>
                  </a:lnTo>
                  <a:lnTo>
                    <a:pt x="519797" y="339976"/>
                  </a:lnTo>
                  <a:lnTo>
                    <a:pt x="484215" y="323383"/>
                  </a:lnTo>
                  <a:lnTo>
                    <a:pt x="447502" y="311699"/>
                  </a:lnTo>
                  <a:lnTo>
                    <a:pt x="409472" y="307643"/>
                  </a:lnTo>
                  <a:lnTo>
                    <a:pt x="369936" y="313938"/>
                  </a:lnTo>
                  <a:lnTo>
                    <a:pt x="325505" y="331961"/>
                  </a:lnTo>
                  <a:lnTo>
                    <a:pt x="286962" y="355308"/>
                  </a:lnTo>
                  <a:lnTo>
                    <a:pt x="252719" y="381945"/>
                  </a:lnTo>
                  <a:lnTo>
                    <a:pt x="221187" y="409843"/>
                  </a:lnTo>
                  <a:lnTo>
                    <a:pt x="190779" y="436969"/>
                  </a:lnTo>
                  <a:lnTo>
                    <a:pt x="159906" y="461293"/>
                  </a:lnTo>
                  <a:lnTo>
                    <a:pt x="126980" y="480784"/>
                  </a:lnTo>
                  <a:lnTo>
                    <a:pt x="90412" y="493410"/>
                  </a:lnTo>
                  <a:lnTo>
                    <a:pt x="48615" y="497140"/>
                  </a:lnTo>
                  <a:lnTo>
                    <a:pt x="0" y="489943"/>
                  </a:lnTo>
                  <a:lnTo>
                    <a:pt x="23374" y="532159"/>
                  </a:lnTo>
                  <a:lnTo>
                    <a:pt x="60122" y="567170"/>
                  </a:lnTo>
                  <a:lnTo>
                    <a:pt x="105729" y="593768"/>
                  </a:lnTo>
                  <a:lnTo>
                    <a:pt x="155682" y="610748"/>
                  </a:lnTo>
                  <a:lnTo>
                    <a:pt x="205466" y="616903"/>
                  </a:lnTo>
                  <a:lnTo>
                    <a:pt x="250568" y="611028"/>
                  </a:lnTo>
                  <a:lnTo>
                    <a:pt x="306762" y="595126"/>
                  </a:lnTo>
                  <a:lnTo>
                    <a:pt x="358038" y="586605"/>
                  </a:lnTo>
                  <a:lnTo>
                    <a:pt x="404190" y="591818"/>
                  </a:lnTo>
                  <a:lnTo>
                    <a:pt x="445012" y="617122"/>
                  </a:lnTo>
                  <a:lnTo>
                    <a:pt x="470928" y="659700"/>
                  </a:lnTo>
                  <a:lnTo>
                    <a:pt x="473598" y="674733"/>
                  </a:lnTo>
                  <a:lnTo>
                    <a:pt x="469160" y="706290"/>
                  </a:lnTo>
                  <a:lnTo>
                    <a:pt x="450810" y="733971"/>
                  </a:lnTo>
                  <a:lnTo>
                    <a:pt x="418533" y="754488"/>
                  </a:lnTo>
                  <a:lnTo>
                    <a:pt x="372313" y="764552"/>
                  </a:lnTo>
                  <a:lnTo>
                    <a:pt x="312137" y="760877"/>
                  </a:lnTo>
                  <a:lnTo>
                    <a:pt x="343243" y="819869"/>
                  </a:lnTo>
                  <a:lnTo>
                    <a:pt x="371336" y="849501"/>
                  </a:lnTo>
                  <a:lnTo>
                    <a:pt x="412368" y="858744"/>
                  </a:lnTo>
                  <a:lnTo>
                    <a:pt x="482288" y="856570"/>
                  </a:lnTo>
                  <a:lnTo>
                    <a:pt x="530471" y="845508"/>
                  </a:lnTo>
                  <a:lnTo>
                    <a:pt x="566366" y="823170"/>
                  </a:lnTo>
                  <a:lnTo>
                    <a:pt x="595676" y="796615"/>
                  </a:lnTo>
                  <a:lnTo>
                    <a:pt x="624106" y="772897"/>
                  </a:lnTo>
                  <a:lnTo>
                    <a:pt x="657362" y="759076"/>
                  </a:lnTo>
                  <a:lnTo>
                    <a:pt x="702614" y="758257"/>
                  </a:lnTo>
                  <a:lnTo>
                    <a:pt x="733995" y="771218"/>
                  </a:lnTo>
                  <a:lnTo>
                    <a:pt x="752792" y="793613"/>
                  </a:lnTo>
                  <a:lnTo>
                    <a:pt x="760290" y="821095"/>
                  </a:lnTo>
                  <a:lnTo>
                    <a:pt x="759571" y="840230"/>
                  </a:lnTo>
                  <a:lnTo>
                    <a:pt x="734009" y="886527"/>
                  </a:lnTo>
                  <a:lnTo>
                    <a:pt x="672937" y="914538"/>
                  </a:lnTo>
                  <a:lnTo>
                    <a:pt x="642244" y="917468"/>
                  </a:lnTo>
                  <a:lnTo>
                    <a:pt x="613593" y="912872"/>
                  </a:lnTo>
                  <a:lnTo>
                    <a:pt x="654143" y="931474"/>
                  </a:lnTo>
                  <a:lnTo>
                    <a:pt x="696930" y="947081"/>
                  </a:lnTo>
                  <a:lnTo>
                    <a:pt x="741732" y="959518"/>
                  </a:lnTo>
                  <a:lnTo>
                    <a:pt x="788326" y="968612"/>
                  </a:lnTo>
                  <a:lnTo>
                    <a:pt x="836487" y="974187"/>
                  </a:lnTo>
                  <a:lnTo>
                    <a:pt x="885993" y="976069"/>
                  </a:lnTo>
                  <a:lnTo>
                    <a:pt x="936620" y="974085"/>
                  </a:lnTo>
                  <a:lnTo>
                    <a:pt x="991938" y="967432"/>
                  </a:lnTo>
                  <a:lnTo>
                    <a:pt x="1043235" y="956542"/>
                  </a:lnTo>
                  <a:lnTo>
                    <a:pt x="1090541" y="941651"/>
                  </a:lnTo>
                  <a:lnTo>
                    <a:pt x="1133888" y="922996"/>
                  </a:lnTo>
                  <a:lnTo>
                    <a:pt x="1173305" y="900811"/>
                  </a:lnTo>
                  <a:lnTo>
                    <a:pt x="1208823" y="875333"/>
                  </a:lnTo>
                  <a:lnTo>
                    <a:pt x="1240473" y="846798"/>
                  </a:lnTo>
                  <a:lnTo>
                    <a:pt x="1268285" y="815441"/>
                  </a:lnTo>
                  <a:lnTo>
                    <a:pt x="1292289" y="781497"/>
                  </a:lnTo>
                  <a:lnTo>
                    <a:pt x="1312517" y="745204"/>
                  </a:lnTo>
                  <a:lnTo>
                    <a:pt x="1328999" y="706796"/>
                  </a:lnTo>
                  <a:lnTo>
                    <a:pt x="1341765" y="666510"/>
                  </a:lnTo>
                  <a:lnTo>
                    <a:pt x="1350845" y="624581"/>
                  </a:lnTo>
                  <a:lnTo>
                    <a:pt x="1356271" y="581244"/>
                  </a:lnTo>
                  <a:lnTo>
                    <a:pt x="1358073" y="536737"/>
                  </a:lnTo>
                  <a:close/>
                </a:path>
                <a:path w="1358265" h="1133475">
                  <a:moveTo>
                    <a:pt x="1089600" y="1133127"/>
                  </a:moveTo>
                  <a:lnTo>
                    <a:pt x="731810" y="1133127"/>
                  </a:lnTo>
                </a:path>
                <a:path w="1358265" h="1133475">
                  <a:moveTo>
                    <a:pt x="672230" y="1133127"/>
                  </a:moveTo>
                  <a:lnTo>
                    <a:pt x="612546" y="1133127"/>
                  </a:lnTo>
                </a:path>
                <a:path w="1358265" h="1133475">
                  <a:moveTo>
                    <a:pt x="791494" y="0"/>
                  </a:moveTo>
                  <a:lnTo>
                    <a:pt x="552862" y="0"/>
                  </a:lnTo>
                </a:path>
                <a:path w="1358265" h="1133475">
                  <a:moveTo>
                    <a:pt x="493283" y="0"/>
                  </a:moveTo>
                  <a:lnTo>
                    <a:pt x="433599" y="0"/>
                  </a:lnTo>
                </a:path>
                <a:path w="1358265" h="1133475">
                  <a:moveTo>
                    <a:pt x="374020" y="0"/>
                  </a:moveTo>
                  <a:lnTo>
                    <a:pt x="314335" y="0"/>
                  </a:lnTo>
                </a:path>
                <a:path w="1358265" h="1133475">
                  <a:moveTo>
                    <a:pt x="344178" y="178916"/>
                  </a:moveTo>
                  <a:lnTo>
                    <a:pt x="195072" y="178916"/>
                  </a:lnTo>
                </a:path>
                <a:path w="1358265" h="1133475">
                  <a:moveTo>
                    <a:pt x="135388" y="178916"/>
                  </a:moveTo>
                  <a:lnTo>
                    <a:pt x="75809" y="178916"/>
                  </a:lnTo>
                </a:path>
              </a:pathLst>
            </a:custGeom>
            <a:ln w="5964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80898" rIns="0" bIns="0" rtlCol="0" vert="horz">
            <a:spAutoFit/>
          </a:bodyPr>
          <a:lstStyle/>
          <a:p>
            <a:pPr marL="5374640">
              <a:lnSpc>
                <a:spcPct val="100000"/>
              </a:lnSpc>
              <a:spcBef>
                <a:spcPts val="120"/>
              </a:spcBef>
            </a:pPr>
            <a:r>
              <a:rPr dirty="0" sz="5750" spc="-590">
                <a:solidFill>
                  <a:srgbClr val="FC221C"/>
                </a:solidFill>
              </a:rPr>
              <a:t>A</a:t>
            </a:r>
            <a:r>
              <a:rPr dirty="0" sz="5750" spc="-630">
                <a:solidFill>
                  <a:srgbClr val="FC221C"/>
                </a:solidFill>
              </a:rPr>
              <a:t> </a:t>
            </a:r>
            <a:r>
              <a:rPr dirty="0" sz="5750" spc="-805">
                <a:solidFill>
                  <a:srgbClr val="FC221C"/>
                </a:solidFill>
              </a:rPr>
              <a:t>Journey</a:t>
            </a:r>
            <a:r>
              <a:rPr dirty="0" sz="5750" spc="-625">
                <a:solidFill>
                  <a:srgbClr val="FC221C"/>
                </a:solidFill>
              </a:rPr>
              <a:t> </a:t>
            </a:r>
            <a:r>
              <a:rPr dirty="0" sz="5750" spc="-370">
                <a:solidFill>
                  <a:srgbClr val="FC221C"/>
                </a:solidFill>
              </a:rPr>
              <a:t>of</a:t>
            </a:r>
            <a:r>
              <a:rPr dirty="0" sz="5750" spc="-625">
                <a:solidFill>
                  <a:srgbClr val="FC221C"/>
                </a:solidFill>
              </a:rPr>
              <a:t> </a:t>
            </a:r>
            <a:r>
              <a:rPr dirty="0" sz="5750" spc="-755">
                <a:solidFill>
                  <a:srgbClr val="FC221C"/>
                </a:solidFill>
              </a:rPr>
              <a:t>Transformation</a:t>
            </a:r>
            <a:endParaRPr sz="5750"/>
          </a:p>
        </p:txBody>
      </p:sp>
      <p:sp>
        <p:nvSpPr>
          <p:cNvPr id="3" name="object 3" descr=""/>
          <p:cNvSpPr txBox="1"/>
          <p:nvPr/>
        </p:nvSpPr>
        <p:spPr>
          <a:xfrm>
            <a:off x="4243243" y="1959479"/>
            <a:ext cx="116243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60">
                <a:solidFill>
                  <a:srgbClr val="FC221C"/>
                </a:solidFill>
                <a:latin typeface="Gill Sans MT"/>
                <a:cs typeface="Gill Sans MT"/>
              </a:rPr>
              <a:t>Four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0">
                <a:solidFill>
                  <a:srgbClr val="FC221C"/>
                </a:solidFill>
                <a:latin typeface="Gill Sans MT"/>
                <a:cs typeface="Gill Sans MT"/>
              </a:rPr>
              <a:t>steps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to</a:t>
            </a:r>
            <a:r>
              <a:rPr dirty="0" sz="2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persuade,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“engage”</a:t>
            </a:r>
            <a:r>
              <a:rPr dirty="0" sz="2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and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change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70">
                <a:solidFill>
                  <a:srgbClr val="FC221C"/>
                </a:solidFill>
                <a:latin typeface="Gill Sans MT"/>
                <a:cs typeface="Gill Sans MT"/>
              </a:rPr>
              <a:t>“minds”</a:t>
            </a:r>
            <a:r>
              <a:rPr dirty="0" sz="2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according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to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Lisa</a:t>
            </a:r>
            <a:r>
              <a:rPr dirty="0" sz="2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10">
                <a:solidFill>
                  <a:srgbClr val="FC221C"/>
                </a:solidFill>
                <a:latin typeface="Gill Sans MT"/>
                <a:cs typeface="Gill Sans MT"/>
              </a:rPr>
              <a:t>Cron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(Story</a:t>
            </a:r>
            <a:r>
              <a:rPr dirty="0" sz="2450" spc="-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30">
                <a:solidFill>
                  <a:srgbClr val="FC221C"/>
                </a:solidFill>
                <a:latin typeface="Gill Sans MT"/>
                <a:cs typeface="Gill Sans MT"/>
              </a:rPr>
              <a:t>or</a:t>
            </a:r>
            <a:r>
              <a:rPr dirty="0" sz="2450" spc="-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20">
                <a:solidFill>
                  <a:srgbClr val="FC221C"/>
                </a:solidFill>
                <a:latin typeface="Gill Sans MT"/>
                <a:cs typeface="Gill Sans MT"/>
              </a:rPr>
              <a:t>Die)</a:t>
            </a:r>
            <a:endParaRPr sz="2450">
              <a:latin typeface="Gill Sans MT"/>
              <a:cs typeface="Gill Sans MT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1046" y="3313381"/>
            <a:ext cx="12824818" cy="5344046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258207" y="5101677"/>
            <a:ext cx="4598035" cy="3556000"/>
            <a:chOff x="1258207" y="5101677"/>
            <a:chExt cx="4598035" cy="3556000"/>
          </a:xfrm>
        </p:grpSpPr>
        <p:sp>
          <p:nvSpPr>
            <p:cNvPr id="6" name="object 6" descr=""/>
            <p:cNvSpPr/>
            <p:nvPr/>
          </p:nvSpPr>
          <p:spPr>
            <a:xfrm>
              <a:off x="1258207" y="5384920"/>
              <a:ext cx="3272790" cy="3272790"/>
            </a:xfrm>
            <a:custGeom>
              <a:avLst/>
              <a:gdLst/>
              <a:ahLst/>
              <a:cxnLst/>
              <a:rect l="l" t="t" r="r" b="b"/>
              <a:pathLst>
                <a:path w="3272790" h="3272790">
                  <a:moveTo>
                    <a:pt x="1636253" y="0"/>
                  </a:moveTo>
                  <a:lnTo>
                    <a:pt x="1591391" y="611"/>
                  </a:lnTo>
                  <a:lnTo>
                    <a:pt x="1546556" y="2445"/>
                  </a:lnTo>
                  <a:lnTo>
                    <a:pt x="1501776" y="5501"/>
                  </a:lnTo>
                  <a:lnTo>
                    <a:pt x="1457077" y="9780"/>
                  </a:lnTo>
                  <a:lnTo>
                    <a:pt x="1412486" y="15282"/>
                  </a:lnTo>
                  <a:lnTo>
                    <a:pt x="1368031" y="22006"/>
                  </a:lnTo>
                  <a:lnTo>
                    <a:pt x="1323738" y="29952"/>
                  </a:lnTo>
                  <a:lnTo>
                    <a:pt x="1279636" y="39122"/>
                  </a:lnTo>
                  <a:lnTo>
                    <a:pt x="1235751" y="49514"/>
                  </a:lnTo>
                  <a:lnTo>
                    <a:pt x="1192110" y="61128"/>
                  </a:lnTo>
                  <a:lnTo>
                    <a:pt x="1148740" y="73965"/>
                  </a:lnTo>
                  <a:lnTo>
                    <a:pt x="1105668" y="88024"/>
                  </a:lnTo>
                  <a:lnTo>
                    <a:pt x="1062922" y="103307"/>
                  </a:lnTo>
                  <a:lnTo>
                    <a:pt x="1020529" y="119811"/>
                  </a:lnTo>
                  <a:lnTo>
                    <a:pt x="978515" y="137539"/>
                  </a:lnTo>
                  <a:lnTo>
                    <a:pt x="936909" y="156488"/>
                  </a:lnTo>
                  <a:lnTo>
                    <a:pt x="895737" y="176661"/>
                  </a:lnTo>
                  <a:lnTo>
                    <a:pt x="855025" y="198056"/>
                  </a:lnTo>
                  <a:lnTo>
                    <a:pt x="814802" y="220673"/>
                  </a:lnTo>
                  <a:lnTo>
                    <a:pt x="775095" y="244513"/>
                  </a:lnTo>
                  <a:lnTo>
                    <a:pt x="735930" y="269576"/>
                  </a:lnTo>
                  <a:lnTo>
                    <a:pt x="697335" y="295861"/>
                  </a:lnTo>
                  <a:lnTo>
                    <a:pt x="659336" y="323369"/>
                  </a:lnTo>
                  <a:lnTo>
                    <a:pt x="621962" y="352099"/>
                  </a:lnTo>
                  <a:lnTo>
                    <a:pt x="585239" y="382052"/>
                  </a:lnTo>
                  <a:lnTo>
                    <a:pt x="549194" y="413228"/>
                  </a:lnTo>
                  <a:lnTo>
                    <a:pt x="513854" y="445626"/>
                  </a:lnTo>
                  <a:lnTo>
                    <a:pt x="479247" y="479247"/>
                  </a:lnTo>
                  <a:lnTo>
                    <a:pt x="445626" y="513854"/>
                  </a:lnTo>
                  <a:lnTo>
                    <a:pt x="413228" y="549194"/>
                  </a:lnTo>
                  <a:lnTo>
                    <a:pt x="382052" y="585239"/>
                  </a:lnTo>
                  <a:lnTo>
                    <a:pt x="352099" y="621962"/>
                  </a:lnTo>
                  <a:lnTo>
                    <a:pt x="323369" y="659336"/>
                  </a:lnTo>
                  <a:lnTo>
                    <a:pt x="295861" y="697335"/>
                  </a:lnTo>
                  <a:lnTo>
                    <a:pt x="269576" y="735930"/>
                  </a:lnTo>
                  <a:lnTo>
                    <a:pt x="244513" y="775095"/>
                  </a:lnTo>
                  <a:lnTo>
                    <a:pt x="220673" y="814802"/>
                  </a:lnTo>
                  <a:lnTo>
                    <a:pt x="198056" y="855025"/>
                  </a:lnTo>
                  <a:lnTo>
                    <a:pt x="176661" y="895737"/>
                  </a:lnTo>
                  <a:lnTo>
                    <a:pt x="156488" y="936909"/>
                  </a:lnTo>
                  <a:lnTo>
                    <a:pt x="137539" y="978515"/>
                  </a:lnTo>
                  <a:lnTo>
                    <a:pt x="119811" y="1020529"/>
                  </a:lnTo>
                  <a:lnTo>
                    <a:pt x="103307" y="1062922"/>
                  </a:lnTo>
                  <a:lnTo>
                    <a:pt x="88024" y="1105668"/>
                  </a:lnTo>
                  <a:lnTo>
                    <a:pt x="73965" y="1148740"/>
                  </a:lnTo>
                  <a:lnTo>
                    <a:pt x="61128" y="1192110"/>
                  </a:lnTo>
                  <a:lnTo>
                    <a:pt x="49514" y="1235751"/>
                  </a:lnTo>
                  <a:lnTo>
                    <a:pt x="39122" y="1279636"/>
                  </a:lnTo>
                  <a:lnTo>
                    <a:pt x="29952" y="1323738"/>
                  </a:lnTo>
                  <a:lnTo>
                    <a:pt x="22006" y="1368031"/>
                  </a:lnTo>
                  <a:lnTo>
                    <a:pt x="15282" y="1412486"/>
                  </a:lnTo>
                  <a:lnTo>
                    <a:pt x="9780" y="1457077"/>
                  </a:lnTo>
                  <a:lnTo>
                    <a:pt x="5501" y="1501776"/>
                  </a:lnTo>
                  <a:lnTo>
                    <a:pt x="2445" y="1546556"/>
                  </a:lnTo>
                  <a:lnTo>
                    <a:pt x="611" y="1591391"/>
                  </a:lnTo>
                  <a:lnTo>
                    <a:pt x="0" y="1636253"/>
                  </a:lnTo>
                  <a:lnTo>
                    <a:pt x="611" y="1681115"/>
                  </a:lnTo>
                  <a:lnTo>
                    <a:pt x="2445" y="1725950"/>
                  </a:lnTo>
                  <a:lnTo>
                    <a:pt x="5501" y="1770731"/>
                  </a:lnTo>
                  <a:lnTo>
                    <a:pt x="9780" y="1815430"/>
                  </a:lnTo>
                  <a:lnTo>
                    <a:pt x="15282" y="1860021"/>
                  </a:lnTo>
                  <a:lnTo>
                    <a:pt x="22006" y="1904476"/>
                  </a:lnTo>
                  <a:lnTo>
                    <a:pt x="29952" y="1948768"/>
                  </a:lnTo>
                  <a:lnTo>
                    <a:pt x="39122" y="1992871"/>
                  </a:lnTo>
                  <a:lnTo>
                    <a:pt x="49514" y="2036756"/>
                  </a:lnTo>
                  <a:lnTo>
                    <a:pt x="61128" y="2080397"/>
                  </a:lnTo>
                  <a:lnTo>
                    <a:pt x="73965" y="2123767"/>
                  </a:lnTo>
                  <a:lnTo>
                    <a:pt x="88024" y="2166838"/>
                  </a:lnTo>
                  <a:lnTo>
                    <a:pt x="103307" y="2209584"/>
                  </a:lnTo>
                  <a:lnTo>
                    <a:pt x="119811" y="2251978"/>
                  </a:lnTo>
                  <a:lnTo>
                    <a:pt x="137539" y="2293991"/>
                  </a:lnTo>
                  <a:lnTo>
                    <a:pt x="156488" y="2335598"/>
                  </a:lnTo>
                  <a:lnTo>
                    <a:pt x="176661" y="2376770"/>
                  </a:lnTo>
                  <a:lnTo>
                    <a:pt x="198056" y="2417481"/>
                  </a:lnTo>
                  <a:lnTo>
                    <a:pt x="220673" y="2457704"/>
                  </a:lnTo>
                  <a:lnTo>
                    <a:pt x="244513" y="2497412"/>
                  </a:lnTo>
                  <a:lnTo>
                    <a:pt x="269576" y="2536577"/>
                  </a:lnTo>
                  <a:lnTo>
                    <a:pt x="295861" y="2575172"/>
                  </a:lnTo>
                  <a:lnTo>
                    <a:pt x="323369" y="2613170"/>
                  </a:lnTo>
                  <a:lnTo>
                    <a:pt x="352099" y="2650545"/>
                  </a:lnTo>
                  <a:lnTo>
                    <a:pt x="382052" y="2687268"/>
                  </a:lnTo>
                  <a:lnTo>
                    <a:pt x="413228" y="2723313"/>
                  </a:lnTo>
                  <a:lnTo>
                    <a:pt x="445626" y="2758653"/>
                  </a:lnTo>
                  <a:lnTo>
                    <a:pt x="479247" y="2793260"/>
                  </a:lnTo>
                  <a:lnTo>
                    <a:pt x="513854" y="2826881"/>
                  </a:lnTo>
                  <a:lnTo>
                    <a:pt x="549194" y="2859279"/>
                  </a:lnTo>
                  <a:lnTo>
                    <a:pt x="585239" y="2890454"/>
                  </a:lnTo>
                  <a:lnTo>
                    <a:pt x="621962" y="2920407"/>
                  </a:lnTo>
                  <a:lnTo>
                    <a:pt x="659336" y="2949138"/>
                  </a:lnTo>
                  <a:lnTo>
                    <a:pt x="697335" y="2976645"/>
                  </a:lnTo>
                  <a:lnTo>
                    <a:pt x="735930" y="3002931"/>
                  </a:lnTo>
                  <a:lnTo>
                    <a:pt x="775095" y="3027993"/>
                  </a:lnTo>
                  <a:lnTo>
                    <a:pt x="814802" y="3051833"/>
                  </a:lnTo>
                  <a:lnTo>
                    <a:pt x="855025" y="3074451"/>
                  </a:lnTo>
                  <a:lnTo>
                    <a:pt x="895737" y="3095846"/>
                  </a:lnTo>
                  <a:lnTo>
                    <a:pt x="936909" y="3116018"/>
                  </a:lnTo>
                  <a:lnTo>
                    <a:pt x="978515" y="3134968"/>
                  </a:lnTo>
                  <a:lnTo>
                    <a:pt x="1020529" y="3152695"/>
                  </a:lnTo>
                  <a:lnTo>
                    <a:pt x="1062922" y="3169200"/>
                  </a:lnTo>
                  <a:lnTo>
                    <a:pt x="1105668" y="3184482"/>
                  </a:lnTo>
                  <a:lnTo>
                    <a:pt x="1148740" y="3198542"/>
                  </a:lnTo>
                  <a:lnTo>
                    <a:pt x="1192110" y="3211379"/>
                  </a:lnTo>
                  <a:lnTo>
                    <a:pt x="1235751" y="3222993"/>
                  </a:lnTo>
                  <a:lnTo>
                    <a:pt x="1279636" y="3233385"/>
                  </a:lnTo>
                  <a:lnTo>
                    <a:pt x="1323738" y="3242554"/>
                  </a:lnTo>
                  <a:lnTo>
                    <a:pt x="1368031" y="3250501"/>
                  </a:lnTo>
                  <a:lnTo>
                    <a:pt x="1412486" y="3257225"/>
                  </a:lnTo>
                  <a:lnTo>
                    <a:pt x="1457077" y="3262727"/>
                  </a:lnTo>
                  <a:lnTo>
                    <a:pt x="1501776" y="3267006"/>
                  </a:lnTo>
                  <a:lnTo>
                    <a:pt x="1546556" y="3270062"/>
                  </a:lnTo>
                  <a:lnTo>
                    <a:pt x="1591391" y="3271896"/>
                  </a:lnTo>
                  <a:lnTo>
                    <a:pt x="1636253" y="3272507"/>
                  </a:lnTo>
                  <a:lnTo>
                    <a:pt x="1681115" y="3271896"/>
                  </a:lnTo>
                  <a:lnTo>
                    <a:pt x="1725950" y="3270062"/>
                  </a:lnTo>
                  <a:lnTo>
                    <a:pt x="1770731" y="3267006"/>
                  </a:lnTo>
                  <a:lnTo>
                    <a:pt x="1815430" y="3262727"/>
                  </a:lnTo>
                  <a:lnTo>
                    <a:pt x="1860021" y="3257225"/>
                  </a:lnTo>
                  <a:lnTo>
                    <a:pt x="1904476" y="3250501"/>
                  </a:lnTo>
                  <a:lnTo>
                    <a:pt x="1948768" y="3242554"/>
                  </a:lnTo>
                  <a:lnTo>
                    <a:pt x="1992871" y="3233385"/>
                  </a:lnTo>
                  <a:lnTo>
                    <a:pt x="2036756" y="3222993"/>
                  </a:lnTo>
                  <a:lnTo>
                    <a:pt x="2080397" y="3211379"/>
                  </a:lnTo>
                  <a:lnTo>
                    <a:pt x="2123767" y="3198542"/>
                  </a:lnTo>
                  <a:lnTo>
                    <a:pt x="2166838" y="3184482"/>
                  </a:lnTo>
                  <a:lnTo>
                    <a:pt x="2209584" y="3169200"/>
                  </a:lnTo>
                  <a:lnTo>
                    <a:pt x="2251978" y="3152695"/>
                  </a:lnTo>
                  <a:lnTo>
                    <a:pt x="2293991" y="3134968"/>
                  </a:lnTo>
                  <a:lnTo>
                    <a:pt x="2335598" y="3116018"/>
                  </a:lnTo>
                  <a:lnTo>
                    <a:pt x="2376770" y="3095846"/>
                  </a:lnTo>
                  <a:lnTo>
                    <a:pt x="2417481" y="3074451"/>
                  </a:lnTo>
                  <a:lnTo>
                    <a:pt x="2457704" y="3051833"/>
                  </a:lnTo>
                  <a:lnTo>
                    <a:pt x="2497412" y="3027993"/>
                  </a:lnTo>
                  <a:lnTo>
                    <a:pt x="2536577" y="3002931"/>
                  </a:lnTo>
                  <a:lnTo>
                    <a:pt x="2575172" y="2976645"/>
                  </a:lnTo>
                  <a:lnTo>
                    <a:pt x="2613170" y="2949138"/>
                  </a:lnTo>
                  <a:lnTo>
                    <a:pt x="2650545" y="2920407"/>
                  </a:lnTo>
                  <a:lnTo>
                    <a:pt x="2687268" y="2890454"/>
                  </a:lnTo>
                  <a:lnTo>
                    <a:pt x="2723313" y="2859279"/>
                  </a:lnTo>
                  <a:lnTo>
                    <a:pt x="2758653" y="2826881"/>
                  </a:lnTo>
                  <a:lnTo>
                    <a:pt x="2793260" y="2793260"/>
                  </a:lnTo>
                  <a:lnTo>
                    <a:pt x="2826881" y="2758653"/>
                  </a:lnTo>
                  <a:lnTo>
                    <a:pt x="2859279" y="2723313"/>
                  </a:lnTo>
                  <a:lnTo>
                    <a:pt x="2890454" y="2687268"/>
                  </a:lnTo>
                  <a:lnTo>
                    <a:pt x="2920407" y="2650545"/>
                  </a:lnTo>
                  <a:lnTo>
                    <a:pt x="2949138" y="2613170"/>
                  </a:lnTo>
                  <a:lnTo>
                    <a:pt x="2976645" y="2575172"/>
                  </a:lnTo>
                  <a:lnTo>
                    <a:pt x="3002931" y="2536577"/>
                  </a:lnTo>
                  <a:lnTo>
                    <a:pt x="3027993" y="2497412"/>
                  </a:lnTo>
                  <a:lnTo>
                    <a:pt x="3051833" y="2457704"/>
                  </a:lnTo>
                  <a:lnTo>
                    <a:pt x="3074451" y="2417481"/>
                  </a:lnTo>
                  <a:lnTo>
                    <a:pt x="3095846" y="2376770"/>
                  </a:lnTo>
                  <a:lnTo>
                    <a:pt x="3116018" y="2335598"/>
                  </a:lnTo>
                  <a:lnTo>
                    <a:pt x="3134968" y="2293991"/>
                  </a:lnTo>
                  <a:lnTo>
                    <a:pt x="3152695" y="2251978"/>
                  </a:lnTo>
                  <a:lnTo>
                    <a:pt x="3169200" y="2209584"/>
                  </a:lnTo>
                  <a:lnTo>
                    <a:pt x="3184482" y="2166838"/>
                  </a:lnTo>
                  <a:lnTo>
                    <a:pt x="3198542" y="2123767"/>
                  </a:lnTo>
                  <a:lnTo>
                    <a:pt x="3211379" y="2080397"/>
                  </a:lnTo>
                  <a:lnTo>
                    <a:pt x="3222993" y="2036756"/>
                  </a:lnTo>
                  <a:lnTo>
                    <a:pt x="3233385" y="1992871"/>
                  </a:lnTo>
                  <a:lnTo>
                    <a:pt x="3242554" y="1948768"/>
                  </a:lnTo>
                  <a:lnTo>
                    <a:pt x="3250501" y="1904476"/>
                  </a:lnTo>
                  <a:lnTo>
                    <a:pt x="3257225" y="1860021"/>
                  </a:lnTo>
                  <a:lnTo>
                    <a:pt x="3262727" y="1815430"/>
                  </a:lnTo>
                  <a:lnTo>
                    <a:pt x="3267006" y="1770731"/>
                  </a:lnTo>
                  <a:lnTo>
                    <a:pt x="3270062" y="1725950"/>
                  </a:lnTo>
                  <a:lnTo>
                    <a:pt x="3271896" y="1681115"/>
                  </a:lnTo>
                  <a:lnTo>
                    <a:pt x="3272507" y="1636253"/>
                  </a:lnTo>
                  <a:lnTo>
                    <a:pt x="3271896" y="1591391"/>
                  </a:lnTo>
                  <a:lnTo>
                    <a:pt x="3270062" y="1546556"/>
                  </a:lnTo>
                  <a:lnTo>
                    <a:pt x="3267006" y="1501776"/>
                  </a:lnTo>
                  <a:lnTo>
                    <a:pt x="3262727" y="1457077"/>
                  </a:lnTo>
                  <a:lnTo>
                    <a:pt x="3257225" y="1412486"/>
                  </a:lnTo>
                  <a:lnTo>
                    <a:pt x="3250501" y="1368031"/>
                  </a:lnTo>
                  <a:lnTo>
                    <a:pt x="3242554" y="1323738"/>
                  </a:lnTo>
                  <a:lnTo>
                    <a:pt x="3233385" y="1279636"/>
                  </a:lnTo>
                  <a:lnTo>
                    <a:pt x="3222993" y="1235751"/>
                  </a:lnTo>
                  <a:lnTo>
                    <a:pt x="3211379" y="1192110"/>
                  </a:lnTo>
                  <a:lnTo>
                    <a:pt x="3198542" y="1148740"/>
                  </a:lnTo>
                  <a:lnTo>
                    <a:pt x="3184482" y="1105668"/>
                  </a:lnTo>
                  <a:lnTo>
                    <a:pt x="3169200" y="1062922"/>
                  </a:lnTo>
                  <a:lnTo>
                    <a:pt x="3152695" y="1020529"/>
                  </a:lnTo>
                  <a:lnTo>
                    <a:pt x="3134968" y="978515"/>
                  </a:lnTo>
                  <a:lnTo>
                    <a:pt x="3116018" y="936909"/>
                  </a:lnTo>
                  <a:lnTo>
                    <a:pt x="3095846" y="895737"/>
                  </a:lnTo>
                  <a:lnTo>
                    <a:pt x="3074451" y="855025"/>
                  </a:lnTo>
                  <a:lnTo>
                    <a:pt x="3051833" y="814802"/>
                  </a:lnTo>
                  <a:lnTo>
                    <a:pt x="3027993" y="775095"/>
                  </a:lnTo>
                  <a:lnTo>
                    <a:pt x="3002931" y="735930"/>
                  </a:lnTo>
                  <a:lnTo>
                    <a:pt x="2976645" y="697335"/>
                  </a:lnTo>
                  <a:lnTo>
                    <a:pt x="2949138" y="659336"/>
                  </a:lnTo>
                  <a:lnTo>
                    <a:pt x="2920407" y="621962"/>
                  </a:lnTo>
                  <a:lnTo>
                    <a:pt x="2890454" y="585239"/>
                  </a:lnTo>
                  <a:lnTo>
                    <a:pt x="2859279" y="549194"/>
                  </a:lnTo>
                  <a:lnTo>
                    <a:pt x="2826881" y="513854"/>
                  </a:lnTo>
                  <a:lnTo>
                    <a:pt x="2793260" y="479247"/>
                  </a:lnTo>
                  <a:lnTo>
                    <a:pt x="2758653" y="445626"/>
                  </a:lnTo>
                  <a:lnTo>
                    <a:pt x="2723313" y="413228"/>
                  </a:lnTo>
                  <a:lnTo>
                    <a:pt x="2687268" y="382052"/>
                  </a:lnTo>
                  <a:lnTo>
                    <a:pt x="2650545" y="352099"/>
                  </a:lnTo>
                  <a:lnTo>
                    <a:pt x="2613170" y="323369"/>
                  </a:lnTo>
                  <a:lnTo>
                    <a:pt x="2575172" y="295861"/>
                  </a:lnTo>
                  <a:lnTo>
                    <a:pt x="2536577" y="269576"/>
                  </a:lnTo>
                  <a:lnTo>
                    <a:pt x="2497412" y="244513"/>
                  </a:lnTo>
                  <a:lnTo>
                    <a:pt x="2457704" y="220673"/>
                  </a:lnTo>
                  <a:lnTo>
                    <a:pt x="2417481" y="198056"/>
                  </a:lnTo>
                  <a:lnTo>
                    <a:pt x="2376770" y="176661"/>
                  </a:lnTo>
                  <a:lnTo>
                    <a:pt x="2335598" y="156488"/>
                  </a:lnTo>
                  <a:lnTo>
                    <a:pt x="2293991" y="137539"/>
                  </a:lnTo>
                  <a:lnTo>
                    <a:pt x="2251978" y="119811"/>
                  </a:lnTo>
                  <a:lnTo>
                    <a:pt x="2209584" y="103307"/>
                  </a:lnTo>
                  <a:lnTo>
                    <a:pt x="2166838" y="88024"/>
                  </a:lnTo>
                  <a:lnTo>
                    <a:pt x="2123767" y="73965"/>
                  </a:lnTo>
                  <a:lnTo>
                    <a:pt x="2080397" y="61128"/>
                  </a:lnTo>
                  <a:lnTo>
                    <a:pt x="2036756" y="49514"/>
                  </a:lnTo>
                  <a:lnTo>
                    <a:pt x="1992871" y="39122"/>
                  </a:lnTo>
                  <a:lnTo>
                    <a:pt x="1948768" y="29952"/>
                  </a:lnTo>
                  <a:lnTo>
                    <a:pt x="1904476" y="22006"/>
                  </a:lnTo>
                  <a:lnTo>
                    <a:pt x="1860021" y="15282"/>
                  </a:lnTo>
                  <a:lnTo>
                    <a:pt x="1815430" y="9780"/>
                  </a:lnTo>
                  <a:lnTo>
                    <a:pt x="1770731" y="5501"/>
                  </a:lnTo>
                  <a:lnTo>
                    <a:pt x="1725950" y="2445"/>
                  </a:lnTo>
                  <a:lnTo>
                    <a:pt x="1681115" y="611"/>
                  </a:lnTo>
                  <a:lnTo>
                    <a:pt x="1636253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810669" y="5177655"/>
              <a:ext cx="1936114" cy="864235"/>
            </a:xfrm>
            <a:custGeom>
              <a:avLst/>
              <a:gdLst/>
              <a:ahLst/>
              <a:cxnLst/>
              <a:rect l="l" t="t" r="r" b="b"/>
              <a:pathLst>
                <a:path w="1936114" h="864235">
                  <a:moveTo>
                    <a:pt x="0" y="864035"/>
                  </a:moveTo>
                  <a:lnTo>
                    <a:pt x="41600" y="804583"/>
                  </a:lnTo>
                  <a:lnTo>
                    <a:pt x="72859" y="763552"/>
                  </a:lnTo>
                  <a:lnTo>
                    <a:pt x="105151" y="723380"/>
                  </a:lnTo>
                  <a:lnTo>
                    <a:pt x="138455" y="684086"/>
                  </a:lnTo>
                  <a:lnTo>
                    <a:pt x="172755" y="645688"/>
                  </a:lnTo>
                  <a:lnTo>
                    <a:pt x="208032" y="608204"/>
                  </a:lnTo>
                  <a:lnTo>
                    <a:pt x="244267" y="571654"/>
                  </a:lnTo>
                  <a:lnTo>
                    <a:pt x="281441" y="536056"/>
                  </a:lnTo>
                  <a:lnTo>
                    <a:pt x="319537" y="501427"/>
                  </a:lnTo>
                  <a:lnTo>
                    <a:pt x="358536" y="467788"/>
                  </a:lnTo>
                  <a:lnTo>
                    <a:pt x="398419" y="435156"/>
                  </a:lnTo>
                  <a:lnTo>
                    <a:pt x="439167" y="403551"/>
                  </a:lnTo>
                  <a:lnTo>
                    <a:pt x="480764" y="372990"/>
                  </a:lnTo>
                  <a:lnTo>
                    <a:pt x="523189" y="343492"/>
                  </a:lnTo>
                  <a:lnTo>
                    <a:pt x="566424" y="315075"/>
                  </a:lnTo>
                  <a:lnTo>
                    <a:pt x="610452" y="287759"/>
                  </a:lnTo>
                  <a:lnTo>
                    <a:pt x="654351" y="262062"/>
                  </a:lnTo>
                  <a:lnTo>
                    <a:pt x="698785" y="237540"/>
                  </a:lnTo>
                  <a:lnTo>
                    <a:pt x="743731" y="214196"/>
                  </a:lnTo>
                  <a:lnTo>
                    <a:pt x="789166" y="192036"/>
                  </a:lnTo>
                  <a:lnTo>
                    <a:pt x="835067" y="171062"/>
                  </a:lnTo>
                  <a:lnTo>
                    <a:pt x="881409" y="151278"/>
                  </a:lnTo>
                  <a:lnTo>
                    <a:pt x="928170" y="132690"/>
                  </a:lnTo>
                  <a:lnTo>
                    <a:pt x="975326" y="115301"/>
                  </a:lnTo>
                  <a:lnTo>
                    <a:pt x="1022854" y="99114"/>
                  </a:lnTo>
                  <a:lnTo>
                    <a:pt x="1070730" y="84135"/>
                  </a:lnTo>
                  <a:lnTo>
                    <a:pt x="1118931" y="70367"/>
                  </a:lnTo>
                  <a:lnTo>
                    <a:pt x="1167433" y="57814"/>
                  </a:lnTo>
                  <a:lnTo>
                    <a:pt x="1216213" y="46480"/>
                  </a:lnTo>
                  <a:lnTo>
                    <a:pt x="1265248" y="36369"/>
                  </a:lnTo>
                  <a:lnTo>
                    <a:pt x="1314514" y="27485"/>
                  </a:lnTo>
                  <a:lnTo>
                    <a:pt x="1363987" y="19832"/>
                  </a:lnTo>
                  <a:lnTo>
                    <a:pt x="1413645" y="13415"/>
                  </a:lnTo>
                  <a:lnTo>
                    <a:pt x="1463464" y="8237"/>
                  </a:lnTo>
                  <a:lnTo>
                    <a:pt x="1513420" y="4303"/>
                  </a:lnTo>
                  <a:lnTo>
                    <a:pt x="1563491" y="1616"/>
                  </a:lnTo>
                  <a:lnTo>
                    <a:pt x="1613651" y="180"/>
                  </a:lnTo>
                  <a:lnTo>
                    <a:pt x="1663880" y="0"/>
                  </a:lnTo>
                  <a:lnTo>
                    <a:pt x="1714151" y="1079"/>
                  </a:lnTo>
                  <a:lnTo>
                    <a:pt x="1764444" y="3421"/>
                  </a:lnTo>
                  <a:lnTo>
                    <a:pt x="1814733" y="7032"/>
                  </a:lnTo>
                  <a:lnTo>
                    <a:pt x="1864995" y="11914"/>
                  </a:lnTo>
                  <a:lnTo>
                    <a:pt x="1915208" y="18071"/>
                  </a:lnTo>
                  <a:lnTo>
                    <a:pt x="1935867" y="21569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667869" y="5101677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5" h="173989">
                  <a:moveTo>
                    <a:pt x="29318" y="0"/>
                  </a:moveTo>
                  <a:lnTo>
                    <a:pt x="58019" y="94049"/>
                  </a:lnTo>
                  <a:lnTo>
                    <a:pt x="0" y="173439"/>
                  </a:lnTo>
                  <a:lnTo>
                    <a:pt x="188109" y="116048"/>
                  </a:lnTo>
                  <a:lnTo>
                    <a:pt x="29318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0014" y="6013431"/>
              <a:ext cx="144381" cy="14439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130709" y="6282856"/>
              <a:ext cx="1527810" cy="1477010"/>
            </a:xfrm>
            <a:custGeom>
              <a:avLst/>
              <a:gdLst/>
              <a:ahLst/>
              <a:cxnLst/>
              <a:rect l="l" t="t" r="r" b="b"/>
              <a:pathLst>
                <a:path w="1527810" h="1477009">
                  <a:moveTo>
                    <a:pt x="763746" y="157544"/>
                  </a:moveTo>
                  <a:lnTo>
                    <a:pt x="763746" y="0"/>
                  </a:lnTo>
                </a:path>
                <a:path w="1527810" h="1477009">
                  <a:moveTo>
                    <a:pt x="1214769" y="235228"/>
                  </a:moveTo>
                  <a:lnTo>
                    <a:pt x="1326200" y="123797"/>
                  </a:lnTo>
                </a:path>
                <a:path w="1527810" h="1477009">
                  <a:moveTo>
                    <a:pt x="201292" y="123797"/>
                  </a:moveTo>
                  <a:lnTo>
                    <a:pt x="312723" y="235228"/>
                  </a:lnTo>
                </a:path>
                <a:path w="1527810" h="1477009">
                  <a:moveTo>
                    <a:pt x="763756" y="1476625"/>
                  </a:moveTo>
                  <a:lnTo>
                    <a:pt x="814268" y="1475063"/>
                  </a:lnTo>
                  <a:lnTo>
                    <a:pt x="863948" y="1470440"/>
                  </a:lnTo>
                  <a:lnTo>
                    <a:pt x="912705" y="1462848"/>
                  </a:lnTo>
                  <a:lnTo>
                    <a:pt x="960446" y="1452379"/>
                  </a:lnTo>
                  <a:lnTo>
                    <a:pt x="1007081" y="1439126"/>
                  </a:lnTo>
                  <a:lnTo>
                    <a:pt x="1052516" y="1423182"/>
                  </a:lnTo>
                  <a:lnTo>
                    <a:pt x="1096660" y="1404638"/>
                  </a:lnTo>
                  <a:lnTo>
                    <a:pt x="1139420" y="1383587"/>
                  </a:lnTo>
                  <a:lnTo>
                    <a:pt x="1180705" y="1360122"/>
                  </a:lnTo>
                  <a:lnTo>
                    <a:pt x="1220422" y="1334335"/>
                  </a:lnTo>
                  <a:lnTo>
                    <a:pt x="1258479" y="1306318"/>
                  </a:lnTo>
                  <a:lnTo>
                    <a:pt x="1294784" y="1276164"/>
                  </a:lnTo>
                  <a:lnTo>
                    <a:pt x="1329245" y="1243966"/>
                  </a:lnTo>
                  <a:lnTo>
                    <a:pt x="1361770" y="1209816"/>
                  </a:lnTo>
                  <a:lnTo>
                    <a:pt x="1392267" y="1173805"/>
                  </a:lnTo>
                  <a:lnTo>
                    <a:pt x="1420644" y="1136028"/>
                  </a:lnTo>
                  <a:lnTo>
                    <a:pt x="1446809" y="1096576"/>
                  </a:lnTo>
                  <a:lnTo>
                    <a:pt x="1470669" y="1055541"/>
                  </a:lnTo>
                  <a:lnTo>
                    <a:pt x="1492133" y="1013016"/>
                  </a:lnTo>
                  <a:lnTo>
                    <a:pt x="1511108" y="969094"/>
                  </a:lnTo>
                  <a:lnTo>
                    <a:pt x="1527503" y="923867"/>
                  </a:lnTo>
                  <a:lnTo>
                    <a:pt x="1511108" y="878638"/>
                  </a:lnTo>
                  <a:lnTo>
                    <a:pt x="1492133" y="834715"/>
                  </a:lnTo>
                  <a:lnTo>
                    <a:pt x="1470669" y="792189"/>
                  </a:lnTo>
                  <a:lnTo>
                    <a:pt x="1446809" y="751154"/>
                  </a:lnTo>
                  <a:lnTo>
                    <a:pt x="1420644" y="711701"/>
                  </a:lnTo>
                  <a:lnTo>
                    <a:pt x="1392267" y="673923"/>
                  </a:lnTo>
                  <a:lnTo>
                    <a:pt x="1361770" y="637913"/>
                  </a:lnTo>
                  <a:lnTo>
                    <a:pt x="1329245" y="603763"/>
                  </a:lnTo>
                  <a:lnTo>
                    <a:pt x="1294784" y="571564"/>
                  </a:lnTo>
                  <a:lnTo>
                    <a:pt x="1258479" y="541411"/>
                  </a:lnTo>
                  <a:lnTo>
                    <a:pt x="1220422" y="513395"/>
                  </a:lnTo>
                  <a:lnTo>
                    <a:pt x="1180705" y="487608"/>
                  </a:lnTo>
                  <a:lnTo>
                    <a:pt x="1139420" y="464144"/>
                  </a:lnTo>
                  <a:lnTo>
                    <a:pt x="1096660" y="443093"/>
                  </a:lnTo>
                  <a:lnTo>
                    <a:pt x="1052516" y="424550"/>
                  </a:lnTo>
                  <a:lnTo>
                    <a:pt x="1007081" y="408606"/>
                  </a:lnTo>
                  <a:lnTo>
                    <a:pt x="960446" y="395353"/>
                  </a:lnTo>
                  <a:lnTo>
                    <a:pt x="912705" y="384885"/>
                  </a:lnTo>
                  <a:lnTo>
                    <a:pt x="863948" y="377293"/>
                  </a:lnTo>
                  <a:lnTo>
                    <a:pt x="814268" y="372670"/>
                  </a:lnTo>
                  <a:lnTo>
                    <a:pt x="763756" y="371109"/>
                  </a:lnTo>
                  <a:lnTo>
                    <a:pt x="713245" y="372670"/>
                  </a:lnTo>
                  <a:lnTo>
                    <a:pt x="663565" y="377293"/>
                  </a:lnTo>
                  <a:lnTo>
                    <a:pt x="614807" y="384885"/>
                  </a:lnTo>
                  <a:lnTo>
                    <a:pt x="567065" y="395353"/>
                  </a:lnTo>
                  <a:lnTo>
                    <a:pt x="520430" y="408606"/>
                  </a:lnTo>
                  <a:lnTo>
                    <a:pt x="474994" y="424550"/>
                  </a:lnTo>
                  <a:lnTo>
                    <a:pt x="430850" y="443093"/>
                  </a:lnTo>
                  <a:lnTo>
                    <a:pt x="388089" y="464144"/>
                  </a:lnTo>
                  <a:lnTo>
                    <a:pt x="346804" y="487608"/>
                  </a:lnTo>
                  <a:lnTo>
                    <a:pt x="307086" y="513395"/>
                  </a:lnTo>
                  <a:lnTo>
                    <a:pt x="269028" y="541411"/>
                  </a:lnTo>
                  <a:lnTo>
                    <a:pt x="232722" y="571564"/>
                  </a:lnTo>
                  <a:lnTo>
                    <a:pt x="198261" y="603763"/>
                  </a:lnTo>
                  <a:lnTo>
                    <a:pt x="165735" y="637913"/>
                  </a:lnTo>
                  <a:lnTo>
                    <a:pt x="135237" y="673923"/>
                  </a:lnTo>
                  <a:lnTo>
                    <a:pt x="106859" y="711701"/>
                  </a:lnTo>
                  <a:lnTo>
                    <a:pt x="80694" y="751154"/>
                  </a:lnTo>
                  <a:lnTo>
                    <a:pt x="56834" y="792189"/>
                  </a:lnTo>
                  <a:lnTo>
                    <a:pt x="35370" y="834715"/>
                  </a:lnTo>
                  <a:lnTo>
                    <a:pt x="16394" y="878638"/>
                  </a:lnTo>
                  <a:lnTo>
                    <a:pt x="0" y="923867"/>
                  </a:lnTo>
                  <a:lnTo>
                    <a:pt x="16394" y="969094"/>
                  </a:lnTo>
                  <a:lnTo>
                    <a:pt x="35370" y="1013016"/>
                  </a:lnTo>
                  <a:lnTo>
                    <a:pt x="56834" y="1055541"/>
                  </a:lnTo>
                  <a:lnTo>
                    <a:pt x="80694" y="1096576"/>
                  </a:lnTo>
                  <a:lnTo>
                    <a:pt x="106859" y="1136028"/>
                  </a:lnTo>
                  <a:lnTo>
                    <a:pt x="135237" y="1173805"/>
                  </a:lnTo>
                  <a:lnTo>
                    <a:pt x="165735" y="1209816"/>
                  </a:lnTo>
                  <a:lnTo>
                    <a:pt x="198261" y="1243966"/>
                  </a:lnTo>
                  <a:lnTo>
                    <a:pt x="232722" y="1276164"/>
                  </a:lnTo>
                  <a:lnTo>
                    <a:pt x="269028" y="1306318"/>
                  </a:lnTo>
                  <a:lnTo>
                    <a:pt x="307086" y="1334335"/>
                  </a:lnTo>
                  <a:lnTo>
                    <a:pt x="346804" y="1360122"/>
                  </a:lnTo>
                  <a:lnTo>
                    <a:pt x="388089" y="1383587"/>
                  </a:lnTo>
                  <a:lnTo>
                    <a:pt x="430850" y="1404638"/>
                  </a:lnTo>
                  <a:lnTo>
                    <a:pt x="474994" y="1423182"/>
                  </a:lnTo>
                  <a:lnTo>
                    <a:pt x="520430" y="1439126"/>
                  </a:lnTo>
                  <a:lnTo>
                    <a:pt x="567065" y="1452379"/>
                  </a:lnTo>
                  <a:lnTo>
                    <a:pt x="614807" y="1462848"/>
                  </a:lnTo>
                  <a:lnTo>
                    <a:pt x="663565" y="1470440"/>
                  </a:lnTo>
                  <a:lnTo>
                    <a:pt x="713245" y="1475063"/>
                  </a:lnTo>
                  <a:lnTo>
                    <a:pt x="763756" y="1476625"/>
                  </a:lnTo>
                  <a:close/>
                </a:path>
                <a:path w="1527810" h="1477009">
                  <a:moveTo>
                    <a:pt x="1065307" y="742668"/>
                  </a:moveTo>
                  <a:lnTo>
                    <a:pt x="1086597" y="783990"/>
                  </a:lnTo>
                  <a:lnTo>
                    <a:pt x="1102359" y="828262"/>
                  </a:lnTo>
                  <a:lnTo>
                    <a:pt x="1112144" y="875040"/>
                  </a:lnTo>
                  <a:lnTo>
                    <a:pt x="1115505" y="923877"/>
                  </a:lnTo>
                  <a:lnTo>
                    <a:pt x="1112294" y="971606"/>
                  </a:lnTo>
                  <a:lnTo>
                    <a:pt x="1102940" y="1017383"/>
                  </a:lnTo>
                  <a:lnTo>
                    <a:pt x="1087863" y="1060791"/>
                  </a:lnTo>
                  <a:lnTo>
                    <a:pt x="1067481" y="1101410"/>
                  </a:lnTo>
                  <a:lnTo>
                    <a:pt x="1042213" y="1138820"/>
                  </a:lnTo>
                  <a:lnTo>
                    <a:pt x="1012479" y="1172603"/>
                  </a:lnTo>
                  <a:lnTo>
                    <a:pt x="978698" y="1202338"/>
                  </a:lnTo>
                  <a:lnTo>
                    <a:pt x="941288" y="1227607"/>
                  </a:lnTo>
                  <a:lnTo>
                    <a:pt x="900669" y="1247991"/>
                  </a:lnTo>
                  <a:lnTo>
                    <a:pt x="857259" y="1263070"/>
                  </a:lnTo>
                  <a:lnTo>
                    <a:pt x="811479" y="1272425"/>
                  </a:lnTo>
                  <a:lnTo>
                    <a:pt x="763746" y="1275636"/>
                  </a:lnTo>
                  <a:lnTo>
                    <a:pt x="716017" y="1272425"/>
                  </a:lnTo>
                  <a:lnTo>
                    <a:pt x="670240" y="1263070"/>
                  </a:lnTo>
                  <a:lnTo>
                    <a:pt x="626832" y="1247991"/>
                  </a:lnTo>
                  <a:lnTo>
                    <a:pt x="586213" y="1227607"/>
                  </a:lnTo>
                  <a:lnTo>
                    <a:pt x="548803" y="1202338"/>
                  </a:lnTo>
                  <a:lnTo>
                    <a:pt x="515020" y="1172603"/>
                  </a:lnTo>
                  <a:lnTo>
                    <a:pt x="485285" y="1138820"/>
                  </a:lnTo>
                  <a:lnTo>
                    <a:pt x="460016" y="1101410"/>
                  </a:lnTo>
                  <a:lnTo>
                    <a:pt x="439632" y="1060791"/>
                  </a:lnTo>
                  <a:lnTo>
                    <a:pt x="424553" y="1017383"/>
                  </a:lnTo>
                  <a:lnTo>
                    <a:pt x="415198" y="971606"/>
                  </a:lnTo>
                  <a:lnTo>
                    <a:pt x="411987" y="923877"/>
                  </a:lnTo>
                  <a:lnTo>
                    <a:pt x="415198" y="876146"/>
                  </a:lnTo>
                  <a:lnTo>
                    <a:pt x="424553" y="830367"/>
                  </a:lnTo>
                  <a:lnTo>
                    <a:pt x="439632" y="786957"/>
                  </a:lnTo>
                  <a:lnTo>
                    <a:pt x="460016" y="746337"/>
                  </a:lnTo>
                  <a:lnTo>
                    <a:pt x="485285" y="708926"/>
                  </a:lnTo>
                  <a:lnTo>
                    <a:pt x="515020" y="675143"/>
                  </a:lnTo>
                  <a:lnTo>
                    <a:pt x="548803" y="645407"/>
                  </a:lnTo>
                  <a:lnTo>
                    <a:pt x="586213" y="620137"/>
                  </a:lnTo>
                  <a:lnTo>
                    <a:pt x="626832" y="599753"/>
                  </a:lnTo>
                  <a:lnTo>
                    <a:pt x="670240" y="584674"/>
                  </a:lnTo>
                  <a:lnTo>
                    <a:pt x="716017" y="575319"/>
                  </a:lnTo>
                  <a:lnTo>
                    <a:pt x="763746" y="572108"/>
                  </a:lnTo>
                  <a:lnTo>
                    <a:pt x="783036" y="572629"/>
                  </a:lnTo>
                  <a:lnTo>
                    <a:pt x="802048" y="574173"/>
                  </a:lnTo>
                  <a:lnTo>
                    <a:pt x="820763" y="576711"/>
                  </a:lnTo>
                  <a:lnTo>
                    <a:pt x="839157" y="580212"/>
                  </a:lnTo>
                </a:path>
                <a:path w="1527810" h="1477009">
                  <a:moveTo>
                    <a:pt x="1021099" y="616253"/>
                  </a:moveTo>
                  <a:lnTo>
                    <a:pt x="1049361" y="655386"/>
                  </a:lnTo>
                  <a:lnTo>
                    <a:pt x="1063491" y="699787"/>
                  </a:lnTo>
                  <a:lnTo>
                    <a:pt x="1063491" y="745945"/>
                  </a:lnTo>
                  <a:lnTo>
                    <a:pt x="1049361" y="790344"/>
                  </a:lnTo>
                  <a:lnTo>
                    <a:pt x="1021099" y="829472"/>
                  </a:lnTo>
                  <a:lnTo>
                    <a:pt x="981975" y="857723"/>
                  </a:lnTo>
                  <a:lnTo>
                    <a:pt x="937582" y="871849"/>
                  </a:lnTo>
                  <a:lnTo>
                    <a:pt x="891431" y="871849"/>
                  </a:lnTo>
                  <a:lnTo>
                    <a:pt x="847031" y="857723"/>
                  </a:lnTo>
                  <a:lnTo>
                    <a:pt x="807891" y="829472"/>
                  </a:lnTo>
                  <a:lnTo>
                    <a:pt x="779645" y="790344"/>
                  </a:lnTo>
                  <a:lnTo>
                    <a:pt x="765522" y="745945"/>
                  </a:lnTo>
                  <a:lnTo>
                    <a:pt x="765522" y="699787"/>
                  </a:lnTo>
                  <a:lnTo>
                    <a:pt x="779645" y="655386"/>
                  </a:lnTo>
                  <a:lnTo>
                    <a:pt x="807891" y="616253"/>
                  </a:lnTo>
                  <a:lnTo>
                    <a:pt x="847031" y="587992"/>
                  </a:lnTo>
                  <a:lnTo>
                    <a:pt x="891431" y="573861"/>
                  </a:lnTo>
                  <a:lnTo>
                    <a:pt x="937582" y="573861"/>
                  </a:lnTo>
                  <a:lnTo>
                    <a:pt x="981975" y="587992"/>
                  </a:lnTo>
                  <a:lnTo>
                    <a:pt x="1021099" y="616253"/>
                  </a:lnTo>
                  <a:close/>
                </a:path>
              </a:pathLst>
            </a:custGeom>
            <a:ln w="73296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555267" y="6735241"/>
            <a:ext cx="2204085" cy="1047115"/>
          </a:xfrm>
          <a:prstGeom prst="rect">
            <a:avLst/>
          </a:prstGeom>
        </p:spPr>
        <p:txBody>
          <a:bodyPr wrap="square" lIns="0" tIns="1727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TRUTH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Inciting</a:t>
            </a:r>
            <a:r>
              <a:rPr dirty="0" sz="2300" spc="-13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Incident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906815" y="8993340"/>
            <a:ext cx="2606040" cy="100584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dirty="0" sz="2300" spc="-105" b="1">
                <a:solidFill>
                  <a:srgbClr val="46100C"/>
                </a:solidFill>
                <a:latin typeface="Arial"/>
                <a:cs typeface="Arial"/>
              </a:rPr>
              <a:t>TRANSFORMATION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00"/>
              </a:spcBef>
            </a:pP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Resolution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782986" y="6735241"/>
            <a:ext cx="1835150" cy="1047115"/>
          </a:xfrm>
          <a:prstGeom prst="rect">
            <a:avLst/>
          </a:prstGeom>
        </p:spPr>
        <p:txBody>
          <a:bodyPr wrap="square" lIns="0" tIns="1727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60"/>
              </a:spcBef>
            </a:pPr>
            <a:r>
              <a:rPr dirty="0" sz="2300" spc="-114" b="1">
                <a:solidFill>
                  <a:srgbClr val="46100C"/>
                </a:solidFill>
                <a:latin typeface="Arial"/>
                <a:cs typeface="Arial"/>
              </a:rPr>
              <a:t>REALISATION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60"/>
              </a:spcBef>
            </a:pP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Climax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189547" y="8993340"/>
            <a:ext cx="1410335" cy="100584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dirty="0" sz="2300" spc="-155" b="1">
                <a:solidFill>
                  <a:srgbClr val="46100C"/>
                </a:solidFill>
                <a:latin typeface="Arial"/>
                <a:cs typeface="Arial"/>
              </a:rPr>
              <a:t>MISBELIEF</a:t>
            </a:r>
            <a:endParaRPr sz="2300">
              <a:latin typeface="Arial"/>
              <a:cs typeface="Arial"/>
            </a:endParaRPr>
          </a:p>
          <a:p>
            <a:pPr marL="158750">
              <a:lnSpc>
                <a:spcPct val="100000"/>
              </a:lnSpc>
              <a:spcBef>
                <a:spcPts val="1100"/>
              </a:spcBef>
            </a:pP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Problem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445423" y="3006955"/>
            <a:ext cx="5659120" cy="6243320"/>
            <a:chOff x="14445423" y="3006955"/>
            <a:chExt cx="5659120" cy="62433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45423" y="3006955"/>
              <a:ext cx="5658675" cy="624307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64259" y="4432336"/>
              <a:ext cx="5001104" cy="3378378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483838"/>
            <a:ext cx="11242040" cy="9551670"/>
            <a:chOff x="0" y="483838"/>
            <a:chExt cx="11242040" cy="95516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9947" y="483838"/>
              <a:ext cx="6411804" cy="686242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8782" y="2025341"/>
              <a:ext cx="5574133" cy="376547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496992"/>
              <a:ext cx="6090036" cy="65383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944" y="4977722"/>
              <a:ext cx="5274258" cy="356289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99405" y="566098"/>
              <a:ext cx="10320020" cy="859155"/>
            </a:xfrm>
            <a:custGeom>
              <a:avLst/>
              <a:gdLst/>
              <a:ahLst/>
              <a:cxnLst/>
              <a:rect l="l" t="t" r="r" b="b"/>
              <a:pathLst>
                <a:path w="10320020" h="859155">
                  <a:moveTo>
                    <a:pt x="10319685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10319685" y="858612"/>
                  </a:lnTo>
                  <a:lnTo>
                    <a:pt x="10319685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28589" y="584810"/>
            <a:ext cx="1025144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 b="1">
                <a:solidFill>
                  <a:srgbClr val="FC221C"/>
                </a:solidFill>
                <a:latin typeface="Times New Roman"/>
                <a:cs typeface="Times New Roman"/>
              </a:rPr>
              <a:t>To</a:t>
            </a:r>
            <a:r>
              <a:rPr dirty="0" spc="-21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b="1">
                <a:solidFill>
                  <a:srgbClr val="FC221C"/>
                </a:solidFill>
                <a:latin typeface="Times New Roman"/>
                <a:cs typeface="Times New Roman"/>
              </a:rPr>
              <a:t>persuade</a:t>
            </a:r>
            <a:r>
              <a:rPr dirty="0" spc="-55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pc="-495">
                <a:solidFill>
                  <a:srgbClr val="FC221C"/>
                </a:solidFill>
              </a:rPr>
              <a:t>the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530">
                <a:solidFill>
                  <a:srgbClr val="FC221C"/>
                </a:solidFill>
              </a:rPr>
              <a:t>organisation</a:t>
            </a:r>
            <a:r>
              <a:rPr dirty="0" spc="-355">
                <a:solidFill>
                  <a:srgbClr val="FC221C"/>
                </a:solidFill>
              </a:rPr>
              <a:t> </a:t>
            </a:r>
            <a:r>
              <a:rPr dirty="0" spc="-260">
                <a:solidFill>
                  <a:srgbClr val="FC221C"/>
                </a:solidFill>
              </a:rPr>
              <a:t>to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605">
                <a:solidFill>
                  <a:srgbClr val="FC221C"/>
                </a:solidFill>
              </a:rPr>
              <a:t>rebrand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728589" y="1447151"/>
            <a:ext cx="315341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Action</a:t>
            </a:r>
            <a:r>
              <a:rPr dirty="0" sz="2450" spc="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Aid</a:t>
            </a:r>
            <a:r>
              <a:rPr dirty="0" sz="2450" spc="4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Hellas</a:t>
            </a:r>
            <a:r>
              <a:rPr dirty="0" sz="2450" spc="3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(2021)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691383" y="2479922"/>
            <a:ext cx="12139930" cy="3896995"/>
            <a:chOff x="3691383" y="2479922"/>
            <a:chExt cx="12139930" cy="3896995"/>
          </a:xfrm>
        </p:grpSpPr>
        <p:sp>
          <p:nvSpPr>
            <p:cNvPr id="14" name="object 14" descr=""/>
            <p:cNvSpPr/>
            <p:nvPr/>
          </p:nvSpPr>
          <p:spPr>
            <a:xfrm>
              <a:off x="3789989" y="4799452"/>
              <a:ext cx="1967864" cy="721995"/>
            </a:xfrm>
            <a:custGeom>
              <a:avLst/>
              <a:gdLst/>
              <a:ahLst/>
              <a:cxnLst/>
              <a:rect l="l" t="t" r="r" b="b"/>
              <a:pathLst>
                <a:path w="1967864" h="721995">
                  <a:moveTo>
                    <a:pt x="0" y="721981"/>
                  </a:moveTo>
                  <a:lnTo>
                    <a:pt x="38110" y="661375"/>
                  </a:lnTo>
                  <a:lnTo>
                    <a:pt x="67262" y="620022"/>
                  </a:lnTo>
                  <a:lnTo>
                    <a:pt x="97738" y="579732"/>
                  </a:lnTo>
                  <a:lnTo>
                    <a:pt x="129506" y="540535"/>
                  </a:lnTo>
                  <a:lnTo>
                    <a:pt x="162536" y="502459"/>
                  </a:lnTo>
                  <a:lnTo>
                    <a:pt x="196796" y="465534"/>
                  </a:lnTo>
                  <a:lnTo>
                    <a:pt x="232255" y="429789"/>
                  </a:lnTo>
                  <a:lnTo>
                    <a:pt x="268882" y="395254"/>
                  </a:lnTo>
                  <a:lnTo>
                    <a:pt x="306646" y="361958"/>
                  </a:lnTo>
                  <a:lnTo>
                    <a:pt x="345516" y="329929"/>
                  </a:lnTo>
                  <a:lnTo>
                    <a:pt x="385460" y="299198"/>
                  </a:lnTo>
                  <a:lnTo>
                    <a:pt x="426448" y="269793"/>
                  </a:lnTo>
                  <a:lnTo>
                    <a:pt x="468448" y="241744"/>
                  </a:lnTo>
                  <a:lnTo>
                    <a:pt x="511430" y="215079"/>
                  </a:lnTo>
                  <a:lnTo>
                    <a:pt x="555361" y="189829"/>
                  </a:lnTo>
                  <a:lnTo>
                    <a:pt x="600211" y="166023"/>
                  </a:lnTo>
                  <a:lnTo>
                    <a:pt x="645949" y="143689"/>
                  </a:lnTo>
                  <a:lnTo>
                    <a:pt x="692544" y="122858"/>
                  </a:lnTo>
                  <a:lnTo>
                    <a:pt x="739497" y="103723"/>
                  </a:lnTo>
                  <a:lnTo>
                    <a:pt x="786878" y="86214"/>
                  </a:lnTo>
                  <a:lnTo>
                    <a:pt x="834648" y="70329"/>
                  </a:lnTo>
                  <a:lnTo>
                    <a:pt x="882765" y="56064"/>
                  </a:lnTo>
                  <a:lnTo>
                    <a:pt x="931192" y="43418"/>
                  </a:lnTo>
                  <a:lnTo>
                    <a:pt x="979887" y="32388"/>
                  </a:lnTo>
                  <a:lnTo>
                    <a:pt x="1028813" y="22970"/>
                  </a:lnTo>
                  <a:lnTo>
                    <a:pt x="1077928" y="15164"/>
                  </a:lnTo>
                  <a:lnTo>
                    <a:pt x="1127193" y="8967"/>
                  </a:lnTo>
                  <a:lnTo>
                    <a:pt x="1176569" y="4375"/>
                  </a:lnTo>
                  <a:lnTo>
                    <a:pt x="1226015" y="1387"/>
                  </a:lnTo>
                  <a:lnTo>
                    <a:pt x="1275493" y="0"/>
                  </a:lnTo>
                  <a:lnTo>
                    <a:pt x="1324963" y="211"/>
                  </a:lnTo>
                  <a:lnTo>
                    <a:pt x="1374385" y="2018"/>
                  </a:lnTo>
                  <a:lnTo>
                    <a:pt x="1423719" y="5419"/>
                  </a:lnTo>
                  <a:lnTo>
                    <a:pt x="1472926" y="10411"/>
                  </a:lnTo>
                  <a:lnTo>
                    <a:pt x="1521965" y="16992"/>
                  </a:lnTo>
                  <a:lnTo>
                    <a:pt x="1570799" y="25159"/>
                  </a:lnTo>
                  <a:lnTo>
                    <a:pt x="1619386" y="34909"/>
                  </a:lnTo>
                  <a:lnTo>
                    <a:pt x="1667687" y="46241"/>
                  </a:lnTo>
                  <a:lnTo>
                    <a:pt x="1715662" y="59151"/>
                  </a:lnTo>
                  <a:lnTo>
                    <a:pt x="1763273" y="73638"/>
                  </a:lnTo>
                  <a:lnTo>
                    <a:pt x="1810478" y="89698"/>
                  </a:lnTo>
                  <a:lnTo>
                    <a:pt x="1857240" y="107329"/>
                  </a:lnTo>
                  <a:lnTo>
                    <a:pt x="1903517" y="126530"/>
                  </a:lnTo>
                  <a:lnTo>
                    <a:pt x="1949270" y="147297"/>
                  </a:lnTo>
                  <a:lnTo>
                    <a:pt x="1967824" y="157076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659346" y="4848449"/>
              <a:ext cx="196850" cy="160020"/>
            </a:xfrm>
            <a:custGeom>
              <a:avLst/>
              <a:gdLst/>
              <a:ahLst/>
              <a:cxnLst/>
              <a:rect l="l" t="t" r="r" b="b"/>
              <a:pathLst>
                <a:path w="196850" h="160020">
                  <a:moveTo>
                    <a:pt x="82102" y="0"/>
                  </a:moveTo>
                  <a:lnTo>
                    <a:pt x="79955" y="98311"/>
                  </a:lnTo>
                  <a:lnTo>
                    <a:pt x="0" y="155576"/>
                  </a:lnTo>
                  <a:lnTo>
                    <a:pt x="196632" y="159890"/>
                  </a:lnTo>
                  <a:lnTo>
                    <a:pt x="82102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1383" y="5494176"/>
              <a:ext cx="145653" cy="14565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1064034" y="3103963"/>
              <a:ext cx="3272790" cy="3272790"/>
            </a:xfrm>
            <a:custGeom>
              <a:avLst/>
              <a:gdLst/>
              <a:ahLst/>
              <a:cxnLst/>
              <a:rect l="l" t="t" r="r" b="b"/>
              <a:pathLst>
                <a:path w="3272790" h="3272790">
                  <a:moveTo>
                    <a:pt x="1636259" y="0"/>
                  </a:moveTo>
                  <a:lnTo>
                    <a:pt x="1591396" y="611"/>
                  </a:lnTo>
                  <a:lnTo>
                    <a:pt x="1546561" y="2445"/>
                  </a:lnTo>
                  <a:lnTo>
                    <a:pt x="1501780" y="5501"/>
                  </a:lnTo>
                  <a:lnTo>
                    <a:pt x="1457081" y="9780"/>
                  </a:lnTo>
                  <a:lnTo>
                    <a:pt x="1412490" y="15282"/>
                  </a:lnTo>
                  <a:lnTo>
                    <a:pt x="1368035" y="22006"/>
                  </a:lnTo>
                  <a:lnTo>
                    <a:pt x="1323742" y="29952"/>
                  </a:lnTo>
                  <a:lnTo>
                    <a:pt x="1279640" y="39122"/>
                  </a:lnTo>
                  <a:lnTo>
                    <a:pt x="1235755" y="49514"/>
                  </a:lnTo>
                  <a:lnTo>
                    <a:pt x="1192114" y="61128"/>
                  </a:lnTo>
                  <a:lnTo>
                    <a:pt x="1148744" y="73965"/>
                  </a:lnTo>
                  <a:lnTo>
                    <a:pt x="1105673" y="88024"/>
                  </a:lnTo>
                  <a:lnTo>
                    <a:pt x="1062927" y="103307"/>
                  </a:lnTo>
                  <a:lnTo>
                    <a:pt x="1020535" y="119811"/>
                  </a:lnTo>
                  <a:lnTo>
                    <a:pt x="978522" y="137539"/>
                  </a:lnTo>
                  <a:lnTo>
                    <a:pt x="936916" y="156488"/>
                  </a:lnTo>
                  <a:lnTo>
                    <a:pt x="895745" y="176661"/>
                  </a:lnTo>
                  <a:lnTo>
                    <a:pt x="855034" y="198056"/>
                  </a:lnTo>
                  <a:lnTo>
                    <a:pt x="814813" y="220673"/>
                  </a:lnTo>
                  <a:lnTo>
                    <a:pt x="775107" y="244513"/>
                  </a:lnTo>
                  <a:lnTo>
                    <a:pt x="735944" y="269576"/>
                  </a:lnTo>
                  <a:lnTo>
                    <a:pt x="697350" y="295861"/>
                  </a:lnTo>
                  <a:lnTo>
                    <a:pt x="659354" y="323369"/>
                  </a:lnTo>
                  <a:lnTo>
                    <a:pt x="621982" y="352099"/>
                  </a:lnTo>
                  <a:lnTo>
                    <a:pt x="585261" y="382052"/>
                  </a:lnTo>
                  <a:lnTo>
                    <a:pt x="549219" y="413228"/>
                  </a:lnTo>
                  <a:lnTo>
                    <a:pt x="513882" y="445626"/>
                  </a:lnTo>
                  <a:lnTo>
                    <a:pt x="479278" y="479247"/>
                  </a:lnTo>
                  <a:lnTo>
                    <a:pt x="445655" y="513854"/>
                  </a:lnTo>
                  <a:lnTo>
                    <a:pt x="413255" y="549194"/>
                  </a:lnTo>
                  <a:lnTo>
                    <a:pt x="382077" y="585239"/>
                  </a:lnTo>
                  <a:lnTo>
                    <a:pt x="352123" y="621962"/>
                  </a:lnTo>
                  <a:lnTo>
                    <a:pt x="323390" y="659336"/>
                  </a:lnTo>
                  <a:lnTo>
                    <a:pt x="295881" y="697335"/>
                  </a:lnTo>
                  <a:lnTo>
                    <a:pt x="269594" y="735930"/>
                  </a:lnTo>
                  <a:lnTo>
                    <a:pt x="244529" y="775095"/>
                  </a:lnTo>
                  <a:lnTo>
                    <a:pt x="220688" y="814802"/>
                  </a:lnTo>
                  <a:lnTo>
                    <a:pt x="198069" y="855025"/>
                  </a:lnTo>
                  <a:lnTo>
                    <a:pt x="176672" y="895737"/>
                  </a:lnTo>
                  <a:lnTo>
                    <a:pt x="156499" y="936909"/>
                  </a:lnTo>
                  <a:lnTo>
                    <a:pt x="137548" y="978515"/>
                  </a:lnTo>
                  <a:lnTo>
                    <a:pt x="119819" y="1020529"/>
                  </a:lnTo>
                  <a:lnTo>
                    <a:pt x="103313" y="1062922"/>
                  </a:lnTo>
                  <a:lnTo>
                    <a:pt x="88030" y="1105668"/>
                  </a:lnTo>
                  <a:lnTo>
                    <a:pt x="73970" y="1148740"/>
                  </a:lnTo>
                  <a:lnTo>
                    <a:pt x="61132" y="1192110"/>
                  </a:lnTo>
                  <a:lnTo>
                    <a:pt x="49517" y="1235751"/>
                  </a:lnTo>
                  <a:lnTo>
                    <a:pt x="39124" y="1279636"/>
                  </a:lnTo>
                  <a:lnTo>
                    <a:pt x="29954" y="1323738"/>
                  </a:lnTo>
                  <a:lnTo>
                    <a:pt x="22007" y="1368031"/>
                  </a:lnTo>
                  <a:lnTo>
                    <a:pt x="15283" y="1412486"/>
                  </a:lnTo>
                  <a:lnTo>
                    <a:pt x="9781" y="1457077"/>
                  </a:lnTo>
                  <a:lnTo>
                    <a:pt x="5501" y="1501776"/>
                  </a:lnTo>
                  <a:lnTo>
                    <a:pt x="2445" y="1546556"/>
                  </a:lnTo>
                  <a:lnTo>
                    <a:pt x="611" y="1591391"/>
                  </a:lnTo>
                  <a:lnTo>
                    <a:pt x="0" y="1636253"/>
                  </a:lnTo>
                  <a:lnTo>
                    <a:pt x="611" y="1681115"/>
                  </a:lnTo>
                  <a:lnTo>
                    <a:pt x="2445" y="1725950"/>
                  </a:lnTo>
                  <a:lnTo>
                    <a:pt x="5501" y="1770731"/>
                  </a:lnTo>
                  <a:lnTo>
                    <a:pt x="9781" y="1815430"/>
                  </a:lnTo>
                  <a:lnTo>
                    <a:pt x="15283" y="1860021"/>
                  </a:lnTo>
                  <a:lnTo>
                    <a:pt x="22007" y="1904476"/>
                  </a:lnTo>
                  <a:lnTo>
                    <a:pt x="29954" y="1948768"/>
                  </a:lnTo>
                  <a:lnTo>
                    <a:pt x="39124" y="1992871"/>
                  </a:lnTo>
                  <a:lnTo>
                    <a:pt x="49517" y="2036756"/>
                  </a:lnTo>
                  <a:lnTo>
                    <a:pt x="61132" y="2080397"/>
                  </a:lnTo>
                  <a:lnTo>
                    <a:pt x="73970" y="2123767"/>
                  </a:lnTo>
                  <a:lnTo>
                    <a:pt x="88030" y="2166838"/>
                  </a:lnTo>
                  <a:lnTo>
                    <a:pt x="103313" y="2209584"/>
                  </a:lnTo>
                  <a:lnTo>
                    <a:pt x="119819" y="2251978"/>
                  </a:lnTo>
                  <a:lnTo>
                    <a:pt x="137548" y="2293991"/>
                  </a:lnTo>
                  <a:lnTo>
                    <a:pt x="156499" y="2335598"/>
                  </a:lnTo>
                  <a:lnTo>
                    <a:pt x="176672" y="2376770"/>
                  </a:lnTo>
                  <a:lnTo>
                    <a:pt x="198069" y="2417481"/>
                  </a:lnTo>
                  <a:lnTo>
                    <a:pt x="220688" y="2457704"/>
                  </a:lnTo>
                  <a:lnTo>
                    <a:pt x="244529" y="2497412"/>
                  </a:lnTo>
                  <a:lnTo>
                    <a:pt x="269594" y="2536577"/>
                  </a:lnTo>
                  <a:lnTo>
                    <a:pt x="295881" y="2575172"/>
                  </a:lnTo>
                  <a:lnTo>
                    <a:pt x="323390" y="2613170"/>
                  </a:lnTo>
                  <a:lnTo>
                    <a:pt x="352123" y="2650545"/>
                  </a:lnTo>
                  <a:lnTo>
                    <a:pt x="382077" y="2687268"/>
                  </a:lnTo>
                  <a:lnTo>
                    <a:pt x="413255" y="2723313"/>
                  </a:lnTo>
                  <a:lnTo>
                    <a:pt x="445655" y="2758653"/>
                  </a:lnTo>
                  <a:lnTo>
                    <a:pt x="479278" y="2793260"/>
                  </a:lnTo>
                  <a:lnTo>
                    <a:pt x="513882" y="2826881"/>
                  </a:lnTo>
                  <a:lnTo>
                    <a:pt x="549219" y="2859279"/>
                  </a:lnTo>
                  <a:lnTo>
                    <a:pt x="585261" y="2890454"/>
                  </a:lnTo>
                  <a:lnTo>
                    <a:pt x="621982" y="2920407"/>
                  </a:lnTo>
                  <a:lnTo>
                    <a:pt x="659354" y="2949138"/>
                  </a:lnTo>
                  <a:lnTo>
                    <a:pt x="697350" y="2976645"/>
                  </a:lnTo>
                  <a:lnTo>
                    <a:pt x="735944" y="3002931"/>
                  </a:lnTo>
                  <a:lnTo>
                    <a:pt x="775107" y="3027993"/>
                  </a:lnTo>
                  <a:lnTo>
                    <a:pt x="814813" y="3051833"/>
                  </a:lnTo>
                  <a:lnTo>
                    <a:pt x="855034" y="3074451"/>
                  </a:lnTo>
                  <a:lnTo>
                    <a:pt x="895745" y="3095846"/>
                  </a:lnTo>
                  <a:lnTo>
                    <a:pt x="936916" y="3116018"/>
                  </a:lnTo>
                  <a:lnTo>
                    <a:pt x="978522" y="3134968"/>
                  </a:lnTo>
                  <a:lnTo>
                    <a:pt x="1020535" y="3152695"/>
                  </a:lnTo>
                  <a:lnTo>
                    <a:pt x="1062927" y="3169200"/>
                  </a:lnTo>
                  <a:lnTo>
                    <a:pt x="1105673" y="3184482"/>
                  </a:lnTo>
                  <a:lnTo>
                    <a:pt x="1148744" y="3198542"/>
                  </a:lnTo>
                  <a:lnTo>
                    <a:pt x="1192114" y="3211379"/>
                  </a:lnTo>
                  <a:lnTo>
                    <a:pt x="1235755" y="3222993"/>
                  </a:lnTo>
                  <a:lnTo>
                    <a:pt x="1279640" y="3233385"/>
                  </a:lnTo>
                  <a:lnTo>
                    <a:pt x="1323742" y="3242554"/>
                  </a:lnTo>
                  <a:lnTo>
                    <a:pt x="1368035" y="3250501"/>
                  </a:lnTo>
                  <a:lnTo>
                    <a:pt x="1412490" y="3257225"/>
                  </a:lnTo>
                  <a:lnTo>
                    <a:pt x="1457081" y="3262727"/>
                  </a:lnTo>
                  <a:lnTo>
                    <a:pt x="1501780" y="3267006"/>
                  </a:lnTo>
                  <a:lnTo>
                    <a:pt x="1546561" y="3270062"/>
                  </a:lnTo>
                  <a:lnTo>
                    <a:pt x="1591396" y="3271896"/>
                  </a:lnTo>
                  <a:lnTo>
                    <a:pt x="1636259" y="3272507"/>
                  </a:lnTo>
                  <a:lnTo>
                    <a:pt x="1681121" y="3271896"/>
                  </a:lnTo>
                  <a:lnTo>
                    <a:pt x="1725956" y="3270062"/>
                  </a:lnTo>
                  <a:lnTo>
                    <a:pt x="1770737" y="3267006"/>
                  </a:lnTo>
                  <a:lnTo>
                    <a:pt x="1815436" y="3262727"/>
                  </a:lnTo>
                  <a:lnTo>
                    <a:pt x="1860027" y="3257225"/>
                  </a:lnTo>
                  <a:lnTo>
                    <a:pt x="1904482" y="3250501"/>
                  </a:lnTo>
                  <a:lnTo>
                    <a:pt x="1948775" y="3242554"/>
                  </a:lnTo>
                  <a:lnTo>
                    <a:pt x="1992877" y="3233385"/>
                  </a:lnTo>
                  <a:lnTo>
                    <a:pt x="2036763" y="3222993"/>
                  </a:lnTo>
                  <a:lnTo>
                    <a:pt x="2080404" y="3211379"/>
                  </a:lnTo>
                  <a:lnTo>
                    <a:pt x="2123773" y="3198542"/>
                  </a:lnTo>
                  <a:lnTo>
                    <a:pt x="2166844" y="3184482"/>
                  </a:lnTo>
                  <a:lnTo>
                    <a:pt x="2209590" y="3169200"/>
                  </a:lnTo>
                  <a:lnTo>
                    <a:pt x="2251983" y="3152695"/>
                  </a:lnTo>
                  <a:lnTo>
                    <a:pt x="2293995" y="3134968"/>
                  </a:lnTo>
                  <a:lnTo>
                    <a:pt x="2335601" y="3116018"/>
                  </a:lnTo>
                  <a:lnTo>
                    <a:pt x="2376772" y="3095846"/>
                  </a:lnTo>
                  <a:lnTo>
                    <a:pt x="2417483" y="3074451"/>
                  </a:lnTo>
                  <a:lnTo>
                    <a:pt x="2457704" y="3051833"/>
                  </a:lnTo>
                  <a:lnTo>
                    <a:pt x="2497410" y="3027993"/>
                  </a:lnTo>
                  <a:lnTo>
                    <a:pt x="2536573" y="3002931"/>
                  </a:lnTo>
                  <a:lnTo>
                    <a:pt x="2575167" y="2976645"/>
                  </a:lnTo>
                  <a:lnTo>
                    <a:pt x="2613163" y="2949138"/>
                  </a:lnTo>
                  <a:lnTo>
                    <a:pt x="2650535" y="2920407"/>
                  </a:lnTo>
                  <a:lnTo>
                    <a:pt x="2687256" y="2890454"/>
                  </a:lnTo>
                  <a:lnTo>
                    <a:pt x="2723298" y="2859279"/>
                  </a:lnTo>
                  <a:lnTo>
                    <a:pt x="2758635" y="2826881"/>
                  </a:lnTo>
                  <a:lnTo>
                    <a:pt x="2793239" y="2793260"/>
                  </a:lnTo>
                  <a:lnTo>
                    <a:pt x="2826862" y="2758653"/>
                  </a:lnTo>
                  <a:lnTo>
                    <a:pt x="2859262" y="2723313"/>
                  </a:lnTo>
                  <a:lnTo>
                    <a:pt x="2890440" y="2687268"/>
                  </a:lnTo>
                  <a:lnTo>
                    <a:pt x="2920395" y="2650545"/>
                  </a:lnTo>
                  <a:lnTo>
                    <a:pt x="2949127" y="2613170"/>
                  </a:lnTo>
                  <a:lnTo>
                    <a:pt x="2976636" y="2575172"/>
                  </a:lnTo>
                  <a:lnTo>
                    <a:pt x="3002923" y="2536577"/>
                  </a:lnTo>
                  <a:lnTo>
                    <a:pt x="3027988" y="2497412"/>
                  </a:lnTo>
                  <a:lnTo>
                    <a:pt x="3051829" y="2457704"/>
                  </a:lnTo>
                  <a:lnTo>
                    <a:pt x="3074448" y="2417481"/>
                  </a:lnTo>
                  <a:lnTo>
                    <a:pt x="3095845" y="2376770"/>
                  </a:lnTo>
                  <a:lnTo>
                    <a:pt x="3116018" y="2335598"/>
                  </a:lnTo>
                  <a:lnTo>
                    <a:pt x="3134970" y="2293991"/>
                  </a:lnTo>
                  <a:lnTo>
                    <a:pt x="3152698" y="2251978"/>
                  </a:lnTo>
                  <a:lnTo>
                    <a:pt x="3169204" y="2209584"/>
                  </a:lnTo>
                  <a:lnTo>
                    <a:pt x="3184487" y="2166838"/>
                  </a:lnTo>
                  <a:lnTo>
                    <a:pt x="3198547" y="2123767"/>
                  </a:lnTo>
                  <a:lnTo>
                    <a:pt x="3211385" y="2080397"/>
                  </a:lnTo>
                  <a:lnTo>
                    <a:pt x="3223000" y="2036756"/>
                  </a:lnTo>
                  <a:lnTo>
                    <a:pt x="3233393" y="1992871"/>
                  </a:lnTo>
                  <a:lnTo>
                    <a:pt x="3242563" y="1948768"/>
                  </a:lnTo>
                  <a:lnTo>
                    <a:pt x="3250510" y="1904476"/>
                  </a:lnTo>
                  <a:lnTo>
                    <a:pt x="3257234" y="1860021"/>
                  </a:lnTo>
                  <a:lnTo>
                    <a:pt x="3262736" y="1815430"/>
                  </a:lnTo>
                  <a:lnTo>
                    <a:pt x="3267016" y="1770731"/>
                  </a:lnTo>
                  <a:lnTo>
                    <a:pt x="3270072" y="1725950"/>
                  </a:lnTo>
                  <a:lnTo>
                    <a:pt x="3271906" y="1681115"/>
                  </a:lnTo>
                  <a:lnTo>
                    <a:pt x="3272518" y="1636253"/>
                  </a:lnTo>
                  <a:lnTo>
                    <a:pt x="3271906" y="1591391"/>
                  </a:lnTo>
                  <a:lnTo>
                    <a:pt x="3270072" y="1546556"/>
                  </a:lnTo>
                  <a:lnTo>
                    <a:pt x="3267016" y="1501776"/>
                  </a:lnTo>
                  <a:lnTo>
                    <a:pt x="3262736" y="1457077"/>
                  </a:lnTo>
                  <a:lnTo>
                    <a:pt x="3257234" y="1412486"/>
                  </a:lnTo>
                  <a:lnTo>
                    <a:pt x="3250510" y="1368031"/>
                  </a:lnTo>
                  <a:lnTo>
                    <a:pt x="3242563" y="1323738"/>
                  </a:lnTo>
                  <a:lnTo>
                    <a:pt x="3233393" y="1279636"/>
                  </a:lnTo>
                  <a:lnTo>
                    <a:pt x="3223000" y="1235751"/>
                  </a:lnTo>
                  <a:lnTo>
                    <a:pt x="3211385" y="1192110"/>
                  </a:lnTo>
                  <a:lnTo>
                    <a:pt x="3198547" y="1148740"/>
                  </a:lnTo>
                  <a:lnTo>
                    <a:pt x="3184487" y="1105668"/>
                  </a:lnTo>
                  <a:lnTo>
                    <a:pt x="3169204" y="1062922"/>
                  </a:lnTo>
                  <a:lnTo>
                    <a:pt x="3152698" y="1020529"/>
                  </a:lnTo>
                  <a:lnTo>
                    <a:pt x="3134970" y="978515"/>
                  </a:lnTo>
                  <a:lnTo>
                    <a:pt x="3116018" y="936909"/>
                  </a:lnTo>
                  <a:lnTo>
                    <a:pt x="3095845" y="895737"/>
                  </a:lnTo>
                  <a:lnTo>
                    <a:pt x="3074448" y="855025"/>
                  </a:lnTo>
                  <a:lnTo>
                    <a:pt x="3051829" y="814802"/>
                  </a:lnTo>
                  <a:lnTo>
                    <a:pt x="3027988" y="775095"/>
                  </a:lnTo>
                  <a:lnTo>
                    <a:pt x="3002923" y="735930"/>
                  </a:lnTo>
                  <a:lnTo>
                    <a:pt x="2976636" y="697335"/>
                  </a:lnTo>
                  <a:lnTo>
                    <a:pt x="2949127" y="659336"/>
                  </a:lnTo>
                  <a:lnTo>
                    <a:pt x="2920395" y="621962"/>
                  </a:lnTo>
                  <a:lnTo>
                    <a:pt x="2890440" y="585239"/>
                  </a:lnTo>
                  <a:lnTo>
                    <a:pt x="2859262" y="549194"/>
                  </a:lnTo>
                  <a:lnTo>
                    <a:pt x="2826862" y="513854"/>
                  </a:lnTo>
                  <a:lnTo>
                    <a:pt x="2793239" y="479247"/>
                  </a:lnTo>
                  <a:lnTo>
                    <a:pt x="2758635" y="445626"/>
                  </a:lnTo>
                  <a:lnTo>
                    <a:pt x="2723298" y="413228"/>
                  </a:lnTo>
                  <a:lnTo>
                    <a:pt x="2687256" y="382052"/>
                  </a:lnTo>
                  <a:lnTo>
                    <a:pt x="2650535" y="352099"/>
                  </a:lnTo>
                  <a:lnTo>
                    <a:pt x="2613163" y="323369"/>
                  </a:lnTo>
                  <a:lnTo>
                    <a:pt x="2575167" y="295861"/>
                  </a:lnTo>
                  <a:lnTo>
                    <a:pt x="2536573" y="269576"/>
                  </a:lnTo>
                  <a:lnTo>
                    <a:pt x="2497410" y="244513"/>
                  </a:lnTo>
                  <a:lnTo>
                    <a:pt x="2457704" y="220673"/>
                  </a:lnTo>
                  <a:lnTo>
                    <a:pt x="2417483" y="198056"/>
                  </a:lnTo>
                  <a:lnTo>
                    <a:pt x="2376772" y="176661"/>
                  </a:lnTo>
                  <a:lnTo>
                    <a:pt x="2335601" y="156488"/>
                  </a:lnTo>
                  <a:lnTo>
                    <a:pt x="2293995" y="137539"/>
                  </a:lnTo>
                  <a:lnTo>
                    <a:pt x="2251983" y="119811"/>
                  </a:lnTo>
                  <a:lnTo>
                    <a:pt x="2209590" y="103307"/>
                  </a:lnTo>
                  <a:lnTo>
                    <a:pt x="2166844" y="88024"/>
                  </a:lnTo>
                  <a:lnTo>
                    <a:pt x="2123773" y="73965"/>
                  </a:lnTo>
                  <a:lnTo>
                    <a:pt x="2080404" y="61128"/>
                  </a:lnTo>
                  <a:lnTo>
                    <a:pt x="2036763" y="49514"/>
                  </a:lnTo>
                  <a:lnTo>
                    <a:pt x="1992877" y="39122"/>
                  </a:lnTo>
                  <a:lnTo>
                    <a:pt x="1948775" y="29952"/>
                  </a:lnTo>
                  <a:lnTo>
                    <a:pt x="1904482" y="22006"/>
                  </a:lnTo>
                  <a:lnTo>
                    <a:pt x="1860027" y="15282"/>
                  </a:lnTo>
                  <a:lnTo>
                    <a:pt x="1815436" y="9780"/>
                  </a:lnTo>
                  <a:lnTo>
                    <a:pt x="1770737" y="5501"/>
                  </a:lnTo>
                  <a:lnTo>
                    <a:pt x="1725956" y="2445"/>
                  </a:lnTo>
                  <a:lnTo>
                    <a:pt x="1681121" y="611"/>
                  </a:lnTo>
                  <a:lnTo>
                    <a:pt x="1636259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081462" y="2500864"/>
              <a:ext cx="1521460" cy="644525"/>
            </a:xfrm>
            <a:custGeom>
              <a:avLst/>
              <a:gdLst/>
              <a:ahLst/>
              <a:cxnLst/>
              <a:rect l="l" t="t" r="r" b="b"/>
              <a:pathLst>
                <a:path w="1521459" h="644525">
                  <a:moveTo>
                    <a:pt x="0" y="127055"/>
                  </a:moveTo>
                  <a:lnTo>
                    <a:pt x="63738" y="95146"/>
                  </a:lnTo>
                  <a:lnTo>
                    <a:pt x="110081" y="75916"/>
                  </a:lnTo>
                  <a:lnTo>
                    <a:pt x="157067" y="58844"/>
                  </a:lnTo>
                  <a:lnTo>
                    <a:pt x="204623" y="43933"/>
                  </a:lnTo>
                  <a:lnTo>
                    <a:pt x="252671" y="31186"/>
                  </a:lnTo>
                  <a:lnTo>
                    <a:pt x="301139" y="20605"/>
                  </a:lnTo>
                  <a:lnTo>
                    <a:pt x="349951" y="12194"/>
                  </a:lnTo>
                  <a:lnTo>
                    <a:pt x="399031" y="5954"/>
                  </a:lnTo>
                  <a:lnTo>
                    <a:pt x="448306" y="1888"/>
                  </a:lnTo>
                  <a:lnTo>
                    <a:pt x="497699" y="0"/>
                  </a:lnTo>
                  <a:lnTo>
                    <a:pt x="547137" y="291"/>
                  </a:lnTo>
                  <a:lnTo>
                    <a:pt x="596544" y="2764"/>
                  </a:lnTo>
                  <a:lnTo>
                    <a:pt x="645846" y="7422"/>
                  </a:lnTo>
                  <a:lnTo>
                    <a:pt x="694967" y="14268"/>
                  </a:lnTo>
                  <a:lnTo>
                    <a:pt x="743832" y="23305"/>
                  </a:lnTo>
                  <a:lnTo>
                    <a:pt x="792366" y="34534"/>
                  </a:lnTo>
                  <a:lnTo>
                    <a:pt x="840496" y="47959"/>
                  </a:lnTo>
                  <a:lnTo>
                    <a:pt x="888145" y="63583"/>
                  </a:lnTo>
                  <a:lnTo>
                    <a:pt x="935238" y="81407"/>
                  </a:lnTo>
                  <a:lnTo>
                    <a:pt x="981702" y="101435"/>
                  </a:lnTo>
                  <a:lnTo>
                    <a:pt x="1027460" y="123669"/>
                  </a:lnTo>
                  <a:lnTo>
                    <a:pt x="1072438" y="148112"/>
                  </a:lnTo>
                  <a:lnTo>
                    <a:pt x="1116305" y="174642"/>
                  </a:lnTo>
                  <a:lnTo>
                    <a:pt x="1158707" y="203097"/>
                  </a:lnTo>
                  <a:lnTo>
                    <a:pt x="1199592" y="233412"/>
                  </a:lnTo>
                  <a:lnTo>
                    <a:pt x="1238909" y="265524"/>
                  </a:lnTo>
                  <a:lnTo>
                    <a:pt x="1276605" y="299368"/>
                  </a:lnTo>
                  <a:lnTo>
                    <a:pt x="1312628" y="334880"/>
                  </a:lnTo>
                  <a:lnTo>
                    <a:pt x="1346926" y="371994"/>
                  </a:lnTo>
                  <a:lnTo>
                    <a:pt x="1379447" y="410647"/>
                  </a:lnTo>
                  <a:lnTo>
                    <a:pt x="1410139" y="450774"/>
                  </a:lnTo>
                  <a:lnTo>
                    <a:pt x="1438950" y="492311"/>
                  </a:lnTo>
                  <a:lnTo>
                    <a:pt x="1465828" y="535193"/>
                  </a:lnTo>
                  <a:lnTo>
                    <a:pt x="1490721" y="579357"/>
                  </a:lnTo>
                  <a:lnTo>
                    <a:pt x="1513576" y="624736"/>
                  </a:lnTo>
                  <a:lnTo>
                    <a:pt x="1521430" y="644202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497032" y="3052011"/>
              <a:ext cx="163830" cy="196215"/>
            </a:xfrm>
            <a:custGeom>
              <a:avLst/>
              <a:gdLst/>
              <a:ahLst/>
              <a:cxnLst/>
              <a:rect l="l" t="t" r="r" b="b"/>
              <a:pathLst>
                <a:path w="163829" h="196214">
                  <a:moveTo>
                    <a:pt x="163241" y="0"/>
                  </a:moveTo>
                  <a:lnTo>
                    <a:pt x="98007" y="73620"/>
                  </a:lnTo>
                  <a:lnTo>
                    <a:pt x="0" y="65641"/>
                  </a:lnTo>
                  <a:lnTo>
                    <a:pt x="147325" y="196025"/>
                  </a:lnTo>
                  <a:lnTo>
                    <a:pt x="163241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63470" y="2581490"/>
              <a:ext cx="145458" cy="14545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4005437" y="4735206"/>
              <a:ext cx="1757680" cy="904240"/>
            </a:xfrm>
            <a:custGeom>
              <a:avLst/>
              <a:gdLst/>
              <a:ahLst/>
              <a:cxnLst/>
              <a:rect l="l" t="t" r="r" b="b"/>
              <a:pathLst>
                <a:path w="1757680" h="904239">
                  <a:moveTo>
                    <a:pt x="0" y="0"/>
                  </a:moveTo>
                  <a:lnTo>
                    <a:pt x="71034" y="5122"/>
                  </a:lnTo>
                  <a:lnTo>
                    <a:pt x="120965" y="10329"/>
                  </a:lnTo>
                  <a:lnTo>
                    <a:pt x="170719" y="16537"/>
                  </a:lnTo>
                  <a:lnTo>
                    <a:pt x="220283" y="23741"/>
                  </a:lnTo>
                  <a:lnTo>
                    <a:pt x="269641" y="31936"/>
                  </a:lnTo>
                  <a:lnTo>
                    <a:pt x="318781" y="41116"/>
                  </a:lnTo>
                  <a:lnTo>
                    <a:pt x="367686" y="51276"/>
                  </a:lnTo>
                  <a:lnTo>
                    <a:pt x="416344" y="62410"/>
                  </a:lnTo>
                  <a:lnTo>
                    <a:pt x="464739" y="74514"/>
                  </a:lnTo>
                  <a:lnTo>
                    <a:pt x="512858" y="87581"/>
                  </a:lnTo>
                  <a:lnTo>
                    <a:pt x="560686" y="101607"/>
                  </a:lnTo>
                  <a:lnTo>
                    <a:pt x="608208" y="116586"/>
                  </a:lnTo>
                  <a:lnTo>
                    <a:pt x="655411" y="132513"/>
                  </a:lnTo>
                  <a:lnTo>
                    <a:pt x="702280" y="149383"/>
                  </a:lnTo>
                  <a:lnTo>
                    <a:pt x="748801" y="167190"/>
                  </a:lnTo>
                  <a:lnTo>
                    <a:pt x="794959" y="185929"/>
                  </a:lnTo>
                  <a:lnTo>
                    <a:pt x="840741" y="205594"/>
                  </a:lnTo>
                  <a:lnTo>
                    <a:pt x="886131" y="226180"/>
                  </a:lnTo>
                  <a:lnTo>
                    <a:pt x="931116" y="247683"/>
                  </a:lnTo>
                  <a:lnTo>
                    <a:pt x="975681" y="270095"/>
                  </a:lnTo>
                  <a:lnTo>
                    <a:pt x="1019811" y="293413"/>
                  </a:lnTo>
                  <a:lnTo>
                    <a:pt x="1063494" y="317631"/>
                  </a:lnTo>
                  <a:lnTo>
                    <a:pt x="1106713" y="342744"/>
                  </a:lnTo>
                  <a:lnTo>
                    <a:pt x="1149456" y="368746"/>
                  </a:lnTo>
                  <a:lnTo>
                    <a:pt x="1191707" y="395631"/>
                  </a:lnTo>
                  <a:lnTo>
                    <a:pt x="1233452" y="423395"/>
                  </a:lnTo>
                  <a:lnTo>
                    <a:pt x="1274678" y="452033"/>
                  </a:lnTo>
                  <a:lnTo>
                    <a:pt x="1315369" y="481538"/>
                  </a:lnTo>
                  <a:lnTo>
                    <a:pt x="1355511" y="511905"/>
                  </a:lnTo>
                  <a:lnTo>
                    <a:pt x="1395090" y="543130"/>
                  </a:lnTo>
                  <a:lnTo>
                    <a:pt x="1434092" y="575207"/>
                  </a:lnTo>
                  <a:lnTo>
                    <a:pt x="1471316" y="607109"/>
                  </a:lnTo>
                  <a:lnTo>
                    <a:pt x="1507872" y="639736"/>
                  </a:lnTo>
                  <a:lnTo>
                    <a:pt x="1543749" y="673078"/>
                  </a:lnTo>
                  <a:lnTo>
                    <a:pt x="1578939" y="707125"/>
                  </a:lnTo>
                  <a:lnTo>
                    <a:pt x="1613431" y="741865"/>
                  </a:lnTo>
                  <a:lnTo>
                    <a:pt x="1647217" y="777288"/>
                  </a:lnTo>
                  <a:lnTo>
                    <a:pt x="1680287" y="813383"/>
                  </a:lnTo>
                  <a:lnTo>
                    <a:pt x="1712631" y="850138"/>
                  </a:lnTo>
                  <a:lnTo>
                    <a:pt x="1744240" y="887543"/>
                  </a:lnTo>
                  <a:lnTo>
                    <a:pt x="1757119" y="904035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653345" y="5533904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39">
                  <a:moveTo>
                    <a:pt x="138425" y="0"/>
                  </a:moveTo>
                  <a:lnTo>
                    <a:pt x="96332" y="88855"/>
                  </a:lnTo>
                  <a:lnTo>
                    <a:pt x="0" y="108478"/>
                  </a:lnTo>
                  <a:lnTo>
                    <a:pt x="177690" y="192716"/>
                  </a:lnTo>
                  <a:lnTo>
                    <a:pt x="138425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79996" y="4659669"/>
              <a:ext cx="146382" cy="146456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1447085" y="3943858"/>
              <a:ext cx="2119630" cy="1593215"/>
            </a:xfrm>
            <a:custGeom>
              <a:avLst/>
              <a:gdLst/>
              <a:ahLst/>
              <a:cxnLst/>
              <a:rect l="l" t="t" r="r" b="b"/>
              <a:pathLst>
                <a:path w="2119630" h="1593214">
                  <a:moveTo>
                    <a:pt x="1270327" y="653330"/>
                  </a:moveTo>
                  <a:lnTo>
                    <a:pt x="1270327" y="174036"/>
                  </a:lnTo>
                  <a:lnTo>
                    <a:pt x="1276222" y="127907"/>
                  </a:lnTo>
                  <a:lnTo>
                    <a:pt x="1292840" y="86371"/>
                  </a:lnTo>
                  <a:lnTo>
                    <a:pt x="1318585" y="51121"/>
                  </a:lnTo>
                  <a:lnTo>
                    <a:pt x="1351861" y="23848"/>
                  </a:lnTo>
                  <a:lnTo>
                    <a:pt x="1391070" y="6244"/>
                  </a:lnTo>
                  <a:lnTo>
                    <a:pt x="1434616" y="0"/>
                  </a:lnTo>
                  <a:lnTo>
                    <a:pt x="1450742" y="849"/>
                  </a:lnTo>
                  <a:lnTo>
                    <a:pt x="1466408" y="3334"/>
                  </a:lnTo>
                  <a:lnTo>
                    <a:pt x="1481543" y="7359"/>
                  </a:lnTo>
                  <a:lnTo>
                    <a:pt x="1496080" y="12826"/>
                  </a:lnTo>
                  <a:lnTo>
                    <a:pt x="1543781" y="29761"/>
                  </a:lnTo>
                  <a:lnTo>
                    <a:pt x="1583040" y="61221"/>
                  </a:lnTo>
                  <a:lnTo>
                    <a:pt x="1610991" y="104200"/>
                  </a:lnTo>
                  <a:lnTo>
                    <a:pt x="1624767" y="155691"/>
                  </a:lnTo>
                  <a:lnTo>
                    <a:pt x="1646468" y="139089"/>
                  </a:lnTo>
                  <a:lnTo>
                    <a:pt x="1670760" y="126607"/>
                  </a:lnTo>
                  <a:lnTo>
                    <a:pt x="1697212" y="118748"/>
                  </a:lnTo>
                  <a:lnTo>
                    <a:pt x="1725392" y="116017"/>
                  </a:lnTo>
                  <a:lnTo>
                    <a:pt x="1774173" y="124352"/>
                  </a:lnTo>
                  <a:lnTo>
                    <a:pt x="1816541" y="147563"/>
                  </a:lnTo>
                  <a:lnTo>
                    <a:pt x="1849952" y="182955"/>
                  </a:lnTo>
                  <a:lnTo>
                    <a:pt x="1871864" y="227835"/>
                  </a:lnTo>
                  <a:lnTo>
                    <a:pt x="1879733" y="279509"/>
                  </a:lnTo>
                  <a:lnTo>
                    <a:pt x="1878772" y="297602"/>
                  </a:lnTo>
                  <a:lnTo>
                    <a:pt x="1875976" y="315101"/>
                  </a:lnTo>
                  <a:lnTo>
                    <a:pt x="1871472" y="331919"/>
                  </a:lnTo>
                  <a:lnTo>
                    <a:pt x="1865388" y="347968"/>
                  </a:lnTo>
                  <a:lnTo>
                    <a:pt x="1870100" y="347497"/>
                  </a:lnTo>
                  <a:lnTo>
                    <a:pt x="1874916" y="347193"/>
                  </a:lnTo>
                  <a:lnTo>
                    <a:pt x="1879733" y="347193"/>
                  </a:lnTo>
                  <a:lnTo>
                    <a:pt x="1928514" y="355528"/>
                  </a:lnTo>
                  <a:lnTo>
                    <a:pt x="1970881" y="378739"/>
                  </a:lnTo>
                  <a:lnTo>
                    <a:pt x="2004293" y="414131"/>
                  </a:lnTo>
                  <a:lnTo>
                    <a:pt x="2026205" y="459011"/>
                  </a:lnTo>
                  <a:lnTo>
                    <a:pt x="2034074" y="510686"/>
                  </a:lnTo>
                  <a:lnTo>
                    <a:pt x="2028346" y="554917"/>
                  </a:lnTo>
                  <a:lnTo>
                    <a:pt x="2012203" y="594529"/>
                  </a:lnTo>
                  <a:lnTo>
                    <a:pt x="1987205" y="627885"/>
                  </a:lnTo>
                  <a:lnTo>
                    <a:pt x="1954914" y="653351"/>
                  </a:lnTo>
                  <a:lnTo>
                    <a:pt x="1998348" y="659728"/>
                  </a:lnTo>
                  <a:lnTo>
                    <a:pt x="2037440" y="677392"/>
                  </a:lnTo>
                  <a:lnTo>
                    <a:pt x="2070604" y="704667"/>
                  </a:lnTo>
                  <a:lnTo>
                    <a:pt x="2096255" y="739873"/>
                  </a:lnTo>
                  <a:lnTo>
                    <a:pt x="2112808" y="781332"/>
                  </a:lnTo>
                  <a:lnTo>
                    <a:pt x="2118678" y="827367"/>
                  </a:lnTo>
                  <a:lnTo>
                    <a:pt x="2111128" y="879388"/>
                  </a:lnTo>
                  <a:lnTo>
                    <a:pt x="2090037" y="925185"/>
                  </a:lnTo>
                  <a:lnTo>
                    <a:pt x="2057748" y="962295"/>
                  </a:lnTo>
                  <a:lnTo>
                    <a:pt x="2016603" y="988257"/>
                  </a:lnTo>
                  <a:lnTo>
                    <a:pt x="1968945" y="1000608"/>
                  </a:lnTo>
                  <a:lnTo>
                    <a:pt x="1995731" y="1026189"/>
                  </a:lnTo>
                  <a:lnTo>
                    <a:pt x="2016273" y="1057704"/>
                  </a:lnTo>
                  <a:lnTo>
                    <a:pt x="2029434" y="1093984"/>
                  </a:lnTo>
                  <a:lnTo>
                    <a:pt x="2034074" y="1133860"/>
                  </a:lnTo>
                  <a:lnTo>
                    <a:pt x="2026205" y="1185535"/>
                  </a:lnTo>
                  <a:lnTo>
                    <a:pt x="2004293" y="1230415"/>
                  </a:lnTo>
                  <a:lnTo>
                    <a:pt x="1970881" y="1265807"/>
                  </a:lnTo>
                  <a:lnTo>
                    <a:pt x="1928514" y="1289017"/>
                  </a:lnTo>
                  <a:lnTo>
                    <a:pt x="1879733" y="1297353"/>
                  </a:lnTo>
                  <a:lnTo>
                    <a:pt x="1873136" y="1297353"/>
                  </a:lnTo>
                  <a:lnTo>
                    <a:pt x="1866644" y="1296766"/>
                  </a:lnTo>
                  <a:lnTo>
                    <a:pt x="1860257" y="1295918"/>
                  </a:lnTo>
                  <a:lnTo>
                    <a:pt x="1868513" y="1314173"/>
                  </a:lnTo>
                  <a:lnTo>
                    <a:pt x="1874628" y="1333583"/>
                  </a:lnTo>
                  <a:lnTo>
                    <a:pt x="1878427" y="1353985"/>
                  </a:lnTo>
                  <a:lnTo>
                    <a:pt x="1879733" y="1375214"/>
                  </a:lnTo>
                  <a:lnTo>
                    <a:pt x="1871864" y="1426888"/>
                  </a:lnTo>
                  <a:lnTo>
                    <a:pt x="1849952" y="1471765"/>
                  </a:lnTo>
                  <a:lnTo>
                    <a:pt x="1816541" y="1507154"/>
                  </a:lnTo>
                  <a:lnTo>
                    <a:pt x="1774173" y="1530362"/>
                  </a:lnTo>
                  <a:lnTo>
                    <a:pt x="1725392" y="1538696"/>
                  </a:lnTo>
                  <a:lnTo>
                    <a:pt x="1685156" y="1533068"/>
                  </a:lnTo>
                  <a:lnTo>
                    <a:pt x="1648915" y="1517172"/>
                  </a:lnTo>
                  <a:lnTo>
                    <a:pt x="1618034" y="1492494"/>
                  </a:lnTo>
                  <a:lnTo>
                    <a:pt x="1593878" y="1460520"/>
                  </a:lnTo>
                  <a:lnTo>
                    <a:pt x="1577847" y="1503307"/>
                  </a:lnTo>
                  <a:lnTo>
                    <a:pt x="1552232" y="1539711"/>
                  </a:lnTo>
                  <a:lnTo>
                    <a:pt x="1518706" y="1567937"/>
                  </a:lnTo>
                  <a:lnTo>
                    <a:pt x="1478943" y="1586190"/>
                  </a:lnTo>
                  <a:lnTo>
                    <a:pt x="1434616" y="1592674"/>
                  </a:lnTo>
                  <a:lnTo>
                    <a:pt x="1391070" y="1586430"/>
                  </a:lnTo>
                  <a:lnTo>
                    <a:pt x="1351861" y="1568828"/>
                  </a:lnTo>
                  <a:lnTo>
                    <a:pt x="1318585" y="1541557"/>
                  </a:lnTo>
                  <a:lnTo>
                    <a:pt x="1292840" y="1506310"/>
                  </a:lnTo>
                  <a:lnTo>
                    <a:pt x="1276222" y="1464776"/>
                  </a:lnTo>
                  <a:lnTo>
                    <a:pt x="1270327" y="1418647"/>
                  </a:lnTo>
                  <a:lnTo>
                    <a:pt x="1270327" y="1001404"/>
                  </a:lnTo>
                  <a:lnTo>
                    <a:pt x="1270327" y="653330"/>
                  </a:lnTo>
                  <a:close/>
                </a:path>
                <a:path w="2119630" h="1593214">
                  <a:moveTo>
                    <a:pt x="1577857" y="318032"/>
                  </a:moveTo>
                  <a:lnTo>
                    <a:pt x="1598171" y="290603"/>
                  </a:lnTo>
                  <a:lnTo>
                    <a:pt x="1613458" y="259435"/>
                  </a:lnTo>
                  <a:lnTo>
                    <a:pt x="1623091" y="225203"/>
                  </a:lnTo>
                  <a:lnTo>
                    <a:pt x="1626442" y="188580"/>
                  </a:lnTo>
                  <a:lnTo>
                    <a:pt x="1625572" y="169804"/>
                  </a:lnTo>
                  <a:lnTo>
                    <a:pt x="1623013" y="151555"/>
                  </a:lnTo>
                  <a:lnTo>
                    <a:pt x="1618844" y="133919"/>
                  </a:lnTo>
                  <a:lnTo>
                    <a:pt x="1613144" y="116980"/>
                  </a:lnTo>
                </a:path>
                <a:path w="2119630" h="1593214">
                  <a:moveTo>
                    <a:pt x="1831986" y="934264"/>
                  </a:moveTo>
                  <a:lnTo>
                    <a:pt x="1857013" y="960731"/>
                  </a:lnTo>
                  <a:lnTo>
                    <a:pt x="1886997" y="980908"/>
                  </a:lnTo>
                  <a:lnTo>
                    <a:pt x="1920967" y="993768"/>
                  </a:lnTo>
                  <a:lnTo>
                    <a:pt x="1957950" y="998283"/>
                  </a:lnTo>
                  <a:lnTo>
                    <a:pt x="2000850" y="992175"/>
                  </a:lnTo>
                  <a:lnTo>
                    <a:pt x="2039414" y="974936"/>
                  </a:lnTo>
                  <a:lnTo>
                    <a:pt x="2072096" y="948198"/>
                  </a:lnTo>
                  <a:lnTo>
                    <a:pt x="2097353" y="913592"/>
                  </a:lnTo>
                  <a:lnTo>
                    <a:pt x="2113639" y="872747"/>
                  </a:lnTo>
                  <a:lnTo>
                    <a:pt x="2119411" y="827294"/>
                  </a:lnTo>
                  <a:lnTo>
                    <a:pt x="2113639" y="781837"/>
                  </a:lnTo>
                  <a:lnTo>
                    <a:pt x="2097353" y="740991"/>
                  </a:lnTo>
                  <a:lnTo>
                    <a:pt x="2072096" y="706385"/>
                  </a:lnTo>
                  <a:lnTo>
                    <a:pt x="2039414" y="679649"/>
                  </a:lnTo>
                  <a:lnTo>
                    <a:pt x="2000850" y="662412"/>
                  </a:lnTo>
                  <a:lnTo>
                    <a:pt x="1957950" y="656304"/>
                  </a:lnTo>
                </a:path>
                <a:path w="2119630" h="1593214">
                  <a:moveTo>
                    <a:pt x="1571889" y="526936"/>
                  </a:moveTo>
                  <a:lnTo>
                    <a:pt x="1596895" y="553415"/>
                  </a:lnTo>
                  <a:lnTo>
                    <a:pt x="1615971" y="585160"/>
                  </a:lnTo>
                  <a:lnTo>
                    <a:pt x="1628137" y="621145"/>
                  </a:lnTo>
                  <a:lnTo>
                    <a:pt x="1632411" y="660346"/>
                  </a:lnTo>
                  <a:lnTo>
                    <a:pt x="1629124" y="694800"/>
                  </a:lnTo>
                  <a:lnTo>
                    <a:pt x="1619701" y="726898"/>
                  </a:lnTo>
                  <a:lnTo>
                    <a:pt x="1604802" y="755946"/>
                  </a:lnTo>
                  <a:lnTo>
                    <a:pt x="1585082" y="781253"/>
                  </a:lnTo>
                </a:path>
                <a:path w="2119630" h="1593214">
                  <a:moveTo>
                    <a:pt x="1272631" y="1433453"/>
                  </a:moveTo>
                  <a:lnTo>
                    <a:pt x="1281346" y="1478386"/>
                  </a:lnTo>
                  <a:lnTo>
                    <a:pt x="1300228" y="1517958"/>
                  </a:lnTo>
                  <a:lnTo>
                    <a:pt x="1327642" y="1550654"/>
                  </a:lnTo>
                  <a:lnTo>
                    <a:pt x="1361959" y="1574959"/>
                  </a:lnTo>
                  <a:lnTo>
                    <a:pt x="1401546" y="1589359"/>
                  </a:lnTo>
                  <a:lnTo>
                    <a:pt x="1444772" y="1592338"/>
                  </a:lnTo>
                  <a:lnTo>
                    <a:pt x="1487175" y="1583135"/>
                  </a:lnTo>
                  <a:lnTo>
                    <a:pt x="1524529" y="1563144"/>
                  </a:lnTo>
                  <a:lnTo>
                    <a:pt x="1555397" y="1534103"/>
                  </a:lnTo>
                  <a:lnTo>
                    <a:pt x="1578342" y="1497749"/>
                  </a:lnTo>
                  <a:lnTo>
                    <a:pt x="1591927" y="1455819"/>
                  </a:lnTo>
                  <a:lnTo>
                    <a:pt x="1594715" y="1410051"/>
                  </a:lnTo>
                  <a:lnTo>
                    <a:pt x="1589233" y="1375908"/>
                  </a:lnTo>
                  <a:lnTo>
                    <a:pt x="1577792" y="1344567"/>
                  </a:lnTo>
                  <a:lnTo>
                    <a:pt x="1561069" y="1316668"/>
                  </a:lnTo>
                  <a:lnTo>
                    <a:pt x="1539743" y="1292850"/>
                  </a:lnTo>
                </a:path>
                <a:path w="2119630" h="1593214">
                  <a:moveTo>
                    <a:pt x="1550005" y="998053"/>
                  </a:moveTo>
                  <a:lnTo>
                    <a:pt x="1517964" y="1025466"/>
                  </a:lnTo>
                  <a:lnTo>
                    <a:pt x="1479509" y="1043733"/>
                  </a:lnTo>
                  <a:lnTo>
                    <a:pt x="1436500" y="1050826"/>
                  </a:lnTo>
                  <a:lnTo>
                    <a:pt x="1393455" y="1045601"/>
                  </a:lnTo>
                  <a:lnTo>
                    <a:pt x="1354571" y="1029160"/>
                  </a:lnTo>
                  <a:lnTo>
                    <a:pt x="1321412" y="1003101"/>
                  </a:lnTo>
                  <a:lnTo>
                    <a:pt x="1295539" y="969022"/>
                  </a:lnTo>
                  <a:lnTo>
                    <a:pt x="1278514" y="928522"/>
                  </a:lnTo>
                  <a:lnTo>
                    <a:pt x="1271898" y="883198"/>
                  </a:lnTo>
                </a:path>
                <a:path w="2119630" h="1593214">
                  <a:moveTo>
                    <a:pt x="746783" y="70950"/>
                  </a:moveTo>
                  <a:lnTo>
                    <a:pt x="762725" y="63731"/>
                  </a:lnTo>
                  <a:lnTo>
                    <a:pt x="779531" y="58415"/>
                  </a:lnTo>
                  <a:lnTo>
                    <a:pt x="797083" y="55131"/>
                  </a:lnTo>
                  <a:lnTo>
                    <a:pt x="815263" y="54008"/>
                  </a:lnTo>
                  <a:lnTo>
                    <a:pt x="855499" y="59639"/>
                  </a:lnTo>
                  <a:lnTo>
                    <a:pt x="891739" y="75538"/>
                  </a:lnTo>
                  <a:lnTo>
                    <a:pt x="922620" y="100219"/>
                  </a:lnTo>
                  <a:lnTo>
                    <a:pt x="946777" y="132194"/>
                  </a:lnTo>
                  <a:lnTo>
                    <a:pt x="962807" y="89407"/>
                  </a:lnTo>
                  <a:lnTo>
                    <a:pt x="988423" y="53000"/>
                  </a:lnTo>
                  <a:lnTo>
                    <a:pt x="1021949" y="24771"/>
                  </a:lnTo>
                  <a:lnTo>
                    <a:pt x="1061712" y="6515"/>
                  </a:lnTo>
                  <a:lnTo>
                    <a:pt x="1106039" y="31"/>
                  </a:lnTo>
                  <a:lnTo>
                    <a:pt x="1149585" y="6276"/>
                  </a:lnTo>
                  <a:lnTo>
                    <a:pt x="1188794" y="23882"/>
                  </a:lnTo>
                  <a:lnTo>
                    <a:pt x="1222070" y="51156"/>
                  </a:lnTo>
                  <a:lnTo>
                    <a:pt x="1247815" y="86407"/>
                  </a:lnTo>
                  <a:lnTo>
                    <a:pt x="1264433" y="127942"/>
                  </a:lnTo>
                  <a:lnTo>
                    <a:pt x="1270327" y="174067"/>
                  </a:lnTo>
                  <a:lnTo>
                    <a:pt x="1270327" y="591322"/>
                  </a:lnTo>
                  <a:lnTo>
                    <a:pt x="1270327" y="939395"/>
                  </a:lnTo>
                  <a:lnTo>
                    <a:pt x="1270327" y="1418679"/>
                  </a:lnTo>
                  <a:lnTo>
                    <a:pt x="1264433" y="1464808"/>
                  </a:lnTo>
                  <a:lnTo>
                    <a:pt x="1247815" y="1506344"/>
                  </a:lnTo>
                  <a:lnTo>
                    <a:pt x="1222070" y="1541594"/>
                  </a:lnTo>
                  <a:lnTo>
                    <a:pt x="1188794" y="1568867"/>
                  </a:lnTo>
                  <a:lnTo>
                    <a:pt x="1149585" y="1586471"/>
                  </a:lnTo>
                  <a:lnTo>
                    <a:pt x="1106039" y="1592715"/>
                  </a:lnTo>
                  <a:lnTo>
                    <a:pt x="1089912" y="1591866"/>
                  </a:lnTo>
                  <a:lnTo>
                    <a:pt x="1074247" y="1589380"/>
                  </a:lnTo>
                  <a:lnTo>
                    <a:pt x="1059112" y="1585356"/>
                  </a:lnTo>
                  <a:lnTo>
                    <a:pt x="1044575" y="1579889"/>
                  </a:lnTo>
                  <a:lnTo>
                    <a:pt x="996888" y="1562949"/>
                  </a:lnTo>
                  <a:lnTo>
                    <a:pt x="957654" y="1531488"/>
                  </a:lnTo>
                  <a:lnTo>
                    <a:pt x="929708" y="1488509"/>
                  </a:lnTo>
                  <a:lnTo>
                    <a:pt x="915888" y="1437013"/>
                  </a:lnTo>
                  <a:lnTo>
                    <a:pt x="894187" y="1453624"/>
                  </a:lnTo>
                  <a:lnTo>
                    <a:pt x="869894" y="1466105"/>
                  </a:lnTo>
                  <a:lnTo>
                    <a:pt x="843442" y="1473959"/>
                  </a:lnTo>
                  <a:lnTo>
                    <a:pt x="815263" y="1476688"/>
                  </a:lnTo>
                  <a:lnTo>
                    <a:pt x="766482" y="1468353"/>
                  </a:lnTo>
                  <a:lnTo>
                    <a:pt x="724114" y="1445146"/>
                  </a:lnTo>
                  <a:lnTo>
                    <a:pt x="690703" y="1409757"/>
                  </a:lnTo>
                  <a:lnTo>
                    <a:pt x="668791" y="1364879"/>
                  </a:lnTo>
                  <a:lnTo>
                    <a:pt x="660922" y="1313206"/>
                  </a:lnTo>
                  <a:lnTo>
                    <a:pt x="661882" y="1295117"/>
                  </a:lnTo>
                  <a:lnTo>
                    <a:pt x="664678" y="1277618"/>
                  </a:lnTo>
                  <a:lnTo>
                    <a:pt x="669182" y="1260797"/>
                  </a:lnTo>
                  <a:lnTo>
                    <a:pt x="675267" y="1244747"/>
                  </a:lnTo>
                  <a:lnTo>
                    <a:pt x="670555" y="1245208"/>
                  </a:lnTo>
                  <a:lnTo>
                    <a:pt x="665738" y="1245511"/>
                  </a:lnTo>
                  <a:lnTo>
                    <a:pt x="660922" y="1245511"/>
                  </a:lnTo>
                  <a:lnTo>
                    <a:pt x="612141" y="1237177"/>
                  </a:lnTo>
                  <a:lnTo>
                    <a:pt x="569773" y="1213969"/>
                  </a:lnTo>
                  <a:lnTo>
                    <a:pt x="536362" y="1178580"/>
                  </a:lnTo>
                  <a:lnTo>
                    <a:pt x="514450" y="1133703"/>
                  </a:lnTo>
                  <a:lnTo>
                    <a:pt x="506581" y="1082029"/>
                  </a:lnTo>
                  <a:lnTo>
                    <a:pt x="508911" y="1053624"/>
                  </a:lnTo>
                  <a:lnTo>
                    <a:pt x="515638" y="1026826"/>
                  </a:lnTo>
                  <a:lnTo>
                    <a:pt x="526371" y="1002043"/>
                  </a:lnTo>
                  <a:lnTo>
                    <a:pt x="540716" y="979687"/>
                  </a:lnTo>
                </a:path>
                <a:path w="2119630" h="1593214">
                  <a:moveTo>
                    <a:pt x="962797" y="1274683"/>
                  </a:moveTo>
                  <a:lnTo>
                    <a:pt x="942528" y="1302112"/>
                  </a:lnTo>
                  <a:lnTo>
                    <a:pt x="927236" y="1333280"/>
                  </a:lnTo>
                  <a:lnTo>
                    <a:pt x="917578" y="1367512"/>
                  </a:lnTo>
                  <a:lnTo>
                    <a:pt x="914213" y="1404135"/>
                  </a:lnTo>
                  <a:lnTo>
                    <a:pt x="915083" y="1422907"/>
                  </a:lnTo>
                  <a:lnTo>
                    <a:pt x="917642" y="1441156"/>
                  </a:lnTo>
                  <a:lnTo>
                    <a:pt x="921810" y="1458794"/>
                  </a:lnTo>
                  <a:lnTo>
                    <a:pt x="927511" y="1475735"/>
                  </a:lnTo>
                </a:path>
                <a:path w="2119630" h="1593214">
                  <a:moveTo>
                    <a:pt x="1268024" y="159262"/>
                  </a:moveTo>
                  <a:lnTo>
                    <a:pt x="1259345" y="114329"/>
                  </a:lnTo>
                  <a:lnTo>
                    <a:pt x="1240474" y="74757"/>
                  </a:lnTo>
                  <a:lnTo>
                    <a:pt x="1213052" y="42061"/>
                  </a:lnTo>
                  <a:lnTo>
                    <a:pt x="1178719" y="17756"/>
                  </a:lnTo>
                  <a:lnTo>
                    <a:pt x="1139115" y="3356"/>
                  </a:lnTo>
                  <a:lnTo>
                    <a:pt x="1095882" y="376"/>
                  </a:lnTo>
                  <a:lnTo>
                    <a:pt x="1053486" y="9580"/>
                  </a:lnTo>
                  <a:lnTo>
                    <a:pt x="1016149" y="29570"/>
                  </a:lnTo>
                  <a:lnTo>
                    <a:pt x="985297" y="58612"/>
                  </a:lnTo>
                  <a:lnTo>
                    <a:pt x="962359" y="94966"/>
                  </a:lnTo>
                  <a:lnTo>
                    <a:pt x="948764" y="136896"/>
                  </a:lnTo>
                  <a:lnTo>
                    <a:pt x="945939" y="182664"/>
                  </a:lnTo>
                  <a:lnTo>
                    <a:pt x="951436" y="216807"/>
                  </a:lnTo>
                  <a:lnTo>
                    <a:pt x="962902" y="248146"/>
                  </a:lnTo>
                  <a:lnTo>
                    <a:pt x="979629" y="276042"/>
                  </a:lnTo>
                  <a:lnTo>
                    <a:pt x="1000911" y="299854"/>
                  </a:lnTo>
                </a:path>
                <a:path w="2119630" h="1593214">
                  <a:moveTo>
                    <a:pt x="938086" y="497984"/>
                  </a:moveTo>
                  <a:lnTo>
                    <a:pt x="935664" y="545944"/>
                  </a:lnTo>
                  <a:lnTo>
                    <a:pt x="928555" y="592518"/>
                  </a:lnTo>
                  <a:lnTo>
                    <a:pt x="916994" y="637470"/>
                  </a:lnTo>
                  <a:lnTo>
                    <a:pt x="901219" y="680565"/>
                  </a:lnTo>
                  <a:lnTo>
                    <a:pt x="881464" y="721567"/>
                  </a:lnTo>
                  <a:lnTo>
                    <a:pt x="857965" y="760241"/>
                  </a:lnTo>
                  <a:lnTo>
                    <a:pt x="830960" y="796350"/>
                  </a:lnTo>
                  <a:lnTo>
                    <a:pt x="800682" y="829659"/>
                  </a:lnTo>
                  <a:lnTo>
                    <a:pt x="767369" y="859932"/>
                  </a:lnTo>
                  <a:lnTo>
                    <a:pt x="731255" y="886933"/>
                  </a:lnTo>
                  <a:lnTo>
                    <a:pt x="692578" y="910428"/>
                  </a:lnTo>
                  <a:lnTo>
                    <a:pt x="651573" y="930179"/>
                  </a:lnTo>
                  <a:lnTo>
                    <a:pt x="608476" y="945951"/>
                  </a:lnTo>
                  <a:lnTo>
                    <a:pt x="563523" y="957509"/>
                  </a:lnTo>
                  <a:lnTo>
                    <a:pt x="516949" y="964617"/>
                  </a:lnTo>
                  <a:lnTo>
                    <a:pt x="468990" y="967038"/>
                  </a:lnTo>
                  <a:lnTo>
                    <a:pt x="421033" y="964617"/>
                  </a:lnTo>
                  <a:lnTo>
                    <a:pt x="374463" y="957509"/>
                  </a:lnTo>
                  <a:lnTo>
                    <a:pt x="329515" y="945951"/>
                  </a:lnTo>
                  <a:lnTo>
                    <a:pt x="286424" y="930179"/>
                  </a:lnTo>
                  <a:lnTo>
                    <a:pt x="245427" y="910428"/>
                  </a:lnTo>
                  <a:lnTo>
                    <a:pt x="206759" y="886933"/>
                  </a:lnTo>
                  <a:lnTo>
                    <a:pt x="170655" y="859932"/>
                  </a:lnTo>
                  <a:lnTo>
                    <a:pt x="137351" y="829659"/>
                  </a:lnTo>
                  <a:lnTo>
                    <a:pt x="107084" y="796350"/>
                  </a:lnTo>
                  <a:lnTo>
                    <a:pt x="80087" y="760241"/>
                  </a:lnTo>
                  <a:lnTo>
                    <a:pt x="56597" y="721567"/>
                  </a:lnTo>
                  <a:lnTo>
                    <a:pt x="36850" y="680565"/>
                  </a:lnTo>
                  <a:lnTo>
                    <a:pt x="21082" y="637470"/>
                  </a:lnTo>
                  <a:lnTo>
                    <a:pt x="9526" y="592518"/>
                  </a:lnTo>
                  <a:lnTo>
                    <a:pt x="2420" y="545944"/>
                  </a:lnTo>
                  <a:lnTo>
                    <a:pt x="0" y="497984"/>
                  </a:lnTo>
                  <a:lnTo>
                    <a:pt x="2420" y="450028"/>
                  </a:lnTo>
                  <a:lnTo>
                    <a:pt x="9526" y="403458"/>
                  </a:lnTo>
                  <a:lnTo>
                    <a:pt x="21082" y="358508"/>
                  </a:lnTo>
                  <a:lnTo>
                    <a:pt x="36850" y="315414"/>
                  </a:lnTo>
                  <a:lnTo>
                    <a:pt x="56597" y="274413"/>
                  </a:lnTo>
                  <a:lnTo>
                    <a:pt x="80087" y="235741"/>
                  </a:lnTo>
                  <a:lnTo>
                    <a:pt x="107084" y="199632"/>
                  </a:lnTo>
                  <a:lnTo>
                    <a:pt x="137351" y="166323"/>
                  </a:lnTo>
                  <a:lnTo>
                    <a:pt x="170655" y="136050"/>
                  </a:lnTo>
                  <a:lnTo>
                    <a:pt x="206759" y="109048"/>
                  </a:lnTo>
                  <a:lnTo>
                    <a:pt x="245427" y="85553"/>
                  </a:lnTo>
                  <a:lnTo>
                    <a:pt x="286424" y="65802"/>
                  </a:lnTo>
                  <a:lnTo>
                    <a:pt x="329515" y="50029"/>
                  </a:lnTo>
                  <a:lnTo>
                    <a:pt x="374463" y="38471"/>
                  </a:lnTo>
                  <a:lnTo>
                    <a:pt x="421033" y="31363"/>
                  </a:lnTo>
                  <a:lnTo>
                    <a:pt x="468990" y="28941"/>
                  </a:lnTo>
                  <a:lnTo>
                    <a:pt x="516949" y="31363"/>
                  </a:lnTo>
                  <a:lnTo>
                    <a:pt x="563523" y="38471"/>
                  </a:lnTo>
                  <a:lnTo>
                    <a:pt x="608476" y="50029"/>
                  </a:lnTo>
                  <a:lnTo>
                    <a:pt x="651573" y="65802"/>
                  </a:lnTo>
                  <a:lnTo>
                    <a:pt x="692578" y="85553"/>
                  </a:lnTo>
                  <a:lnTo>
                    <a:pt x="731255" y="109048"/>
                  </a:lnTo>
                  <a:lnTo>
                    <a:pt x="767369" y="136050"/>
                  </a:lnTo>
                  <a:lnTo>
                    <a:pt x="800682" y="166323"/>
                  </a:lnTo>
                  <a:lnTo>
                    <a:pt x="830960" y="199632"/>
                  </a:lnTo>
                  <a:lnTo>
                    <a:pt x="857965" y="235741"/>
                  </a:lnTo>
                  <a:lnTo>
                    <a:pt x="881464" y="274413"/>
                  </a:lnTo>
                  <a:lnTo>
                    <a:pt x="901219" y="315414"/>
                  </a:lnTo>
                  <a:lnTo>
                    <a:pt x="916994" y="358508"/>
                  </a:lnTo>
                  <a:lnTo>
                    <a:pt x="928555" y="403458"/>
                  </a:lnTo>
                  <a:lnTo>
                    <a:pt x="935664" y="450028"/>
                  </a:lnTo>
                  <a:lnTo>
                    <a:pt x="938086" y="497984"/>
                  </a:lnTo>
                  <a:close/>
                </a:path>
              </a:pathLst>
            </a:custGeom>
            <a:ln w="6141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586767" y="4078975"/>
              <a:ext cx="659130" cy="562610"/>
            </a:xfrm>
            <a:custGeom>
              <a:avLst/>
              <a:gdLst/>
              <a:ahLst/>
              <a:cxnLst/>
              <a:rect l="l" t="t" r="r" b="b"/>
              <a:pathLst>
                <a:path w="659129" h="562610">
                  <a:moveTo>
                    <a:pt x="329518" y="0"/>
                  </a:moveTo>
                  <a:lnTo>
                    <a:pt x="329518" y="82028"/>
                  </a:lnTo>
                </a:path>
                <a:path w="659129" h="562610">
                  <a:moveTo>
                    <a:pt x="81987" y="329529"/>
                  </a:moveTo>
                  <a:lnTo>
                    <a:pt x="0" y="329529"/>
                  </a:lnTo>
                </a:path>
                <a:path w="659129" h="562610">
                  <a:moveTo>
                    <a:pt x="562495" y="96520"/>
                  </a:moveTo>
                  <a:lnTo>
                    <a:pt x="504487" y="154518"/>
                  </a:lnTo>
                </a:path>
                <a:path w="659129" h="562610">
                  <a:moveTo>
                    <a:pt x="154445" y="504539"/>
                  </a:moveTo>
                  <a:lnTo>
                    <a:pt x="96436" y="562537"/>
                  </a:lnTo>
                </a:path>
                <a:path w="659129" h="562610">
                  <a:moveTo>
                    <a:pt x="154445" y="154518"/>
                  </a:moveTo>
                  <a:lnTo>
                    <a:pt x="96436" y="96510"/>
                  </a:lnTo>
                </a:path>
                <a:path w="659129" h="562610">
                  <a:moveTo>
                    <a:pt x="576945" y="329529"/>
                  </a:moveTo>
                  <a:lnTo>
                    <a:pt x="659037" y="329529"/>
                  </a:lnTo>
                </a:path>
                <a:path w="659129" h="562610">
                  <a:moveTo>
                    <a:pt x="504487" y="504539"/>
                  </a:moveTo>
                  <a:lnTo>
                    <a:pt x="562495" y="562537"/>
                  </a:lnTo>
                </a:path>
              </a:pathLst>
            </a:custGeom>
            <a:ln w="3509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18113" y="4668027"/>
              <a:ext cx="196240" cy="12143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1742260" y="4228311"/>
              <a:ext cx="348615" cy="459740"/>
            </a:xfrm>
            <a:custGeom>
              <a:avLst/>
              <a:gdLst/>
              <a:ahLst/>
              <a:cxnLst/>
              <a:rect l="l" t="t" r="r" b="b"/>
              <a:pathLst>
                <a:path w="348615" h="459739">
                  <a:moveTo>
                    <a:pt x="243343" y="459671"/>
                  </a:moveTo>
                  <a:lnTo>
                    <a:pt x="104604" y="459671"/>
                  </a:lnTo>
                  <a:lnTo>
                    <a:pt x="93802" y="457468"/>
                  </a:lnTo>
                  <a:lnTo>
                    <a:pt x="84945" y="451471"/>
                  </a:lnTo>
                  <a:lnTo>
                    <a:pt x="78953" y="442598"/>
                  </a:lnTo>
                  <a:lnTo>
                    <a:pt x="76751" y="431766"/>
                  </a:lnTo>
                  <a:lnTo>
                    <a:pt x="75357" y="381027"/>
                  </a:lnTo>
                  <a:lnTo>
                    <a:pt x="65992" y="340540"/>
                  </a:lnTo>
                  <a:lnTo>
                    <a:pt x="50541" y="305969"/>
                  </a:lnTo>
                  <a:lnTo>
                    <a:pt x="30889" y="272975"/>
                  </a:lnTo>
                  <a:lnTo>
                    <a:pt x="17846" y="250828"/>
                  </a:lnTo>
                  <a:lnTo>
                    <a:pt x="8141" y="226748"/>
                  </a:lnTo>
                  <a:lnTo>
                    <a:pt x="2087" y="201044"/>
                  </a:lnTo>
                  <a:lnTo>
                    <a:pt x="0" y="174026"/>
                  </a:lnTo>
                  <a:lnTo>
                    <a:pt x="6215" y="127762"/>
                  </a:lnTo>
                  <a:lnTo>
                    <a:pt x="23757" y="86191"/>
                  </a:lnTo>
                  <a:lnTo>
                    <a:pt x="50967" y="50970"/>
                  </a:lnTo>
                  <a:lnTo>
                    <a:pt x="86187" y="23759"/>
                  </a:lnTo>
                  <a:lnTo>
                    <a:pt x="127759" y="6216"/>
                  </a:lnTo>
                  <a:lnTo>
                    <a:pt x="174026" y="0"/>
                  </a:lnTo>
                  <a:lnTo>
                    <a:pt x="220292" y="6216"/>
                  </a:lnTo>
                  <a:lnTo>
                    <a:pt x="261865" y="23759"/>
                  </a:lnTo>
                  <a:lnTo>
                    <a:pt x="297085" y="50970"/>
                  </a:lnTo>
                  <a:lnTo>
                    <a:pt x="324294" y="86191"/>
                  </a:lnTo>
                  <a:lnTo>
                    <a:pt x="341836" y="127762"/>
                  </a:lnTo>
                  <a:lnTo>
                    <a:pt x="348052" y="174026"/>
                  </a:lnTo>
                  <a:lnTo>
                    <a:pt x="345949" y="201044"/>
                  </a:lnTo>
                  <a:lnTo>
                    <a:pt x="339871" y="226748"/>
                  </a:lnTo>
                  <a:lnTo>
                    <a:pt x="330161" y="250828"/>
                  </a:lnTo>
                  <a:lnTo>
                    <a:pt x="317163" y="272975"/>
                  </a:lnTo>
                  <a:lnTo>
                    <a:pt x="297450" y="305969"/>
                  </a:lnTo>
                  <a:lnTo>
                    <a:pt x="281967" y="340540"/>
                  </a:lnTo>
                  <a:lnTo>
                    <a:pt x="272591" y="381027"/>
                  </a:lnTo>
                  <a:lnTo>
                    <a:pt x="271195" y="431766"/>
                  </a:lnTo>
                  <a:lnTo>
                    <a:pt x="268993" y="442598"/>
                  </a:lnTo>
                  <a:lnTo>
                    <a:pt x="263002" y="451470"/>
                  </a:lnTo>
                  <a:lnTo>
                    <a:pt x="254144" y="457464"/>
                  </a:lnTo>
                  <a:lnTo>
                    <a:pt x="243343" y="459661"/>
                  </a:lnTo>
                </a:path>
                <a:path w="348615" h="459739">
                  <a:moveTo>
                    <a:pt x="153503" y="389338"/>
                  </a:moveTo>
                  <a:lnTo>
                    <a:pt x="131514" y="153649"/>
                  </a:lnTo>
                  <a:lnTo>
                    <a:pt x="218317" y="153649"/>
                  </a:lnTo>
                  <a:lnTo>
                    <a:pt x="196329" y="389338"/>
                  </a:lnTo>
                </a:path>
              </a:pathLst>
            </a:custGeom>
            <a:ln w="3509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5692476" y="5839362"/>
            <a:ext cx="4686935" cy="162179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TRUTH</a:t>
            </a:r>
            <a:endParaRPr sz="2300">
              <a:latin typeface="Arial"/>
              <a:cs typeface="Arial"/>
            </a:endParaRPr>
          </a:p>
          <a:p>
            <a:pPr algn="ctr" marL="12700" marR="5080">
              <a:lnSpc>
                <a:spcPct val="101600"/>
              </a:lnSpc>
              <a:spcBef>
                <a:spcPts val="675"/>
              </a:spcBef>
            </a:pPr>
            <a:r>
              <a:rPr dirty="0" sz="2300" spc="-145" b="1">
                <a:solidFill>
                  <a:srgbClr val="FC221C"/>
                </a:solidFill>
                <a:latin typeface="Arial"/>
                <a:cs typeface="Arial"/>
              </a:rPr>
              <a:t>Your</a:t>
            </a:r>
            <a:r>
              <a:rPr dirty="0" sz="2300" spc="-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organisation's</a:t>
            </a:r>
            <a:r>
              <a:rPr dirty="0" sz="2300" spc="-4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80" b="1">
                <a:solidFill>
                  <a:srgbClr val="FC221C"/>
                </a:solidFill>
                <a:latin typeface="Arial"/>
                <a:cs typeface="Arial"/>
              </a:rPr>
              <a:t>communication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style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not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distinctive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from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60" b="1">
                <a:solidFill>
                  <a:srgbClr val="FC221C"/>
                </a:solidFill>
                <a:latin typeface="Arial"/>
                <a:cs typeface="Arial"/>
              </a:rPr>
              <a:t>that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of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others.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5639871" y="7986009"/>
            <a:ext cx="3449954" cy="153924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300" spc="-50" b="1">
                <a:solidFill>
                  <a:srgbClr val="46100C"/>
                </a:solidFill>
                <a:latin typeface="Arial"/>
                <a:cs typeface="Arial"/>
              </a:rPr>
              <a:t>TRANSFORMATION</a:t>
            </a:r>
            <a:endParaRPr sz="2300">
              <a:latin typeface="Arial"/>
              <a:cs typeface="Arial"/>
            </a:endParaRPr>
          </a:p>
          <a:p>
            <a:pPr algn="just" marL="105410" marR="5080" indent="-93345">
              <a:lnSpc>
                <a:spcPct val="101600"/>
              </a:lnSpc>
              <a:spcBef>
                <a:spcPts val="350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Our</a:t>
            </a:r>
            <a:r>
              <a:rPr dirty="0" sz="2300" spc="-114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organisation</a:t>
            </a: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requires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revised</a:t>
            </a:r>
            <a:r>
              <a:rPr dirty="0" sz="2300" spc="-1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communication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and</a:t>
            </a: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branding</a:t>
            </a: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strategy.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995205" y="6496945"/>
            <a:ext cx="3410585" cy="1817370"/>
          </a:xfrm>
          <a:prstGeom prst="rect">
            <a:avLst/>
          </a:prstGeom>
        </p:spPr>
        <p:txBody>
          <a:bodyPr wrap="square" lIns="0" tIns="2012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dirty="0" sz="2300" spc="-45" b="1">
                <a:solidFill>
                  <a:srgbClr val="46100C"/>
                </a:solidFill>
                <a:latin typeface="Arial"/>
                <a:cs typeface="Arial"/>
              </a:rPr>
              <a:t>REALISATION</a:t>
            </a:r>
            <a:endParaRPr sz="2300">
              <a:latin typeface="Arial"/>
              <a:cs typeface="Arial"/>
            </a:endParaRPr>
          </a:p>
          <a:p>
            <a:pPr algn="ctr" marL="12065" marR="5080">
              <a:lnSpc>
                <a:spcPct val="101600"/>
              </a:lnSpc>
              <a:spcBef>
                <a:spcPts val="1445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We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85" b="1">
                <a:solidFill>
                  <a:srgbClr val="FC221C"/>
                </a:solidFill>
                <a:latin typeface="Arial"/>
                <a:cs typeface="Arial"/>
              </a:rPr>
              <a:t>should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75" b="1">
                <a:solidFill>
                  <a:srgbClr val="FC221C"/>
                </a:solidFill>
                <a:latin typeface="Arial"/>
                <a:cs typeface="Arial"/>
              </a:rPr>
              <a:t>focus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on</a:t>
            </a: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45" b="1">
                <a:solidFill>
                  <a:srgbClr val="FC221C"/>
                </a:solidFill>
                <a:latin typeface="Arial"/>
                <a:cs typeface="Arial"/>
              </a:rPr>
              <a:t>ways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to</a:t>
            </a:r>
            <a:r>
              <a:rPr dirty="0" sz="2300" spc="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45" b="1">
                <a:solidFill>
                  <a:srgbClr val="FC221C"/>
                </a:solidFill>
                <a:latin typeface="Arial"/>
                <a:cs typeface="Arial"/>
              </a:rPr>
              <a:t>distinguish</a:t>
            </a:r>
            <a:r>
              <a:rPr dirty="0" sz="2300" spc="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ourselves from</a:t>
            </a:r>
            <a:r>
              <a:rPr dirty="0" sz="2300" spc="-1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others.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112951" y="8543060"/>
            <a:ext cx="3562985" cy="124333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0"/>
              </a:spcBef>
            </a:pPr>
            <a:r>
              <a:rPr dirty="0" sz="2300" spc="-55" b="1">
                <a:solidFill>
                  <a:srgbClr val="46100C"/>
                </a:solidFill>
                <a:latin typeface="Arial"/>
                <a:cs typeface="Arial"/>
              </a:rPr>
              <a:t>MISBELIEF</a:t>
            </a:r>
            <a:endParaRPr sz="2300">
              <a:latin typeface="Arial"/>
              <a:cs typeface="Arial"/>
            </a:endParaRPr>
          </a:p>
          <a:p>
            <a:pPr algn="ctr" marL="12700" marR="5080">
              <a:lnSpc>
                <a:spcPct val="101600"/>
              </a:lnSpc>
              <a:spcBef>
                <a:spcPts val="585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Our</a:t>
            </a:r>
            <a:r>
              <a:rPr dirty="0" sz="2300" spc="-14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approach</a:t>
            </a:r>
            <a:r>
              <a:rPr dirty="0" sz="2300" spc="-10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2300" spc="-1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unique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and</a:t>
            </a:r>
            <a:r>
              <a:rPr dirty="0" sz="230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distinct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from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rest.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4289377" y="10534691"/>
            <a:ext cx="44665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Read</a:t>
            </a:r>
            <a:r>
              <a:rPr dirty="0" sz="1650" spc="14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1650" spc="1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 spc="65">
                <a:solidFill>
                  <a:srgbClr val="FC221C"/>
                </a:solidFill>
                <a:latin typeface="Gill Sans MT"/>
                <a:cs typeface="Gill Sans MT"/>
              </a:rPr>
              <a:t>case</a:t>
            </a:r>
            <a:r>
              <a:rPr dirty="0" sz="1650" spc="1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study:</a:t>
            </a:r>
            <a:r>
              <a:rPr dirty="0" sz="1650" spc="1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 spc="-10">
                <a:solidFill>
                  <a:srgbClr val="FC221C"/>
                </a:solidFill>
                <a:latin typeface="Gill Sans MT"/>
                <a:cs typeface="Gill Sans MT"/>
              </a:rPr>
              <a:t>https://tinyurl.com/3fk5mc4n</a:t>
            </a:r>
            <a:endParaRPr sz="1650">
              <a:latin typeface="Gill Sans MT"/>
              <a:cs typeface="Gill Sans MT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465295" y="10534691"/>
            <a:ext cx="24498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4" name="object 34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605031" y="2756031"/>
            <a:ext cx="6499225" cy="6073775"/>
            <a:chOff x="13605031" y="2756031"/>
            <a:chExt cx="6499225" cy="60737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5031" y="2756031"/>
              <a:ext cx="6499069" cy="607367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3867" y="4149643"/>
              <a:ext cx="5985545" cy="3272507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699405" y="566098"/>
            <a:ext cx="11185525" cy="6447155"/>
            <a:chOff x="699405" y="566098"/>
            <a:chExt cx="11185525" cy="644715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7527" y="769693"/>
              <a:ext cx="7016854" cy="62430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362" y="2195074"/>
              <a:ext cx="6179183" cy="337837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99405" y="566098"/>
              <a:ext cx="10700385" cy="859155"/>
            </a:xfrm>
            <a:custGeom>
              <a:avLst/>
              <a:gdLst/>
              <a:ahLst/>
              <a:cxnLst/>
              <a:rect l="l" t="t" r="r" b="b"/>
              <a:pathLst>
                <a:path w="10700385" h="859155">
                  <a:moveTo>
                    <a:pt x="10699778" y="0"/>
                  </a:moveTo>
                  <a:lnTo>
                    <a:pt x="0" y="0"/>
                  </a:lnTo>
                  <a:lnTo>
                    <a:pt x="0" y="858612"/>
                  </a:lnTo>
                  <a:lnTo>
                    <a:pt x="10699778" y="858612"/>
                  </a:lnTo>
                  <a:lnTo>
                    <a:pt x="10699778" y="0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28589" y="584810"/>
            <a:ext cx="10631170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0" b="1">
                <a:solidFill>
                  <a:srgbClr val="FC221C"/>
                </a:solidFill>
                <a:latin typeface="Times New Roman"/>
                <a:cs typeface="Times New Roman"/>
              </a:rPr>
              <a:t>To</a:t>
            </a:r>
            <a:r>
              <a:rPr dirty="0" spc="-27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pc="-20" b="1">
                <a:solidFill>
                  <a:srgbClr val="FC221C"/>
                </a:solidFill>
                <a:latin typeface="Times New Roman"/>
                <a:cs typeface="Times New Roman"/>
              </a:rPr>
              <a:t>motivate</a:t>
            </a:r>
            <a:r>
              <a:rPr dirty="0" spc="-175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pc="-515">
                <a:solidFill>
                  <a:srgbClr val="FC221C"/>
                </a:solidFill>
              </a:rPr>
              <a:t>investors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260">
                <a:solidFill>
                  <a:srgbClr val="FC221C"/>
                </a:solidFill>
              </a:rPr>
              <a:t>to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625">
                <a:solidFill>
                  <a:srgbClr val="FC221C"/>
                </a:solidFill>
              </a:rPr>
              <a:t>fund</a:t>
            </a:r>
            <a:r>
              <a:rPr dirty="0" spc="-345">
                <a:solidFill>
                  <a:srgbClr val="FC221C"/>
                </a:solidFill>
              </a:rPr>
              <a:t> </a:t>
            </a:r>
            <a:r>
              <a:rPr dirty="0" spc="-495">
                <a:solidFill>
                  <a:srgbClr val="FC221C"/>
                </a:solidFill>
              </a:rPr>
              <a:t>the</a:t>
            </a:r>
            <a:r>
              <a:rPr dirty="0" spc="-350">
                <a:solidFill>
                  <a:srgbClr val="FC221C"/>
                </a:solidFill>
              </a:rPr>
              <a:t> </a:t>
            </a:r>
            <a:r>
              <a:rPr dirty="0" spc="-475">
                <a:solidFill>
                  <a:srgbClr val="FC221C"/>
                </a:solidFill>
              </a:rPr>
              <a:t>product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728589" y="1447151"/>
            <a:ext cx="218884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After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App</a:t>
            </a:r>
            <a:r>
              <a:rPr dirty="0" sz="2450" spc="-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(2021)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2391108"/>
            <a:ext cx="15611475" cy="7496809"/>
            <a:chOff x="0" y="2391108"/>
            <a:chExt cx="15611475" cy="7496809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644601"/>
              <a:ext cx="6505415" cy="624307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765" y="5069981"/>
              <a:ext cx="5821812" cy="337837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009616" y="4591285"/>
              <a:ext cx="1936114" cy="864235"/>
            </a:xfrm>
            <a:custGeom>
              <a:avLst/>
              <a:gdLst/>
              <a:ahLst/>
              <a:cxnLst/>
              <a:rect l="l" t="t" r="r" b="b"/>
              <a:pathLst>
                <a:path w="1936114" h="864235">
                  <a:moveTo>
                    <a:pt x="0" y="864035"/>
                  </a:moveTo>
                  <a:lnTo>
                    <a:pt x="41600" y="804583"/>
                  </a:lnTo>
                  <a:lnTo>
                    <a:pt x="72859" y="763552"/>
                  </a:lnTo>
                  <a:lnTo>
                    <a:pt x="105151" y="723380"/>
                  </a:lnTo>
                  <a:lnTo>
                    <a:pt x="138455" y="684086"/>
                  </a:lnTo>
                  <a:lnTo>
                    <a:pt x="172755" y="645688"/>
                  </a:lnTo>
                  <a:lnTo>
                    <a:pt x="208032" y="608204"/>
                  </a:lnTo>
                  <a:lnTo>
                    <a:pt x="244267" y="571654"/>
                  </a:lnTo>
                  <a:lnTo>
                    <a:pt x="281441" y="536056"/>
                  </a:lnTo>
                  <a:lnTo>
                    <a:pt x="319537" y="501427"/>
                  </a:lnTo>
                  <a:lnTo>
                    <a:pt x="358536" y="467788"/>
                  </a:lnTo>
                  <a:lnTo>
                    <a:pt x="398419" y="435156"/>
                  </a:lnTo>
                  <a:lnTo>
                    <a:pt x="439167" y="403551"/>
                  </a:lnTo>
                  <a:lnTo>
                    <a:pt x="480764" y="372990"/>
                  </a:lnTo>
                  <a:lnTo>
                    <a:pt x="523189" y="343492"/>
                  </a:lnTo>
                  <a:lnTo>
                    <a:pt x="566424" y="315075"/>
                  </a:lnTo>
                  <a:lnTo>
                    <a:pt x="610452" y="287759"/>
                  </a:lnTo>
                  <a:lnTo>
                    <a:pt x="654351" y="262062"/>
                  </a:lnTo>
                  <a:lnTo>
                    <a:pt x="698785" y="237540"/>
                  </a:lnTo>
                  <a:lnTo>
                    <a:pt x="743731" y="214196"/>
                  </a:lnTo>
                  <a:lnTo>
                    <a:pt x="789166" y="192036"/>
                  </a:lnTo>
                  <a:lnTo>
                    <a:pt x="835067" y="171062"/>
                  </a:lnTo>
                  <a:lnTo>
                    <a:pt x="881409" y="151278"/>
                  </a:lnTo>
                  <a:lnTo>
                    <a:pt x="928170" y="132690"/>
                  </a:lnTo>
                  <a:lnTo>
                    <a:pt x="975326" y="115301"/>
                  </a:lnTo>
                  <a:lnTo>
                    <a:pt x="1022854" y="99114"/>
                  </a:lnTo>
                  <a:lnTo>
                    <a:pt x="1070730" y="84135"/>
                  </a:lnTo>
                  <a:lnTo>
                    <a:pt x="1118931" y="70367"/>
                  </a:lnTo>
                  <a:lnTo>
                    <a:pt x="1167433" y="57814"/>
                  </a:lnTo>
                  <a:lnTo>
                    <a:pt x="1216213" y="46480"/>
                  </a:lnTo>
                  <a:lnTo>
                    <a:pt x="1265248" y="36369"/>
                  </a:lnTo>
                  <a:lnTo>
                    <a:pt x="1314514" y="27485"/>
                  </a:lnTo>
                  <a:lnTo>
                    <a:pt x="1363987" y="19832"/>
                  </a:lnTo>
                  <a:lnTo>
                    <a:pt x="1413645" y="13415"/>
                  </a:lnTo>
                  <a:lnTo>
                    <a:pt x="1463464" y="8237"/>
                  </a:lnTo>
                  <a:lnTo>
                    <a:pt x="1513420" y="4303"/>
                  </a:lnTo>
                  <a:lnTo>
                    <a:pt x="1563491" y="1616"/>
                  </a:lnTo>
                  <a:lnTo>
                    <a:pt x="1613651" y="180"/>
                  </a:lnTo>
                  <a:lnTo>
                    <a:pt x="1663880" y="0"/>
                  </a:lnTo>
                  <a:lnTo>
                    <a:pt x="1714151" y="1079"/>
                  </a:lnTo>
                  <a:lnTo>
                    <a:pt x="1764444" y="3421"/>
                  </a:lnTo>
                  <a:lnTo>
                    <a:pt x="1814733" y="7032"/>
                  </a:lnTo>
                  <a:lnTo>
                    <a:pt x="1864995" y="11914"/>
                  </a:lnTo>
                  <a:lnTo>
                    <a:pt x="1915208" y="18071"/>
                  </a:lnTo>
                  <a:lnTo>
                    <a:pt x="1935867" y="21569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866816" y="4515307"/>
              <a:ext cx="188595" cy="173990"/>
            </a:xfrm>
            <a:custGeom>
              <a:avLst/>
              <a:gdLst/>
              <a:ahLst/>
              <a:cxnLst/>
              <a:rect l="l" t="t" r="r" b="b"/>
              <a:pathLst>
                <a:path w="188595" h="173989">
                  <a:moveTo>
                    <a:pt x="29318" y="0"/>
                  </a:moveTo>
                  <a:lnTo>
                    <a:pt x="58019" y="94049"/>
                  </a:lnTo>
                  <a:lnTo>
                    <a:pt x="0" y="173439"/>
                  </a:lnTo>
                  <a:lnTo>
                    <a:pt x="188109" y="116048"/>
                  </a:lnTo>
                  <a:lnTo>
                    <a:pt x="29318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8961" y="5427061"/>
              <a:ext cx="144381" cy="14439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0844145" y="3103963"/>
              <a:ext cx="3272790" cy="3272790"/>
            </a:xfrm>
            <a:custGeom>
              <a:avLst/>
              <a:gdLst/>
              <a:ahLst/>
              <a:cxnLst/>
              <a:rect l="l" t="t" r="r" b="b"/>
              <a:pathLst>
                <a:path w="3272790" h="3272790">
                  <a:moveTo>
                    <a:pt x="1636259" y="0"/>
                  </a:moveTo>
                  <a:lnTo>
                    <a:pt x="1591396" y="611"/>
                  </a:lnTo>
                  <a:lnTo>
                    <a:pt x="1546561" y="2445"/>
                  </a:lnTo>
                  <a:lnTo>
                    <a:pt x="1501780" y="5501"/>
                  </a:lnTo>
                  <a:lnTo>
                    <a:pt x="1457081" y="9780"/>
                  </a:lnTo>
                  <a:lnTo>
                    <a:pt x="1412490" y="15282"/>
                  </a:lnTo>
                  <a:lnTo>
                    <a:pt x="1368035" y="22006"/>
                  </a:lnTo>
                  <a:lnTo>
                    <a:pt x="1323742" y="29952"/>
                  </a:lnTo>
                  <a:lnTo>
                    <a:pt x="1279640" y="39122"/>
                  </a:lnTo>
                  <a:lnTo>
                    <a:pt x="1235755" y="49514"/>
                  </a:lnTo>
                  <a:lnTo>
                    <a:pt x="1192114" y="61128"/>
                  </a:lnTo>
                  <a:lnTo>
                    <a:pt x="1148744" y="73965"/>
                  </a:lnTo>
                  <a:lnTo>
                    <a:pt x="1105673" y="88024"/>
                  </a:lnTo>
                  <a:lnTo>
                    <a:pt x="1062927" y="103307"/>
                  </a:lnTo>
                  <a:lnTo>
                    <a:pt x="1020535" y="119811"/>
                  </a:lnTo>
                  <a:lnTo>
                    <a:pt x="978522" y="137539"/>
                  </a:lnTo>
                  <a:lnTo>
                    <a:pt x="936916" y="156488"/>
                  </a:lnTo>
                  <a:lnTo>
                    <a:pt x="895745" y="176661"/>
                  </a:lnTo>
                  <a:lnTo>
                    <a:pt x="855034" y="198056"/>
                  </a:lnTo>
                  <a:lnTo>
                    <a:pt x="814813" y="220673"/>
                  </a:lnTo>
                  <a:lnTo>
                    <a:pt x="775107" y="244513"/>
                  </a:lnTo>
                  <a:lnTo>
                    <a:pt x="735944" y="269576"/>
                  </a:lnTo>
                  <a:lnTo>
                    <a:pt x="697350" y="295861"/>
                  </a:lnTo>
                  <a:lnTo>
                    <a:pt x="659354" y="323369"/>
                  </a:lnTo>
                  <a:lnTo>
                    <a:pt x="621982" y="352099"/>
                  </a:lnTo>
                  <a:lnTo>
                    <a:pt x="585261" y="382052"/>
                  </a:lnTo>
                  <a:lnTo>
                    <a:pt x="549219" y="413228"/>
                  </a:lnTo>
                  <a:lnTo>
                    <a:pt x="513882" y="445626"/>
                  </a:lnTo>
                  <a:lnTo>
                    <a:pt x="479278" y="479247"/>
                  </a:lnTo>
                  <a:lnTo>
                    <a:pt x="445655" y="513854"/>
                  </a:lnTo>
                  <a:lnTo>
                    <a:pt x="413255" y="549194"/>
                  </a:lnTo>
                  <a:lnTo>
                    <a:pt x="382077" y="585239"/>
                  </a:lnTo>
                  <a:lnTo>
                    <a:pt x="352123" y="621962"/>
                  </a:lnTo>
                  <a:lnTo>
                    <a:pt x="323390" y="659336"/>
                  </a:lnTo>
                  <a:lnTo>
                    <a:pt x="295881" y="697335"/>
                  </a:lnTo>
                  <a:lnTo>
                    <a:pt x="269594" y="735930"/>
                  </a:lnTo>
                  <a:lnTo>
                    <a:pt x="244529" y="775095"/>
                  </a:lnTo>
                  <a:lnTo>
                    <a:pt x="220688" y="814802"/>
                  </a:lnTo>
                  <a:lnTo>
                    <a:pt x="198069" y="855025"/>
                  </a:lnTo>
                  <a:lnTo>
                    <a:pt x="176672" y="895737"/>
                  </a:lnTo>
                  <a:lnTo>
                    <a:pt x="156499" y="936909"/>
                  </a:lnTo>
                  <a:lnTo>
                    <a:pt x="137548" y="978515"/>
                  </a:lnTo>
                  <a:lnTo>
                    <a:pt x="119819" y="1020529"/>
                  </a:lnTo>
                  <a:lnTo>
                    <a:pt x="103313" y="1062922"/>
                  </a:lnTo>
                  <a:lnTo>
                    <a:pt x="88030" y="1105668"/>
                  </a:lnTo>
                  <a:lnTo>
                    <a:pt x="73970" y="1148740"/>
                  </a:lnTo>
                  <a:lnTo>
                    <a:pt x="61132" y="1192110"/>
                  </a:lnTo>
                  <a:lnTo>
                    <a:pt x="49517" y="1235751"/>
                  </a:lnTo>
                  <a:lnTo>
                    <a:pt x="39124" y="1279636"/>
                  </a:lnTo>
                  <a:lnTo>
                    <a:pt x="29954" y="1323738"/>
                  </a:lnTo>
                  <a:lnTo>
                    <a:pt x="22007" y="1368031"/>
                  </a:lnTo>
                  <a:lnTo>
                    <a:pt x="15283" y="1412486"/>
                  </a:lnTo>
                  <a:lnTo>
                    <a:pt x="9781" y="1457077"/>
                  </a:lnTo>
                  <a:lnTo>
                    <a:pt x="5501" y="1501776"/>
                  </a:lnTo>
                  <a:lnTo>
                    <a:pt x="2445" y="1546556"/>
                  </a:lnTo>
                  <a:lnTo>
                    <a:pt x="611" y="1591391"/>
                  </a:lnTo>
                  <a:lnTo>
                    <a:pt x="0" y="1636253"/>
                  </a:lnTo>
                  <a:lnTo>
                    <a:pt x="611" y="1681115"/>
                  </a:lnTo>
                  <a:lnTo>
                    <a:pt x="2445" y="1725950"/>
                  </a:lnTo>
                  <a:lnTo>
                    <a:pt x="5501" y="1770731"/>
                  </a:lnTo>
                  <a:lnTo>
                    <a:pt x="9781" y="1815430"/>
                  </a:lnTo>
                  <a:lnTo>
                    <a:pt x="15283" y="1860021"/>
                  </a:lnTo>
                  <a:lnTo>
                    <a:pt x="22007" y="1904476"/>
                  </a:lnTo>
                  <a:lnTo>
                    <a:pt x="29954" y="1948768"/>
                  </a:lnTo>
                  <a:lnTo>
                    <a:pt x="39124" y="1992871"/>
                  </a:lnTo>
                  <a:lnTo>
                    <a:pt x="49517" y="2036756"/>
                  </a:lnTo>
                  <a:lnTo>
                    <a:pt x="61132" y="2080397"/>
                  </a:lnTo>
                  <a:lnTo>
                    <a:pt x="73970" y="2123767"/>
                  </a:lnTo>
                  <a:lnTo>
                    <a:pt x="88030" y="2166838"/>
                  </a:lnTo>
                  <a:lnTo>
                    <a:pt x="103313" y="2209584"/>
                  </a:lnTo>
                  <a:lnTo>
                    <a:pt x="119819" y="2251978"/>
                  </a:lnTo>
                  <a:lnTo>
                    <a:pt x="137548" y="2293991"/>
                  </a:lnTo>
                  <a:lnTo>
                    <a:pt x="156499" y="2335598"/>
                  </a:lnTo>
                  <a:lnTo>
                    <a:pt x="176672" y="2376770"/>
                  </a:lnTo>
                  <a:lnTo>
                    <a:pt x="198069" y="2417481"/>
                  </a:lnTo>
                  <a:lnTo>
                    <a:pt x="220688" y="2457704"/>
                  </a:lnTo>
                  <a:lnTo>
                    <a:pt x="244529" y="2497412"/>
                  </a:lnTo>
                  <a:lnTo>
                    <a:pt x="269594" y="2536577"/>
                  </a:lnTo>
                  <a:lnTo>
                    <a:pt x="295881" y="2575172"/>
                  </a:lnTo>
                  <a:lnTo>
                    <a:pt x="323390" y="2613170"/>
                  </a:lnTo>
                  <a:lnTo>
                    <a:pt x="352123" y="2650545"/>
                  </a:lnTo>
                  <a:lnTo>
                    <a:pt x="382077" y="2687268"/>
                  </a:lnTo>
                  <a:lnTo>
                    <a:pt x="413255" y="2723313"/>
                  </a:lnTo>
                  <a:lnTo>
                    <a:pt x="445655" y="2758653"/>
                  </a:lnTo>
                  <a:lnTo>
                    <a:pt x="479278" y="2793260"/>
                  </a:lnTo>
                  <a:lnTo>
                    <a:pt x="513882" y="2826881"/>
                  </a:lnTo>
                  <a:lnTo>
                    <a:pt x="549219" y="2859279"/>
                  </a:lnTo>
                  <a:lnTo>
                    <a:pt x="585261" y="2890454"/>
                  </a:lnTo>
                  <a:lnTo>
                    <a:pt x="621982" y="2920407"/>
                  </a:lnTo>
                  <a:lnTo>
                    <a:pt x="659354" y="2949138"/>
                  </a:lnTo>
                  <a:lnTo>
                    <a:pt x="697350" y="2976645"/>
                  </a:lnTo>
                  <a:lnTo>
                    <a:pt x="735944" y="3002931"/>
                  </a:lnTo>
                  <a:lnTo>
                    <a:pt x="775107" y="3027993"/>
                  </a:lnTo>
                  <a:lnTo>
                    <a:pt x="814813" y="3051833"/>
                  </a:lnTo>
                  <a:lnTo>
                    <a:pt x="855034" y="3074451"/>
                  </a:lnTo>
                  <a:lnTo>
                    <a:pt x="895745" y="3095846"/>
                  </a:lnTo>
                  <a:lnTo>
                    <a:pt x="936916" y="3116018"/>
                  </a:lnTo>
                  <a:lnTo>
                    <a:pt x="978522" y="3134968"/>
                  </a:lnTo>
                  <a:lnTo>
                    <a:pt x="1020535" y="3152695"/>
                  </a:lnTo>
                  <a:lnTo>
                    <a:pt x="1062927" y="3169200"/>
                  </a:lnTo>
                  <a:lnTo>
                    <a:pt x="1105673" y="3184482"/>
                  </a:lnTo>
                  <a:lnTo>
                    <a:pt x="1148744" y="3198542"/>
                  </a:lnTo>
                  <a:lnTo>
                    <a:pt x="1192114" y="3211379"/>
                  </a:lnTo>
                  <a:lnTo>
                    <a:pt x="1235755" y="3222993"/>
                  </a:lnTo>
                  <a:lnTo>
                    <a:pt x="1279640" y="3233385"/>
                  </a:lnTo>
                  <a:lnTo>
                    <a:pt x="1323742" y="3242554"/>
                  </a:lnTo>
                  <a:lnTo>
                    <a:pt x="1368035" y="3250501"/>
                  </a:lnTo>
                  <a:lnTo>
                    <a:pt x="1412490" y="3257225"/>
                  </a:lnTo>
                  <a:lnTo>
                    <a:pt x="1457081" y="3262727"/>
                  </a:lnTo>
                  <a:lnTo>
                    <a:pt x="1501780" y="3267006"/>
                  </a:lnTo>
                  <a:lnTo>
                    <a:pt x="1546561" y="3270062"/>
                  </a:lnTo>
                  <a:lnTo>
                    <a:pt x="1591396" y="3271896"/>
                  </a:lnTo>
                  <a:lnTo>
                    <a:pt x="1636259" y="3272507"/>
                  </a:lnTo>
                  <a:lnTo>
                    <a:pt x="1681121" y="3271896"/>
                  </a:lnTo>
                  <a:lnTo>
                    <a:pt x="1725956" y="3270062"/>
                  </a:lnTo>
                  <a:lnTo>
                    <a:pt x="1770737" y="3267006"/>
                  </a:lnTo>
                  <a:lnTo>
                    <a:pt x="1815436" y="3262727"/>
                  </a:lnTo>
                  <a:lnTo>
                    <a:pt x="1860027" y="3257225"/>
                  </a:lnTo>
                  <a:lnTo>
                    <a:pt x="1904482" y="3250501"/>
                  </a:lnTo>
                  <a:lnTo>
                    <a:pt x="1948775" y="3242554"/>
                  </a:lnTo>
                  <a:lnTo>
                    <a:pt x="1992877" y="3233385"/>
                  </a:lnTo>
                  <a:lnTo>
                    <a:pt x="2036763" y="3222993"/>
                  </a:lnTo>
                  <a:lnTo>
                    <a:pt x="2080404" y="3211379"/>
                  </a:lnTo>
                  <a:lnTo>
                    <a:pt x="2123773" y="3198542"/>
                  </a:lnTo>
                  <a:lnTo>
                    <a:pt x="2166844" y="3184482"/>
                  </a:lnTo>
                  <a:lnTo>
                    <a:pt x="2209590" y="3169200"/>
                  </a:lnTo>
                  <a:lnTo>
                    <a:pt x="2251983" y="3152695"/>
                  </a:lnTo>
                  <a:lnTo>
                    <a:pt x="2293995" y="3134968"/>
                  </a:lnTo>
                  <a:lnTo>
                    <a:pt x="2335601" y="3116018"/>
                  </a:lnTo>
                  <a:lnTo>
                    <a:pt x="2376772" y="3095846"/>
                  </a:lnTo>
                  <a:lnTo>
                    <a:pt x="2417483" y="3074451"/>
                  </a:lnTo>
                  <a:lnTo>
                    <a:pt x="2457704" y="3051833"/>
                  </a:lnTo>
                  <a:lnTo>
                    <a:pt x="2497410" y="3027993"/>
                  </a:lnTo>
                  <a:lnTo>
                    <a:pt x="2536573" y="3002931"/>
                  </a:lnTo>
                  <a:lnTo>
                    <a:pt x="2575167" y="2976645"/>
                  </a:lnTo>
                  <a:lnTo>
                    <a:pt x="2613163" y="2949138"/>
                  </a:lnTo>
                  <a:lnTo>
                    <a:pt x="2650535" y="2920407"/>
                  </a:lnTo>
                  <a:lnTo>
                    <a:pt x="2687256" y="2890454"/>
                  </a:lnTo>
                  <a:lnTo>
                    <a:pt x="2723298" y="2859279"/>
                  </a:lnTo>
                  <a:lnTo>
                    <a:pt x="2758635" y="2826881"/>
                  </a:lnTo>
                  <a:lnTo>
                    <a:pt x="2793239" y="2793260"/>
                  </a:lnTo>
                  <a:lnTo>
                    <a:pt x="2826862" y="2758653"/>
                  </a:lnTo>
                  <a:lnTo>
                    <a:pt x="2859262" y="2723313"/>
                  </a:lnTo>
                  <a:lnTo>
                    <a:pt x="2890440" y="2687268"/>
                  </a:lnTo>
                  <a:lnTo>
                    <a:pt x="2920395" y="2650545"/>
                  </a:lnTo>
                  <a:lnTo>
                    <a:pt x="2949127" y="2613170"/>
                  </a:lnTo>
                  <a:lnTo>
                    <a:pt x="2976636" y="2575172"/>
                  </a:lnTo>
                  <a:lnTo>
                    <a:pt x="3002923" y="2536577"/>
                  </a:lnTo>
                  <a:lnTo>
                    <a:pt x="3027988" y="2497412"/>
                  </a:lnTo>
                  <a:lnTo>
                    <a:pt x="3051829" y="2457704"/>
                  </a:lnTo>
                  <a:lnTo>
                    <a:pt x="3074448" y="2417481"/>
                  </a:lnTo>
                  <a:lnTo>
                    <a:pt x="3095845" y="2376770"/>
                  </a:lnTo>
                  <a:lnTo>
                    <a:pt x="3116018" y="2335598"/>
                  </a:lnTo>
                  <a:lnTo>
                    <a:pt x="3134970" y="2293991"/>
                  </a:lnTo>
                  <a:lnTo>
                    <a:pt x="3152698" y="2251978"/>
                  </a:lnTo>
                  <a:lnTo>
                    <a:pt x="3169204" y="2209584"/>
                  </a:lnTo>
                  <a:lnTo>
                    <a:pt x="3184487" y="2166838"/>
                  </a:lnTo>
                  <a:lnTo>
                    <a:pt x="3198547" y="2123767"/>
                  </a:lnTo>
                  <a:lnTo>
                    <a:pt x="3211385" y="2080397"/>
                  </a:lnTo>
                  <a:lnTo>
                    <a:pt x="3223000" y="2036756"/>
                  </a:lnTo>
                  <a:lnTo>
                    <a:pt x="3233393" y="1992871"/>
                  </a:lnTo>
                  <a:lnTo>
                    <a:pt x="3242563" y="1948768"/>
                  </a:lnTo>
                  <a:lnTo>
                    <a:pt x="3250510" y="1904476"/>
                  </a:lnTo>
                  <a:lnTo>
                    <a:pt x="3257234" y="1860021"/>
                  </a:lnTo>
                  <a:lnTo>
                    <a:pt x="3262736" y="1815430"/>
                  </a:lnTo>
                  <a:lnTo>
                    <a:pt x="3267016" y="1770731"/>
                  </a:lnTo>
                  <a:lnTo>
                    <a:pt x="3270072" y="1725950"/>
                  </a:lnTo>
                  <a:lnTo>
                    <a:pt x="3271906" y="1681115"/>
                  </a:lnTo>
                  <a:lnTo>
                    <a:pt x="3272518" y="1636253"/>
                  </a:lnTo>
                  <a:lnTo>
                    <a:pt x="3271906" y="1591391"/>
                  </a:lnTo>
                  <a:lnTo>
                    <a:pt x="3270072" y="1546556"/>
                  </a:lnTo>
                  <a:lnTo>
                    <a:pt x="3267016" y="1501776"/>
                  </a:lnTo>
                  <a:lnTo>
                    <a:pt x="3262736" y="1457077"/>
                  </a:lnTo>
                  <a:lnTo>
                    <a:pt x="3257234" y="1412486"/>
                  </a:lnTo>
                  <a:lnTo>
                    <a:pt x="3250510" y="1368031"/>
                  </a:lnTo>
                  <a:lnTo>
                    <a:pt x="3242563" y="1323738"/>
                  </a:lnTo>
                  <a:lnTo>
                    <a:pt x="3233393" y="1279636"/>
                  </a:lnTo>
                  <a:lnTo>
                    <a:pt x="3223000" y="1235751"/>
                  </a:lnTo>
                  <a:lnTo>
                    <a:pt x="3211385" y="1192110"/>
                  </a:lnTo>
                  <a:lnTo>
                    <a:pt x="3198547" y="1148740"/>
                  </a:lnTo>
                  <a:lnTo>
                    <a:pt x="3184487" y="1105668"/>
                  </a:lnTo>
                  <a:lnTo>
                    <a:pt x="3169204" y="1062922"/>
                  </a:lnTo>
                  <a:lnTo>
                    <a:pt x="3152698" y="1020529"/>
                  </a:lnTo>
                  <a:lnTo>
                    <a:pt x="3134970" y="978515"/>
                  </a:lnTo>
                  <a:lnTo>
                    <a:pt x="3116018" y="936909"/>
                  </a:lnTo>
                  <a:lnTo>
                    <a:pt x="3095845" y="895737"/>
                  </a:lnTo>
                  <a:lnTo>
                    <a:pt x="3074448" y="855025"/>
                  </a:lnTo>
                  <a:lnTo>
                    <a:pt x="3051829" y="814802"/>
                  </a:lnTo>
                  <a:lnTo>
                    <a:pt x="3027988" y="775095"/>
                  </a:lnTo>
                  <a:lnTo>
                    <a:pt x="3002923" y="735930"/>
                  </a:lnTo>
                  <a:lnTo>
                    <a:pt x="2976636" y="697335"/>
                  </a:lnTo>
                  <a:lnTo>
                    <a:pt x="2949127" y="659336"/>
                  </a:lnTo>
                  <a:lnTo>
                    <a:pt x="2920395" y="621962"/>
                  </a:lnTo>
                  <a:lnTo>
                    <a:pt x="2890440" y="585239"/>
                  </a:lnTo>
                  <a:lnTo>
                    <a:pt x="2859262" y="549194"/>
                  </a:lnTo>
                  <a:lnTo>
                    <a:pt x="2826862" y="513854"/>
                  </a:lnTo>
                  <a:lnTo>
                    <a:pt x="2793239" y="479247"/>
                  </a:lnTo>
                  <a:lnTo>
                    <a:pt x="2758635" y="445626"/>
                  </a:lnTo>
                  <a:lnTo>
                    <a:pt x="2723298" y="413228"/>
                  </a:lnTo>
                  <a:lnTo>
                    <a:pt x="2687256" y="382052"/>
                  </a:lnTo>
                  <a:lnTo>
                    <a:pt x="2650535" y="352099"/>
                  </a:lnTo>
                  <a:lnTo>
                    <a:pt x="2613163" y="323369"/>
                  </a:lnTo>
                  <a:lnTo>
                    <a:pt x="2575167" y="295861"/>
                  </a:lnTo>
                  <a:lnTo>
                    <a:pt x="2536573" y="269576"/>
                  </a:lnTo>
                  <a:lnTo>
                    <a:pt x="2497410" y="244513"/>
                  </a:lnTo>
                  <a:lnTo>
                    <a:pt x="2457704" y="220673"/>
                  </a:lnTo>
                  <a:lnTo>
                    <a:pt x="2417483" y="198056"/>
                  </a:lnTo>
                  <a:lnTo>
                    <a:pt x="2376772" y="176661"/>
                  </a:lnTo>
                  <a:lnTo>
                    <a:pt x="2335601" y="156488"/>
                  </a:lnTo>
                  <a:lnTo>
                    <a:pt x="2293995" y="137539"/>
                  </a:lnTo>
                  <a:lnTo>
                    <a:pt x="2251983" y="119811"/>
                  </a:lnTo>
                  <a:lnTo>
                    <a:pt x="2209590" y="103307"/>
                  </a:lnTo>
                  <a:lnTo>
                    <a:pt x="2166844" y="88024"/>
                  </a:lnTo>
                  <a:lnTo>
                    <a:pt x="2123773" y="73965"/>
                  </a:lnTo>
                  <a:lnTo>
                    <a:pt x="2080404" y="61128"/>
                  </a:lnTo>
                  <a:lnTo>
                    <a:pt x="2036763" y="49514"/>
                  </a:lnTo>
                  <a:lnTo>
                    <a:pt x="1992877" y="39122"/>
                  </a:lnTo>
                  <a:lnTo>
                    <a:pt x="1948775" y="29952"/>
                  </a:lnTo>
                  <a:lnTo>
                    <a:pt x="1904482" y="22006"/>
                  </a:lnTo>
                  <a:lnTo>
                    <a:pt x="1860027" y="15282"/>
                  </a:lnTo>
                  <a:lnTo>
                    <a:pt x="1815436" y="9780"/>
                  </a:lnTo>
                  <a:lnTo>
                    <a:pt x="1770737" y="5501"/>
                  </a:lnTo>
                  <a:lnTo>
                    <a:pt x="1725956" y="2445"/>
                  </a:lnTo>
                  <a:lnTo>
                    <a:pt x="1681121" y="611"/>
                  </a:lnTo>
                  <a:lnTo>
                    <a:pt x="1636259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839836" y="2412063"/>
              <a:ext cx="2504440" cy="930910"/>
            </a:xfrm>
            <a:custGeom>
              <a:avLst/>
              <a:gdLst/>
              <a:ahLst/>
              <a:cxnLst/>
              <a:rect l="l" t="t" r="r" b="b"/>
              <a:pathLst>
                <a:path w="2504440" h="930910">
                  <a:moveTo>
                    <a:pt x="0" y="239343"/>
                  </a:moveTo>
                  <a:lnTo>
                    <a:pt x="20837" y="237248"/>
                  </a:lnTo>
                  <a:lnTo>
                    <a:pt x="23719" y="230377"/>
                  </a:lnTo>
                  <a:lnTo>
                    <a:pt x="26568" y="223482"/>
                  </a:lnTo>
                  <a:lnTo>
                    <a:pt x="29470" y="216622"/>
                  </a:lnTo>
                  <a:lnTo>
                    <a:pt x="58620" y="167153"/>
                  </a:lnTo>
                  <a:lnTo>
                    <a:pt x="92352" y="131893"/>
                  </a:lnTo>
                  <a:lnTo>
                    <a:pt x="132345" y="103216"/>
                  </a:lnTo>
                  <a:lnTo>
                    <a:pt x="177232" y="80266"/>
                  </a:lnTo>
                  <a:lnTo>
                    <a:pt x="225651" y="62184"/>
                  </a:lnTo>
                  <a:lnTo>
                    <a:pt x="276236" y="48112"/>
                  </a:lnTo>
                  <a:lnTo>
                    <a:pt x="327623" y="37192"/>
                  </a:lnTo>
                  <a:lnTo>
                    <a:pt x="376714" y="28563"/>
                  </a:lnTo>
                  <a:lnTo>
                    <a:pt x="425812" y="21086"/>
                  </a:lnTo>
                  <a:lnTo>
                    <a:pt x="474899" y="14753"/>
                  </a:lnTo>
                  <a:lnTo>
                    <a:pt x="523960" y="9558"/>
                  </a:lnTo>
                  <a:lnTo>
                    <a:pt x="572976" y="5492"/>
                  </a:lnTo>
                  <a:lnTo>
                    <a:pt x="621933" y="2549"/>
                  </a:lnTo>
                  <a:lnTo>
                    <a:pt x="670812" y="720"/>
                  </a:lnTo>
                  <a:lnTo>
                    <a:pt x="719598" y="0"/>
                  </a:lnTo>
                  <a:lnTo>
                    <a:pt x="768274" y="379"/>
                  </a:lnTo>
                  <a:lnTo>
                    <a:pt x="816823" y="1852"/>
                  </a:lnTo>
                  <a:lnTo>
                    <a:pt x="865228" y="4410"/>
                  </a:lnTo>
                  <a:lnTo>
                    <a:pt x="913474" y="8047"/>
                  </a:lnTo>
                  <a:lnTo>
                    <a:pt x="961542" y="12755"/>
                  </a:lnTo>
                  <a:lnTo>
                    <a:pt x="1009417" y="18527"/>
                  </a:lnTo>
                  <a:lnTo>
                    <a:pt x="1057081" y="25355"/>
                  </a:lnTo>
                  <a:lnTo>
                    <a:pt x="1104519" y="33232"/>
                  </a:lnTo>
                  <a:lnTo>
                    <a:pt x="1151714" y="42150"/>
                  </a:lnTo>
                  <a:lnTo>
                    <a:pt x="1198648" y="52103"/>
                  </a:lnTo>
                  <a:lnTo>
                    <a:pt x="1245305" y="63084"/>
                  </a:lnTo>
                  <a:lnTo>
                    <a:pt x="1291669" y="75083"/>
                  </a:lnTo>
                  <a:lnTo>
                    <a:pt x="1337723" y="88096"/>
                  </a:lnTo>
                  <a:lnTo>
                    <a:pt x="1383451" y="102113"/>
                  </a:lnTo>
                  <a:lnTo>
                    <a:pt x="1428835" y="117128"/>
                  </a:lnTo>
                  <a:lnTo>
                    <a:pt x="1473859" y="133133"/>
                  </a:lnTo>
                  <a:lnTo>
                    <a:pt x="1518506" y="150122"/>
                  </a:lnTo>
                  <a:lnTo>
                    <a:pt x="1562760" y="168086"/>
                  </a:lnTo>
                  <a:lnTo>
                    <a:pt x="1606604" y="187019"/>
                  </a:lnTo>
                  <a:lnTo>
                    <a:pt x="1650021" y="206912"/>
                  </a:lnTo>
                  <a:lnTo>
                    <a:pt x="1692995" y="227760"/>
                  </a:lnTo>
                  <a:lnTo>
                    <a:pt x="1735509" y="249553"/>
                  </a:lnTo>
                  <a:lnTo>
                    <a:pt x="1777546" y="272286"/>
                  </a:lnTo>
                  <a:lnTo>
                    <a:pt x="1819090" y="295951"/>
                  </a:lnTo>
                  <a:lnTo>
                    <a:pt x="1860125" y="320540"/>
                  </a:lnTo>
                  <a:lnTo>
                    <a:pt x="1900632" y="346046"/>
                  </a:lnTo>
                  <a:lnTo>
                    <a:pt x="1940597" y="372461"/>
                  </a:lnTo>
                  <a:lnTo>
                    <a:pt x="1980001" y="399779"/>
                  </a:lnTo>
                  <a:lnTo>
                    <a:pt x="2018830" y="427993"/>
                  </a:lnTo>
                  <a:lnTo>
                    <a:pt x="2057064" y="457093"/>
                  </a:lnTo>
                  <a:lnTo>
                    <a:pt x="2094690" y="487075"/>
                  </a:lnTo>
                  <a:lnTo>
                    <a:pt x="2131688" y="517929"/>
                  </a:lnTo>
                  <a:lnTo>
                    <a:pt x="2168044" y="549649"/>
                  </a:lnTo>
                  <a:lnTo>
                    <a:pt x="2203739" y="582227"/>
                  </a:lnTo>
                  <a:lnTo>
                    <a:pt x="2238759" y="615657"/>
                  </a:lnTo>
                  <a:lnTo>
                    <a:pt x="2273085" y="649930"/>
                  </a:lnTo>
                  <a:lnTo>
                    <a:pt x="2306701" y="685040"/>
                  </a:lnTo>
                  <a:lnTo>
                    <a:pt x="2339591" y="720978"/>
                  </a:lnTo>
                  <a:lnTo>
                    <a:pt x="2371738" y="757739"/>
                  </a:lnTo>
                  <a:lnTo>
                    <a:pt x="2403125" y="795314"/>
                  </a:lnTo>
                  <a:lnTo>
                    <a:pt x="2433736" y="833695"/>
                  </a:lnTo>
                  <a:lnTo>
                    <a:pt x="2463554" y="872877"/>
                  </a:lnTo>
                  <a:lnTo>
                    <a:pt x="2492562" y="912851"/>
                  </a:lnTo>
                  <a:lnTo>
                    <a:pt x="2504185" y="930316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234810" y="3239650"/>
              <a:ext cx="170815" cy="195580"/>
            </a:xfrm>
            <a:custGeom>
              <a:avLst/>
              <a:gdLst/>
              <a:ahLst/>
              <a:cxnLst/>
              <a:rect l="l" t="t" r="r" b="b"/>
              <a:pathLst>
                <a:path w="170815" h="195579">
                  <a:moveTo>
                    <a:pt x="146592" y="0"/>
                  </a:moveTo>
                  <a:lnTo>
                    <a:pt x="97588" y="85285"/>
                  </a:lnTo>
                  <a:lnTo>
                    <a:pt x="0" y="97284"/>
                  </a:lnTo>
                  <a:lnTo>
                    <a:pt x="170570" y="195208"/>
                  </a:lnTo>
                  <a:lnTo>
                    <a:pt x="146592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14813" y="2583732"/>
              <a:ext cx="145859" cy="14584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3785549" y="4735206"/>
              <a:ext cx="1757680" cy="904240"/>
            </a:xfrm>
            <a:custGeom>
              <a:avLst/>
              <a:gdLst/>
              <a:ahLst/>
              <a:cxnLst/>
              <a:rect l="l" t="t" r="r" b="b"/>
              <a:pathLst>
                <a:path w="1757680" h="904239">
                  <a:moveTo>
                    <a:pt x="0" y="0"/>
                  </a:moveTo>
                  <a:lnTo>
                    <a:pt x="71034" y="5122"/>
                  </a:lnTo>
                  <a:lnTo>
                    <a:pt x="120965" y="10329"/>
                  </a:lnTo>
                  <a:lnTo>
                    <a:pt x="170719" y="16537"/>
                  </a:lnTo>
                  <a:lnTo>
                    <a:pt x="220283" y="23741"/>
                  </a:lnTo>
                  <a:lnTo>
                    <a:pt x="269641" y="31936"/>
                  </a:lnTo>
                  <a:lnTo>
                    <a:pt x="318781" y="41116"/>
                  </a:lnTo>
                  <a:lnTo>
                    <a:pt x="367686" y="51276"/>
                  </a:lnTo>
                  <a:lnTo>
                    <a:pt x="416344" y="62410"/>
                  </a:lnTo>
                  <a:lnTo>
                    <a:pt x="464739" y="74514"/>
                  </a:lnTo>
                  <a:lnTo>
                    <a:pt x="512858" y="87581"/>
                  </a:lnTo>
                  <a:lnTo>
                    <a:pt x="560686" y="101607"/>
                  </a:lnTo>
                  <a:lnTo>
                    <a:pt x="608208" y="116586"/>
                  </a:lnTo>
                  <a:lnTo>
                    <a:pt x="655411" y="132513"/>
                  </a:lnTo>
                  <a:lnTo>
                    <a:pt x="702280" y="149383"/>
                  </a:lnTo>
                  <a:lnTo>
                    <a:pt x="748801" y="167190"/>
                  </a:lnTo>
                  <a:lnTo>
                    <a:pt x="794959" y="185929"/>
                  </a:lnTo>
                  <a:lnTo>
                    <a:pt x="840741" y="205594"/>
                  </a:lnTo>
                  <a:lnTo>
                    <a:pt x="886131" y="226180"/>
                  </a:lnTo>
                  <a:lnTo>
                    <a:pt x="931116" y="247683"/>
                  </a:lnTo>
                  <a:lnTo>
                    <a:pt x="975681" y="270095"/>
                  </a:lnTo>
                  <a:lnTo>
                    <a:pt x="1019811" y="293413"/>
                  </a:lnTo>
                  <a:lnTo>
                    <a:pt x="1063494" y="317631"/>
                  </a:lnTo>
                  <a:lnTo>
                    <a:pt x="1106713" y="342744"/>
                  </a:lnTo>
                  <a:lnTo>
                    <a:pt x="1149456" y="368746"/>
                  </a:lnTo>
                  <a:lnTo>
                    <a:pt x="1191707" y="395631"/>
                  </a:lnTo>
                  <a:lnTo>
                    <a:pt x="1233452" y="423395"/>
                  </a:lnTo>
                  <a:lnTo>
                    <a:pt x="1274678" y="452033"/>
                  </a:lnTo>
                  <a:lnTo>
                    <a:pt x="1315369" y="481538"/>
                  </a:lnTo>
                  <a:lnTo>
                    <a:pt x="1355511" y="511905"/>
                  </a:lnTo>
                  <a:lnTo>
                    <a:pt x="1395090" y="543130"/>
                  </a:lnTo>
                  <a:lnTo>
                    <a:pt x="1434092" y="575207"/>
                  </a:lnTo>
                  <a:lnTo>
                    <a:pt x="1471316" y="607109"/>
                  </a:lnTo>
                  <a:lnTo>
                    <a:pt x="1507872" y="639736"/>
                  </a:lnTo>
                  <a:lnTo>
                    <a:pt x="1543749" y="673078"/>
                  </a:lnTo>
                  <a:lnTo>
                    <a:pt x="1578939" y="707125"/>
                  </a:lnTo>
                  <a:lnTo>
                    <a:pt x="1613431" y="741865"/>
                  </a:lnTo>
                  <a:lnTo>
                    <a:pt x="1647217" y="777288"/>
                  </a:lnTo>
                  <a:lnTo>
                    <a:pt x="1680287" y="813383"/>
                  </a:lnTo>
                  <a:lnTo>
                    <a:pt x="1712631" y="850138"/>
                  </a:lnTo>
                  <a:lnTo>
                    <a:pt x="1744240" y="887543"/>
                  </a:lnTo>
                  <a:lnTo>
                    <a:pt x="1757119" y="904035"/>
                  </a:lnTo>
                </a:path>
              </a:pathLst>
            </a:custGeom>
            <a:ln w="41883">
              <a:solidFill>
                <a:srgbClr val="FC221C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5433456" y="5533904"/>
              <a:ext cx="177800" cy="193040"/>
            </a:xfrm>
            <a:custGeom>
              <a:avLst/>
              <a:gdLst/>
              <a:ahLst/>
              <a:cxnLst/>
              <a:rect l="l" t="t" r="r" b="b"/>
              <a:pathLst>
                <a:path w="177800" h="193039">
                  <a:moveTo>
                    <a:pt x="138425" y="0"/>
                  </a:moveTo>
                  <a:lnTo>
                    <a:pt x="96332" y="88855"/>
                  </a:lnTo>
                  <a:lnTo>
                    <a:pt x="0" y="108478"/>
                  </a:lnTo>
                  <a:lnTo>
                    <a:pt x="177690" y="192716"/>
                  </a:lnTo>
                  <a:lnTo>
                    <a:pt x="138425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0107" y="4659669"/>
              <a:ext cx="146382" cy="146456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6280846" y="5734654"/>
            <a:ext cx="4523105" cy="162179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algn="ctr" marR="324485">
              <a:lnSpc>
                <a:spcPct val="100000"/>
              </a:lnSpc>
              <a:spcBef>
                <a:spcPts val="819"/>
              </a:spcBef>
            </a:pPr>
            <a:r>
              <a:rPr dirty="0" sz="2300" spc="-10" b="1">
                <a:solidFill>
                  <a:srgbClr val="46100C"/>
                </a:solidFill>
                <a:latin typeface="Arial"/>
                <a:cs typeface="Arial"/>
              </a:rPr>
              <a:t>TRUTH</a:t>
            </a:r>
            <a:endParaRPr sz="2300">
              <a:latin typeface="Arial"/>
              <a:cs typeface="Arial"/>
            </a:endParaRPr>
          </a:p>
          <a:p>
            <a:pPr marL="160655" marR="5080" indent="-148590">
              <a:lnSpc>
                <a:spcPct val="101600"/>
              </a:lnSpc>
              <a:spcBef>
                <a:spcPts val="675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What</a:t>
            </a:r>
            <a:r>
              <a:rPr dirty="0" sz="230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85" b="1">
                <a:solidFill>
                  <a:srgbClr val="FC221C"/>
                </a:solidFill>
                <a:latin typeface="Arial"/>
                <a:cs typeface="Arial"/>
              </a:rPr>
              <a:t>happens</a:t>
            </a:r>
            <a:r>
              <a:rPr dirty="0" sz="230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if,</a:t>
            </a:r>
            <a:r>
              <a:rPr dirty="0" sz="230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after</a:t>
            </a:r>
            <a:r>
              <a:rPr dirty="0" sz="2300" spc="10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0" b="1">
                <a:solidFill>
                  <a:srgbClr val="FC221C"/>
                </a:solidFill>
                <a:latin typeface="Arial"/>
                <a:cs typeface="Arial"/>
              </a:rPr>
              <a:t>departure,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30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letter</a:t>
            </a:r>
            <a:r>
              <a:rPr dirty="0" sz="2300" spc="10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doesn't</a:t>
            </a:r>
            <a:r>
              <a:rPr dirty="0" sz="230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get</a:t>
            </a:r>
            <a:r>
              <a:rPr dirty="0" sz="2300" spc="10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executed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or</a:t>
            </a:r>
            <a:r>
              <a:rPr dirty="0" sz="230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30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45" b="1">
                <a:solidFill>
                  <a:srgbClr val="FC221C"/>
                </a:solidFill>
                <a:latin typeface="Arial"/>
                <a:cs typeface="Arial"/>
              </a:rPr>
              <a:t>instructions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are</a:t>
            </a:r>
            <a:r>
              <a:rPr dirty="0" sz="230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unclear?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4669414" y="7538703"/>
            <a:ext cx="4951095" cy="1973580"/>
          </a:xfrm>
          <a:prstGeom prst="rect">
            <a:avLst/>
          </a:prstGeom>
        </p:spPr>
        <p:txBody>
          <a:bodyPr wrap="square" lIns="0" tIns="1016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dirty="0" sz="2300" spc="-50" b="1">
                <a:solidFill>
                  <a:srgbClr val="46100C"/>
                </a:solidFill>
                <a:latin typeface="Arial"/>
                <a:cs typeface="Arial"/>
              </a:rPr>
              <a:t>TRANSFORMATION</a:t>
            </a:r>
            <a:endParaRPr sz="2300">
              <a:latin typeface="Arial"/>
              <a:cs typeface="Arial"/>
            </a:endParaRPr>
          </a:p>
          <a:p>
            <a:pPr algn="ctr" marL="12700" marR="5080">
              <a:lnSpc>
                <a:spcPct val="101600"/>
              </a:lnSpc>
              <a:spcBef>
                <a:spcPts val="660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Our</a:t>
            </a:r>
            <a:r>
              <a:rPr dirty="0" sz="2300" spc="-1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solution</a:t>
            </a:r>
            <a:r>
              <a:rPr dirty="0" sz="2300" spc="-10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75" b="1">
                <a:solidFill>
                  <a:srgbClr val="FC221C"/>
                </a:solidFill>
                <a:latin typeface="Arial"/>
                <a:cs typeface="Arial"/>
              </a:rPr>
              <a:t>comprehensively</a:t>
            </a:r>
            <a:r>
              <a:rPr dirty="0" sz="2300" spc="-8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90" b="1">
                <a:solidFill>
                  <a:srgbClr val="FC221C"/>
                </a:solidFill>
                <a:latin typeface="Arial"/>
                <a:cs typeface="Arial"/>
              </a:rPr>
              <a:t>covers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digital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and</a:t>
            </a:r>
            <a:r>
              <a:rPr dirty="0" sz="2300" spc="-4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real-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world</a:t>
            </a:r>
            <a:r>
              <a:rPr dirty="0" sz="2300" spc="-4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assets</a:t>
            </a:r>
            <a:endParaRPr sz="2300">
              <a:latin typeface="Arial"/>
              <a:cs typeface="Arial"/>
            </a:endParaRPr>
          </a:p>
          <a:p>
            <a:pPr algn="ctr" marL="243840" marR="236220">
              <a:lnSpc>
                <a:spcPct val="101600"/>
              </a:lnSpc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for</a:t>
            </a:r>
            <a:r>
              <a:rPr dirty="0" sz="2300" spc="-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complete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 estate</a:t>
            </a:r>
            <a:r>
              <a:rPr dirty="0" sz="2300" spc="-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management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and</a:t>
            </a: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legacy</a:t>
            </a: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planning.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932847" y="7040069"/>
            <a:ext cx="2886075" cy="1039494"/>
          </a:xfrm>
          <a:prstGeom prst="rect">
            <a:avLst/>
          </a:prstGeom>
        </p:spPr>
        <p:txBody>
          <a:bodyPr wrap="square" lIns="0" tIns="1689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30"/>
              </a:spcBef>
            </a:pPr>
            <a:r>
              <a:rPr dirty="0" sz="2300" spc="-45" b="1">
                <a:solidFill>
                  <a:srgbClr val="46100C"/>
                </a:solidFill>
                <a:latin typeface="Arial"/>
                <a:cs typeface="Arial"/>
              </a:rPr>
              <a:t>REALISATION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We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85" b="1">
                <a:solidFill>
                  <a:srgbClr val="FC221C"/>
                </a:solidFill>
                <a:latin typeface="Arial"/>
                <a:cs typeface="Arial"/>
              </a:rPr>
              <a:t>should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find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way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738906" y="8058132"/>
            <a:ext cx="32740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to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50" b="1">
                <a:solidFill>
                  <a:srgbClr val="FC221C"/>
                </a:solidFill>
                <a:latin typeface="Arial"/>
                <a:cs typeface="Arial"/>
              </a:rPr>
              <a:t>safeguard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40" b="1">
                <a:solidFill>
                  <a:srgbClr val="FC221C"/>
                </a:solidFill>
                <a:latin typeface="Arial"/>
                <a:cs typeface="Arial"/>
              </a:rPr>
              <a:t>our</a:t>
            </a:r>
            <a:r>
              <a:rPr dirty="0" sz="2300" spc="-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40" b="1">
                <a:solidFill>
                  <a:srgbClr val="FC221C"/>
                </a:solidFill>
                <a:latin typeface="Arial"/>
                <a:cs typeface="Arial"/>
              </a:rPr>
              <a:t>assets.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317863" y="8512778"/>
            <a:ext cx="3520440" cy="1597025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dirty="0" sz="2300" spc="-55" b="1">
                <a:solidFill>
                  <a:srgbClr val="46100C"/>
                </a:solidFill>
                <a:latin typeface="Arial"/>
                <a:cs typeface="Arial"/>
              </a:rPr>
              <a:t>MISBELIEF</a:t>
            </a:r>
            <a:endParaRPr sz="2300">
              <a:latin typeface="Arial"/>
              <a:cs typeface="Arial"/>
            </a:endParaRPr>
          </a:p>
          <a:p>
            <a:pPr algn="ctr" marL="12065" marR="5080">
              <a:lnSpc>
                <a:spcPct val="101600"/>
              </a:lnSpc>
              <a:spcBef>
                <a:spcPts val="575"/>
              </a:spcBef>
            </a:pP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All</a:t>
            </a:r>
            <a:r>
              <a:rPr dirty="0" sz="2300" spc="-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my</a:t>
            </a:r>
            <a:r>
              <a:rPr dirty="0" sz="2300" spc="-9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valued</a:t>
            </a:r>
            <a:r>
              <a:rPr dirty="0" sz="2300" spc="-9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14" b="1">
                <a:solidFill>
                  <a:srgbClr val="FC221C"/>
                </a:solidFill>
                <a:latin typeface="Arial"/>
                <a:cs typeface="Arial"/>
              </a:rPr>
              <a:t>possessions </a:t>
            </a:r>
            <a:r>
              <a:rPr dirty="0" sz="2300" b="1">
                <a:solidFill>
                  <a:srgbClr val="FC221C"/>
                </a:solidFill>
                <a:latin typeface="Arial"/>
                <a:cs typeface="Arial"/>
              </a:rPr>
              <a:t>are</a:t>
            </a: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properly</a:t>
            </a:r>
            <a:r>
              <a:rPr dirty="0" sz="2300" spc="-10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managed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and</a:t>
            </a:r>
            <a:r>
              <a:rPr dirty="0" sz="2300" spc="-10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C221C"/>
                </a:solidFill>
                <a:latin typeface="Arial"/>
                <a:cs typeface="Arial"/>
              </a:rPr>
              <a:t>protected.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1196490" y="3913152"/>
            <a:ext cx="2181225" cy="1654175"/>
            <a:chOff x="11196490" y="3913152"/>
            <a:chExt cx="2181225" cy="1654175"/>
          </a:xfrm>
        </p:grpSpPr>
        <p:sp>
          <p:nvSpPr>
            <p:cNvPr id="30" name="object 30" descr=""/>
            <p:cNvSpPr/>
            <p:nvPr/>
          </p:nvSpPr>
          <p:spPr>
            <a:xfrm>
              <a:off x="11227197" y="3943858"/>
              <a:ext cx="2119630" cy="1593215"/>
            </a:xfrm>
            <a:custGeom>
              <a:avLst/>
              <a:gdLst/>
              <a:ahLst/>
              <a:cxnLst/>
              <a:rect l="l" t="t" r="r" b="b"/>
              <a:pathLst>
                <a:path w="2119630" h="1593214">
                  <a:moveTo>
                    <a:pt x="1270327" y="653330"/>
                  </a:moveTo>
                  <a:lnTo>
                    <a:pt x="1270327" y="174036"/>
                  </a:lnTo>
                  <a:lnTo>
                    <a:pt x="1276222" y="127907"/>
                  </a:lnTo>
                  <a:lnTo>
                    <a:pt x="1292840" y="86371"/>
                  </a:lnTo>
                  <a:lnTo>
                    <a:pt x="1318585" y="51121"/>
                  </a:lnTo>
                  <a:lnTo>
                    <a:pt x="1351861" y="23848"/>
                  </a:lnTo>
                  <a:lnTo>
                    <a:pt x="1391070" y="6244"/>
                  </a:lnTo>
                  <a:lnTo>
                    <a:pt x="1434616" y="0"/>
                  </a:lnTo>
                  <a:lnTo>
                    <a:pt x="1450742" y="849"/>
                  </a:lnTo>
                  <a:lnTo>
                    <a:pt x="1466408" y="3334"/>
                  </a:lnTo>
                  <a:lnTo>
                    <a:pt x="1481543" y="7359"/>
                  </a:lnTo>
                  <a:lnTo>
                    <a:pt x="1496080" y="12826"/>
                  </a:lnTo>
                  <a:lnTo>
                    <a:pt x="1543781" y="29761"/>
                  </a:lnTo>
                  <a:lnTo>
                    <a:pt x="1583040" y="61221"/>
                  </a:lnTo>
                  <a:lnTo>
                    <a:pt x="1610991" y="104200"/>
                  </a:lnTo>
                  <a:lnTo>
                    <a:pt x="1624767" y="155691"/>
                  </a:lnTo>
                  <a:lnTo>
                    <a:pt x="1646468" y="139089"/>
                  </a:lnTo>
                  <a:lnTo>
                    <a:pt x="1670760" y="126607"/>
                  </a:lnTo>
                  <a:lnTo>
                    <a:pt x="1697212" y="118748"/>
                  </a:lnTo>
                  <a:lnTo>
                    <a:pt x="1725392" y="116017"/>
                  </a:lnTo>
                  <a:lnTo>
                    <a:pt x="1774173" y="124352"/>
                  </a:lnTo>
                  <a:lnTo>
                    <a:pt x="1816541" y="147563"/>
                  </a:lnTo>
                  <a:lnTo>
                    <a:pt x="1849952" y="182955"/>
                  </a:lnTo>
                  <a:lnTo>
                    <a:pt x="1871864" y="227835"/>
                  </a:lnTo>
                  <a:lnTo>
                    <a:pt x="1879733" y="279509"/>
                  </a:lnTo>
                  <a:lnTo>
                    <a:pt x="1878772" y="297602"/>
                  </a:lnTo>
                  <a:lnTo>
                    <a:pt x="1875976" y="315101"/>
                  </a:lnTo>
                  <a:lnTo>
                    <a:pt x="1871472" y="331919"/>
                  </a:lnTo>
                  <a:lnTo>
                    <a:pt x="1865388" y="347968"/>
                  </a:lnTo>
                  <a:lnTo>
                    <a:pt x="1870100" y="347497"/>
                  </a:lnTo>
                  <a:lnTo>
                    <a:pt x="1874916" y="347193"/>
                  </a:lnTo>
                  <a:lnTo>
                    <a:pt x="1879733" y="347193"/>
                  </a:lnTo>
                  <a:lnTo>
                    <a:pt x="1928514" y="355528"/>
                  </a:lnTo>
                  <a:lnTo>
                    <a:pt x="1970881" y="378739"/>
                  </a:lnTo>
                  <a:lnTo>
                    <a:pt x="2004293" y="414131"/>
                  </a:lnTo>
                  <a:lnTo>
                    <a:pt x="2026205" y="459011"/>
                  </a:lnTo>
                  <a:lnTo>
                    <a:pt x="2034074" y="510686"/>
                  </a:lnTo>
                  <a:lnTo>
                    <a:pt x="2028346" y="554917"/>
                  </a:lnTo>
                  <a:lnTo>
                    <a:pt x="2012203" y="594529"/>
                  </a:lnTo>
                  <a:lnTo>
                    <a:pt x="1987205" y="627885"/>
                  </a:lnTo>
                  <a:lnTo>
                    <a:pt x="1954914" y="653351"/>
                  </a:lnTo>
                  <a:lnTo>
                    <a:pt x="1998348" y="659728"/>
                  </a:lnTo>
                  <a:lnTo>
                    <a:pt x="2037440" y="677392"/>
                  </a:lnTo>
                  <a:lnTo>
                    <a:pt x="2070604" y="704667"/>
                  </a:lnTo>
                  <a:lnTo>
                    <a:pt x="2096255" y="739873"/>
                  </a:lnTo>
                  <a:lnTo>
                    <a:pt x="2112808" y="781332"/>
                  </a:lnTo>
                  <a:lnTo>
                    <a:pt x="2118678" y="827367"/>
                  </a:lnTo>
                  <a:lnTo>
                    <a:pt x="2111128" y="879388"/>
                  </a:lnTo>
                  <a:lnTo>
                    <a:pt x="2090037" y="925185"/>
                  </a:lnTo>
                  <a:lnTo>
                    <a:pt x="2057748" y="962295"/>
                  </a:lnTo>
                  <a:lnTo>
                    <a:pt x="2016603" y="988257"/>
                  </a:lnTo>
                  <a:lnTo>
                    <a:pt x="1968945" y="1000608"/>
                  </a:lnTo>
                  <a:lnTo>
                    <a:pt x="1995731" y="1026189"/>
                  </a:lnTo>
                  <a:lnTo>
                    <a:pt x="2016273" y="1057704"/>
                  </a:lnTo>
                  <a:lnTo>
                    <a:pt x="2029434" y="1093984"/>
                  </a:lnTo>
                  <a:lnTo>
                    <a:pt x="2034074" y="1133860"/>
                  </a:lnTo>
                  <a:lnTo>
                    <a:pt x="2026205" y="1185535"/>
                  </a:lnTo>
                  <a:lnTo>
                    <a:pt x="2004293" y="1230415"/>
                  </a:lnTo>
                  <a:lnTo>
                    <a:pt x="1970881" y="1265807"/>
                  </a:lnTo>
                  <a:lnTo>
                    <a:pt x="1928514" y="1289017"/>
                  </a:lnTo>
                  <a:lnTo>
                    <a:pt x="1879733" y="1297353"/>
                  </a:lnTo>
                  <a:lnTo>
                    <a:pt x="1873136" y="1297353"/>
                  </a:lnTo>
                  <a:lnTo>
                    <a:pt x="1866644" y="1296766"/>
                  </a:lnTo>
                  <a:lnTo>
                    <a:pt x="1860257" y="1295918"/>
                  </a:lnTo>
                  <a:lnTo>
                    <a:pt x="1868513" y="1314173"/>
                  </a:lnTo>
                  <a:lnTo>
                    <a:pt x="1874628" y="1333583"/>
                  </a:lnTo>
                  <a:lnTo>
                    <a:pt x="1878427" y="1353985"/>
                  </a:lnTo>
                  <a:lnTo>
                    <a:pt x="1879733" y="1375214"/>
                  </a:lnTo>
                  <a:lnTo>
                    <a:pt x="1871864" y="1426888"/>
                  </a:lnTo>
                  <a:lnTo>
                    <a:pt x="1849952" y="1471765"/>
                  </a:lnTo>
                  <a:lnTo>
                    <a:pt x="1816541" y="1507154"/>
                  </a:lnTo>
                  <a:lnTo>
                    <a:pt x="1774173" y="1530362"/>
                  </a:lnTo>
                  <a:lnTo>
                    <a:pt x="1725392" y="1538696"/>
                  </a:lnTo>
                  <a:lnTo>
                    <a:pt x="1685156" y="1533068"/>
                  </a:lnTo>
                  <a:lnTo>
                    <a:pt x="1648915" y="1517172"/>
                  </a:lnTo>
                  <a:lnTo>
                    <a:pt x="1618034" y="1492494"/>
                  </a:lnTo>
                  <a:lnTo>
                    <a:pt x="1593878" y="1460520"/>
                  </a:lnTo>
                  <a:lnTo>
                    <a:pt x="1577847" y="1503307"/>
                  </a:lnTo>
                  <a:lnTo>
                    <a:pt x="1552232" y="1539711"/>
                  </a:lnTo>
                  <a:lnTo>
                    <a:pt x="1518706" y="1567937"/>
                  </a:lnTo>
                  <a:lnTo>
                    <a:pt x="1478943" y="1586190"/>
                  </a:lnTo>
                  <a:lnTo>
                    <a:pt x="1434616" y="1592674"/>
                  </a:lnTo>
                  <a:lnTo>
                    <a:pt x="1391070" y="1586430"/>
                  </a:lnTo>
                  <a:lnTo>
                    <a:pt x="1351861" y="1568828"/>
                  </a:lnTo>
                  <a:lnTo>
                    <a:pt x="1318585" y="1541557"/>
                  </a:lnTo>
                  <a:lnTo>
                    <a:pt x="1292840" y="1506310"/>
                  </a:lnTo>
                  <a:lnTo>
                    <a:pt x="1276222" y="1464776"/>
                  </a:lnTo>
                  <a:lnTo>
                    <a:pt x="1270327" y="1418647"/>
                  </a:lnTo>
                  <a:lnTo>
                    <a:pt x="1270327" y="1001404"/>
                  </a:lnTo>
                  <a:lnTo>
                    <a:pt x="1270327" y="653330"/>
                  </a:lnTo>
                  <a:close/>
                </a:path>
                <a:path w="2119630" h="1593214">
                  <a:moveTo>
                    <a:pt x="1577857" y="318032"/>
                  </a:moveTo>
                  <a:lnTo>
                    <a:pt x="1598171" y="290603"/>
                  </a:lnTo>
                  <a:lnTo>
                    <a:pt x="1613458" y="259435"/>
                  </a:lnTo>
                  <a:lnTo>
                    <a:pt x="1623091" y="225203"/>
                  </a:lnTo>
                  <a:lnTo>
                    <a:pt x="1626442" y="188580"/>
                  </a:lnTo>
                  <a:lnTo>
                    <a:pt x="1625572" y="169804"/>
                  </a:lnTo>
                  <a:lnTo>
                    <a:pt x="1623013" y="151555"/>
                  </a:lnTo>
                  <a:lnTo>
                    <a:pt x="1618844" y="133919"/>
                  </a:lnTo>
                  <a:lnTo>
                    <a:pt x="1613144" y="116980"/>
                  </a:lnTo>
                </a:path>
                <a:path w="2119630" h="1593214">
                  <a:moveTo>
                    <a:pt x="1831986" y="934264"/>
                  </a:moveTo>
                  <a:lnTo>
                    <a:pt x="1857013" y="960731"/>
                  </a:lnTo>
                  <a:lnTo>
                    <a:pt x="1886997" y="980908"/>
                  </a:lnTo>
                  <a:lnTo>
                    <a:pt x="1920967" y="993768"/>
                  </a:lnTo>
                  <a:lnTo>
                    <a:pt x="1957950" y="998283"/>
                  </a:lnTo>
                  <a:lnTo>
                    <a:pt x="2000850" y="992175"/>
                  </a:lnTo>
                  <a:lnTo>
                    <a:pt x="2039414" y="974936"/>
                  </a:lnTo>
                  <a:lnTo>
                    <a:pt x="2072096" y="948198"/>
                  </a:lnTo>
                  <a:lnTo>
                    <a:pt x="2097353" y="913592"/>
                  </a:lnTo>
                  <a:lnTo>
                    <a:pt x="2113639" y="872747"/>
                  </a:lnTo>
                  <a:lnTo>
                    <a:pt x="2119411" y="827294"/>
                  </a:lnTo>
                  <a:lnTo>
                    <a:pt x="2113639" y="781837"/>
                  </a:lnTo>
                  <a:lnTo>
                    <a:pt x="2097353" y="740991"/>
                  </a:lnTo>
                  <a:lnTo>
                    <a:pt x="2072096" y="706385"/>
                  </a:lnTo>
                  <a:lnTo>
                    <a:pt x="2039414" y="679649"/>
                  </a:lnTo>
                  <a:lnTo>
                    <a:pt x="2000850" y="662412"/>
                  </a:lnTo>
                  <a:lnTo>
                    <a:pt x="1957950" y="656304"/>
                  </a:lnTo>
                </a:path>
                <a:path w="2119630" h="1593214">
                  <a:moveTo>
                    <a:pt x="1571889" y="526936"/>
                  </a:moveTo>
                  <a:lnTo>
                    <a:pt x="1596895" y="553415"/>
                  </a:lnTo>
                  <a:lnTo>
                    <a:pt x="1615971" y="585160"/>
                  </a:lnTo>
                  <a:lnTo>
                    <a:pt x="1628137" y="621145"/>
                  </a:lnTo>
                  <a:lnTo>
                    <a:pt x="1632411" y="660346"/>
                  </a:lnTo>
                  <a:lnTo>
                    <a:pt x="1629124" y="694800"/>
                  </a:lnTo>
                  <a:lnTo>
                    <a:pt x="1619701" y="726898"/>
                  </a:lnTo>
                  <a:lnTo>
                    <a:pt x="1604802" y="755946"/>
                  </a:lnTo>
                  <a:lnTo>
                    <a:pt x="1585082" y="781253"/>
                  </a:lnTo>
                </a:path>
                <a:path w="2119630" h="1593214">
                  <a:moveTo>
                    <a:pt x="1272631" y="1433453"/>
                  </a:moveTo>
                  <a:lnTo>
                    <a:pt x="1281346" y="1478386"/>
                  </a:lnTo>
                  <a:lnTo>
                    <a:pt x="1300228" y="1517958"/>
                  </a:lnTo>
                  <a:lnTo>
                    <a:pt x="1327642" y="1550654"/>
                  </a:lnTo>
                  <a:lnTo>
                    <a:pt x="1361959" y="1574959"/>
                  </a:lnTo>
                  <a:lnTo>
                    <a:pt x="1401546" y="1589359"/>
                  </a:lnTo>
                  <a:lnTo>
                    <a:pt x="1444772" y="1592338"/>
                  </a:lnTo>
                  <a:lnTo>
                    <a:pt x="1487175" y="1583135"/>
                  </a:lnTo>
                  <a:lnTo>
                    <a:pt x="1524529" y="1563144"/>
                  </a:lnTo>
                  <a:lnTo>
                    <a:pt x="1555397" y="1534103"/>
                  </a:lnTo>
                  <a:lnTo>
                    <a:pt x="1578342" y="1497749"/>
                  </a:lnTo>
                  <a:lnTo>
                    <a:pt x="1591927" y="1455819"/>
                  </a:lnTo>
                  <a:lnTo>
                    <a:pt x="1594715" y="1410051"/>
                  </a:lnTo>
                  <a:lnTo>
                    <a:pt x="1589233" y="1375908"/>
                  </a:lnTo>
                  <a:lnTo>
                    <a:pt x="1577792" y="1344567"/>
                  </a:lnTo>
                  <a:lnTo>
                    <a:pt x="1561069" y="1316668"/>
                  </a:lnTo>
                  <a:lnTo>
                    <a:pt x="1539743" y="1292850"/>
                  </a:lnTo>
                </a:path>
                <a:path w="2119630" h="1593214">
                  <a:moveTo>
                    <a:pt x="1550005" y="998053"/>
                  </a:moveTo>
                  <a:lnTo>
                    <a:pt x="1517964" y="1025466"/>
                  </a:lnTo>
                  <a:lnTo>
                    <a:pt x="1479509" y="1043733"/>
                  </a:lnTo>
                  <a:lnTo>
                    <a:pt x="1436500" y="1050826"/>
                  </a:lnTo>
                  <a:lnTo>
                    <a:pt x="1393455" y="1045601"/>
                  </a:lnTo>
                  <a:lnTo>
                    <a:pt x="1354571" y="1029160"/>
                  </a:lnTo>
                  <a:lnTo>
                    <a:pt x="1321412" y="1003101"/>
                  </a:lnTo>
                  <a:lnTo>
                    <a:pt x="1295539" y="969022"/>
                  </a:lnTo>
                  <a:lnTo>
                    <a:pt x="1278514" y="928522"/>
                  </a:lnTo>
                  <a:lnTo>
                    <a:pt x="1271898" y="883198"/>
                  </a:lnTo>
                </a:path>
                <a:path w="2119630" h="1593214">
                  <a:moveTo>
                    <a:pt x="746783" y="70950"/>
                  </a:moveTo>
                  <a:lnTo>
                    <a:pt x="762725" y="63731"/>
                  </a:lnTo>
                  <a:lnTo>
                    <a:pt x="779531" y="58415"/>
                  </a:lnTo>
                  <a:lnTo>
                    <a:pt x="797083" y="55131"/>
                  </a:lnTo>
                  <a:lnTo>
                    <a:pt x="815263" y="54008"/>
                  </a:lnTo>
                  <a:lnTo>
                    <a:pt x="855499" y="59639"/>
                  </a:lnTo>
                  <a:lnTo>
                    <a:pt x="891739" y="75538"/>
                  </a:lnTo>
                  <a:lnTo>
                    <a:pt x="922620" y="100219"/>
                  </a:lnTo>
                  <a:lnTo>
                    <a:pt x="946777" y="132194"/>
                  </a:lnTo>
                  <a:lnTo>
                    <a:pt x="962807" y="89407"/>
                  </a:lnTo>
                  <a:lnTo>
                    <a:pt x="988423" y="53000"/>
                  </a:lnTo>
                  <a:lnTo>
                    <a:pt x="1021949" y="24771"/>
                  </a:lnTo>
                  <a:lnTo>
                    <a:pt x="1061712" y="6515"/>
                  </a:lnTo>
                  <a:lnTo>
                    <a:pt x="1106039" y="31"/>
                  </a:lnTo>
                  <a:lnTo>
                    <a:pt x="1149585" y="6276"/>
                  </a:lnTo>
                  <a:lnTo>
                    <a:pt x="1188794" y="23882"/>
                  </a:lnTo>
                  <a:lnTo>
                    <a:pt x="1222070" y="51156"/>
                  </a:lnTo>
                  <a:lnTo>
                    <a:pt x="1247815" y="86407"/>
                  </a:lnTo>
                  <a:lnTo>
                    <a:pt x="1264433" y="127942"/>
                  </a:lnTo>
                  <a:lnTo>
                    <a:pt x="1270327" y="174067"/>
                  </a:lnTo>
                  <a:lnTo>
                    <a:pt x="1270327" y="591322"/>
                  </a:lnTo>
                  <a:lnTo>
                    <a:pt x="1270327" y="939395"/>
                  </a:lnTo>
                  <a:lnTo>
                    <a:pt x="1270327" y="1418679"/>
                  </a:lnTo>
                  <a:lnTo>
                    <a:pt x="1264433" y="1464808"/>
                  </a:lnTo>
                  <a:lnTo>
                    <a:pt x="1247815" y="1506344"/>
                  </a:lnTo>
                  <a:lnTo>
                    <a:pt x="1222070" y="1541594"/>
                  </a:lnTo>
                  <a:lnTo>
                    <a:pt x="1188794" y="1568867"/>
                  </a:lnTo>
                  <a:lnTo>
                    <a:pt x="1149585" y="1586471"/>
                  </a:lnTo>
                  <a:lnTo>
                    <a:pt x="1106039" y="1592715"/>
                  </a:lnTo>
                  <a:lnTo>
                    <a:pt x="1089912" y="1591866"/>
                  </a:lnTo>
                  <a:lnTo>
                    <a:pt x="1074247" y="1589380"/>
                  </a:lnTo>
                  <a:lnTo>
                    <a:pt x="1059112" y="1585356"/>
                  </a:lnTo>
                  <a:lnTo>
                    <a:pt x="1044575" y="1579889"/>
                  </a:lnTo>
                  <a:lnTo>
                    <a:pt x="996888" y="1562949"/>
                  </a:lnTo>
                  <a:lnTo>
                    <a:pt x="957654" y="1531488"/>
                  </a:lnTo>
                  <a:lnTo>
                    <a:pt x="929708" y="1488509"/>
                  </a:lnTo>
                  <a:lnTo>
                    <a:pt x="915888" y="1437013"/>
                  </a:lnTo>
                  <a:lnTo>
                    <a:pt x="894187" y="1453624"/>
                  </a:lnTo>
                  <a:lnTo>
                    <a:pt x="869894" y="1466105"/>
                  </a:lnTo>
                  <a:lnTo>
                    <a:pt x="843442" y="1473959"/>
                  </a:lnTo>
                  <a:lnTo>
                    <a:pt x="815263" y="1476688"/>
                  </a:lnTo>
                  <a:lnTo>
                    <a:pt x="766482" y="1468353"/>
                  </a:lnTo>
                  <a:lnTo>
                    <a:pt x="724114" y="1445146"/>
                  </a:lnTo>
                  <a:lnTo>
                    <a:pt x="690703" y="1409757"/>
                  </a:lnTo>
                  <a:lnTo>
                    <a:pt x="668791" y="1364879"/>
                  </a:lnTo>
                  <a:lnTo>
                    <a:pt x="660922" y="1313206"/>
                  </a:lnTo>
                  <a:lnTo>
                    <a:pt x="661882" y="1295117"/>
                  </a:lnTo>
                  <a:lnTo>
                    <a:pt x="664678" y="1277618"/>
                  </a:lnTo>
                  <a:lnTo>
                    <a:pt x="669182" y="1260797"/>
                  </a:lnTo>
                  <a:lnTo>
                    <a:pt x="675267" y="1244747"/>
                  </a:lnTo>
                  <a:lnTo>
                    <a:pt x="670555" y="1245208"/>
                  </a:lnTo>
                  <a:lnTo>
                    <a:pt x="665738" y="1245511"/>
                  </a:lnTo>
                  <a:lnTo>
                    <a:pt x="660922" y="1245511"/>
                  </a:lnTo>
                  <a:lnTo>
                    <a:pt x="612141" y="1237177"/>
                  </a:lnTo>
                  <a:lnTo>
                    <a:pt x="569773" y="1213969"/>
                  </a:lnTo>
                  <a:lnTo>
                    <a:pt x="536362" y="1178580"/>
                  </a:lnTo>
                  <a:lnTo>
                    <a:pt x="514450" y="1133703"/>
                  </a:lnTo>
                  <a:lnTo>
                    <a:pt x="506581" y="1082029"/>
                  </a:lnTo>
                  <a:lnTo>
                    <a:pt x="508911" y="1053624"/>
                  </a:lnTo>
                  <a:lnTo>
                    <a:pt x="515638" y="1026826"/>
                  </a:lnTo>
                  <a:lnTo>
                    <a:pt x="526371" y="1002043"/>
                  </a:lnTo>
                  <a:lnTo>
                    <a:pt x="540716" y="979687"/>
                  </a:lnTo>
                </a:path>
                <a:path w="2119630" h="1593214">
                  <a:moveTo>
                    <a:pt x="962797" y="1274683"/>
                  </a:moveTo>
                  <a:lnTo>
                    <a:pt x="942528" y="1302112"/>
                  </a:lnTo>
                  <a:lnTo>
                    <a:pt x="927236" y="1333280"/>
                  </a:lnTo>
                  <a:lnTo>
                    <a:pt x="917578" y="1367512"/>
                  </a:lnTo>
                  <a:lnTo>
                    <a:pt x="914213" y="1404135"/>
                  </a:lnTo>
                  <a:lnTo>
                    <a:pt x="915083" y="1422907"/>
                  </a:lnTo>
                  <a:lnTo>
                    <a:pt x="917642" y="1441156"/>
                  </a:lnTo>
                  <a:lnTo>
                    <a:pt x="921810" y="1458794"/>
                  </a:lnTo>
                  <a:lnTo>
                    <a:pt x="927511" y="1475735"/>
                  </a:lnTo>
                </a:path>
                <a:path w="2119630" h="1593214">
                  <a:moveTo>
                    <a:pt x="1268024" y="159262"/>
                  </a:moveTo>
                  <a:lnTo>
                    <a:pt x="1259345" y="114329"/>
                  </a:lnTo>
                  <a:lnTo>
                    <a:pt x="1240474" y="74757"/>
                  </a:lnTo>
                  <a:lnTo>
                    <a:pt x="1213052" y="42061"/>
                  </a:lnTo>
                  <a:lnTo>
                    <a:pt x="1178719" y="17756"/>
                  </a:lnTo>
                  <a:lnTo>
                    <a:pt x="1139115" y="3356"/>
                  </a:lnTo>
                  <a:lnTo>
                    <a:pt x="1095882" y="376"/>
                  </a:lnTo>
                  <a:lnTo>
                    <a:pt x="1053486" y="9580"/>
                  </a:lnTo>
                  <a:lnTo>
                    <a:pt x="1016149" y="29570"/>
                  </a:lnTo>
                  <a:lnTo>
                    <a:pt x="985297" y="58612"/>
                  </a:lnTo>
                  <a:lnTo>
                    <a:pt x="962359" y="94966"/>
                  </a:lnTo>
                  <a:lnTo>
                    <a:pt x="948764" y="136896"/>
                  </a:lnTo>
                  <a:lnTo>
                    <a:pt x="945939" y="182664"/>
                  </a:lnTo>
                  <a:lnTo>
                    <a:pt x="951436" y="216807"/>
                  </a:lnTo>
                  <a:lnTo>
                    <a:pt x="962902" y="248146"/>
                  </a:lnTo>
                  <a:lnTo>
                    <a:pt x="979629" y="276042"/>
                  </a:lnTo>
                  <a:lnTo>
                    <a:pt x="1000911" y="299854"/>
                  </a:lnTo>
                </a:path>
                <a:path w="2119630" h="1593214">
                  <a:moveTo>
                    <a:pt x="938086" y="497984"/>
                  </a:moveTo>
                  <a:lnTo>
                    <a:pt x="935664" y="545944"/>
                  </a:lnTo>
                  <a:lnTo>
                    <a:pt x="928555" y="592518"/>
                  </a:lnTo>
                  <a:lnTo>
                    <a:pt x="916994" y="637470"/>
                  </a:lnTo>
                  <a:lnTo>
                    <a:pt x="901219" y="680565"/>
                  </a:lnTo>
                  <a:lnTo>
                    <a:pt x="881464" y="721567"/>
                  </a:lnTo>
                  <a:lnTo>
                    <a:pt x="857965" y="760241"/>
                  </a:lnTo>
                  <a:lnTo>
                    <a:pt x="830960" y="796350"/>
                  </a:lnTo>
                  <a:lnTo>
                    <a:pt x="800682" y="829659"/>
                  </a:lnTo>
                  <a:lnTo>
                    <a:pt x="767369" y="859932"/>
                  </a:lnTo>
                  <a:lnTo>
                    <a:pt x="731255" y="886933"/>
                  </a:lnTo>
                  <a:lnTo>
                    <a:pt x="692578" y="910428"/>
                  </a:lnTo>
                  <a:lnTo>
                    <a:pt x="651573" y="930179"/>
                  </a:lnTo>
                  <a:lnTo>
                    <a:pt x="608476" y="945951"/>
                  </a:lnTo>
                  <a:lnTo>
                    <a:pt x="563523" y="957509"/>
                  </a:lnTo>
                  <a:lnTo>
                    <a:pt x="516949" y="964617"/>
                  </a:lnTo>
                  <a:lnTo>
                    <a:pt x="468990" y="967038"/>
                  </a:lnTo>
                  <a:lnTo>
                    <a:pt x="421033" y="964617"/>
                  </a:lnTo>
                  <a:lnTo>
                    <a:pt x="374463" y="957509"/>
                  </a:lnTo>
                  <a:lnTo>
                    <a:pt x="329515" y="945951"/>
                  </a:lnTo>
                  <a:lnTo>
                    <a:pt x="286424" y="930179"/>
                  </a:lnTo>
                  <a:lnTo>
                    <a:pt x="245427" y="910428"/>
                  </a:lnTo>
                  <a:lnTo>
                    <a:pt x="206759" y="886933"/>
                  </a:lnTo>
                  <a:lnTo>
                    <a:pt x="170655" y="859932"/>
                  </a:lnTo>
                  <a:lnTo>
                    <a:pt x="137351" y="829659"/>
                  </a:lnTo>
                  <a:lnTo>
                    <a:pt x="107084" y="796350"/>
                  </a:lnTo>
                  <a:lnTo>
                    <a:pt x="80087" y="760241"/>
                  </a:lnTo>
                  <a:lnTo>
                    <a:pt x="56597" y="721567"/>
                  </a:lnTo>
                  <a:lnTo>
                    <a:pt x="36850" y="680565"/>
                  </a:lnTo>
                  <a:lnTo>
                    <a:pt x="21082" y="637470"/>
                  </a:lnTo>
                  <a:lnTo>
                    <a:pt x="9526" y="592518"/>
                  </a:lnTo>
                  <a:lnTo>
                    <a:pt x="2420" y="545944"/>
                  </a:lnTo>
                  <a:lnTo>
                    <a:pt x="0" y="497984"/>
                  </a:lnTo>
                  <a:lnTo>
                    <a:pt x="2420" y="450028"/>
                  </a:lnTo>
                  <a:lnTo>
                    <a:pt x="9526" y="403458"/>
                  </a:lnTo>
                  <a:lnTo>
                    <a:pt x="21082" y="358508"/>
                  </a:lnTo>
                  <a:lnTo>
                    <a:pt x="36850" y="315414"/>
                  </a:lnTo>
                  <a:lnTo>
                    <a:pt x="56597" y="274413"/>
                  </a:lnTo>
                  <a:lnTo>
                    <a:pt x="80087" y="235741"/>
                  </a:lnTo>
                  <a:lnTo>
                    <a:pt x="107084" y="199632"/>
                  </a:lnTo>
                  <a:lnTo>
                    <a:pt x="137351" y="166323"/>
                  </a:lnTo>
                  <a:lnTo>
                    <a:pt x="170655" y="136050"/>
                  </a:lnTo>
                  <a:lnTo>
                    <a:pt x="206759" y="109048"/>
                  </a:lnTo>
                  <a:lnTo>
                    <a:pt x="245427" y="85553"/>
                  </a:lnTo>
                  <a:lnTo>
                    <a:pt x="286424" y="65802"/>
                  </a:lnTo>
                  <a:lnTo>
                    <a:pt x="329515" y="50029"/>
                  </a:lnTo>
                  <a:lnTo>
                    <a:pt x="374463" y="38471"/>
                  </a:lnTo>
                  <a:lnTo>
                    <a:pt x="421033" y="31363"/>
                  </a:lnTo>
                  <a:lnTo>
                    <a:pt x="468990" y="28941"/>
                  </a:lnTo>
                  <a:lnTo>
                    <a:pt x="516949" y="31363"/>
                  </a:lnTo>
                  <a:lnTo>
                    <a:pt x="563523" y="38471"/>
                  </a:lnTo>
                  <a:lnTo>
                    <a:pt x="608476" y="50029"/>
                  </a:lnTo>
                  <a:lnTo>
                    <a:pt x="651573" y="65802"/>
                  </a:lnTo>
                  <a:lnTo>
                    <a:pt x="692578" y="85553"/>
                  </a:lnTo>
                  <a:lnTo>
                    <a:pt x="731255" y="109048"/>
                  </a:lnTo>
                  <a:lnTo>
                    <a:pt x="767369" y="136050"/>
                  </a:lnTo>
                  <a:lnTo>
                    <a:pt x="800682" y="166323"/>
                  </a:lnTo>
                  <a:lnTo>
                    <a:pt x="830960" y="199632"/>
                  </a:lnTo>
                  <a:lnTo>
                    <a:pt x="857965" y="235741"/>
                  </a:lnTo>
                  <a:lnTo>
                    <a:pt x="881464" y="274413"/>
                  </a:lnTo>
                  <a:lnTo>
                    <a:pt x="901219" y="315414"/>
                  </a:lnTo>
                  <a:lnTo>
                    <a:pt x="916994" y="358508"/>
                  </a:lnTo>
                  <a:lnTo>
                    <a:pt x="928555" y="403458"/>
                  </a:lnTo>
                  <a:lnTo>
                    <a:pt x="935664" y="450028"/>
                  </a:lnTo>
                  <a:lnTo>
                    <a:pt x="938086" y="497984"/>
                  </a:lnTo>
                  <a:close/>
                </a:path>
              </a:pathLst>
            </a:custGeom>
            <a:ln w="6141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1366879" y="4078975"/>
              <a:ext cx="659130" cy="562610"/>
            </a:xfrm>
            <a:custGeom>
              <a:avLst/>
              <a:gdLst/>
              <a:ahLst/>
              <a:cxnLst/>
              <a:rect l="l" t="t" r="r" b="b"/>
              <a:pathLst>
                <a:path w="659129" h="562610">
                  <a:moveTo>
                    <a:pt x="329518" y="0"/>
                  </a:moveTo>
                  <a:lnTo>
                    <a:pt x="329518" y="82028"/>
                  </a:lnTo>
                </a:path>
                <a:path w="659129" h="562610">
                  <a:moveTo>
                    <a:pt x="81987" y="329529"/>
                  </a:moveTo>
                  <a:lnTo>
                    <a:pt x="0" y="329529"/>
                  </a:lnTo>
                </a:path>
                <a:path w="659129" h="562610">
                  <a:moveTo>
                    <a:pt x="562495" y="96520"/>
                  </a:moveTo>
                  <a:lnTo>
                    <a:pt x="504487" y="154518"/>
                  </a:lnTo>
                </a:path>
                <a:path w="659129" h="562610">
                  <a:moveTo>
                    <a:pt x="154445" y="504539"/>
                  </a:moveTo>
                  <a:lnTo>
                    <a:pt x="96436" y="562537"/>
                  </a:lnTo>
                </a:path>
                <a:path w="659129" h="562610">
                  <a:moveTo>
                    <a:pt x="154445" y="154518"/>
                  </a:moveTo>
                  <a:lnTo>
                    <a:pt x="96436" y="96510"/>
                  </a:lnTo>
                </a:path>
                <a:path w="659129" h="562610">
                  <a:moveTo>
                    <a:pt x="576945" y="329529"/>
                  </a:moveTo>
                  <a:lnTo>
                    <a:pt x="659037" y="329529"/>
                  </a:lnTo>
                </a:path>
                <a:path w="659129" h="562610">
                  <a:moveTo>
                    <a:pt x="504487" y="504539"/>
                  </a:moveTo>
                  <a:lnTo>
                    <a:pt x="562495" y="562537"/>
                  </a:lnTo>
                </a:path>
              </a:pathLst>
            </a:custGeom>
            <a:ln w="3509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98225" y="4668027"/>
              <a:ext cx="196240" cy="121436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11522372" y="4228311"/>
              <a:ext cx="348615" cy="459740"/>
            </a:xfrm>
            <a:custGeom>
              <a:avLst/>
              <a:gdLst/>
              <a:ahLst/>
              <a:cxnLst/>
              <a:rect l="l" t="t" r="r" b="b"/>
              <a:pathLst>
                <a:path w="348615" h="459739">
                  <a:moveTo>
                    <a:pt x="243343" y="459671"/>
                  </a:moveTo>
                  <a:lnTo>
                    <a:pt x="104604" y="459671"/>
                  </a:lnTo>
                  <a:lnTo>
                    <a:pt x="93802" y="457468"/>
                  </a:lnTo>
                  <a:lnTo>
                    <a:pt x="84945" y="451471"/>
                  </a:lnTo>
                  <a:lnTo>
                    <a:pt x="78953" y="442598"/>
                  </a:lnTo>
                  <a:lnTo>
                    <a:pt x="76751" y="431766"/>
                  </a:lnTo>
                  <a:lnTo>
                    <a:pt x="75357" y="381027"/>
                  </a:lnTo>
                  <a:lnTo>
                    <a:pt x="65992" y="340540"/>
                  </a:lnTo>
                  <a:lnTo>
                    <a:pt x="50541" y="305969"/>
                  </a:lnTo>
                  <a:lnTo>
                    <a:pt x="30889" y="272975"/>
                  </a:lnTo>
                  <a:lnTo>
                    <a:pt x="17846" y="250828"/>
                  </a:lnTo>
                  <a:lnTo>
                    <a:pt x="8141" y="226748"/>
                  </a:lnTo>
                  <a:lnTo>
                    <a:pt x="2087" y="201044"/>
                  </a:lnTo>
                  <a:lnTo>
                    <a:pt x="0" y="174026"/>
                  </a:lnTo>
                  <a:lnTo>
                    <a:pt x="6215" y="127762"/>
                  </a:lnTo>
                  <a:lnTo>
                    <a:pt x="23757" y="86191"/>
                  </a:lnTo>
                  <a:lnTo>
                    <a:pt x="50967" y="50970"/>
                  </a:lnTo>
                  <a:lnTo>
                    <a:pt x="86187" y="23759"/>
                  </a:lnTo>
                  <a:lnTo>
                    <a:pt x="127759" y="6216"/>
                  </a:lnTo>
                  <a:lnTo>
                    <a:pt x="174026" y="0"/>
                  </a:lnTo>
                  <a:lnTo>
                    <a:pt x="220292" y="6216"/>
                  </a:lnTo>
                  <a:lnTo>
                    <a:pt x="261865" y="23759"/>
                  </a:lnTo>
                  <a:lnTo>
                    <a:pt x="297085" y="50970"/>
                  </a:lnTo>
                  <a:lnTo>
                    <a:pt x="324294" y="86191"/>
                  </a:lnTo>
                  <a:lnTo>
                    <a:pt x="341836" y="127762"/>
                  </a:lnTo>
                  <a:lnTo>
                    <a:pt x="348052" y="174026"/>
                  </a:lnTo>
                  <a:lnTo>
                    <a:pt x="345949" y="201044"/>
                  </a:lnTo>
                  <a:lnTo>
                    <a:pt x="339871" y="226748"/>
                  </a:lnTo>
                  <a:lnTo>
                    <a:pt x="330161" y="250828"/>
                  </a:lnTo>
                  <a:lnTo>
                    <a:pt x="317163" y="272975"/>
                  </a:lnTo>
                  <a:lnTo>
                    <a:pt x="297450" y="305969"/>
                  </a:lnTo>
                  <a:lnTo>
                    <a:pt x="281967" y="340540"/>
                  </a:lnTo>
                  <a:lnTo>
                    <a:pt x="272591" y="381027"/>
                  </a:lnTo>
                  <a:lnTo>
                    <a:pt x="271195" y="431766"/>
                  </a:lnTo>
                  <a:lnTo>
                    <a:pt x="268993" y="442598"/>
                  </a:lnTo>
                  <a:lnTo>
                    <a:pt x="263002" y="451470"/>
                  </a:lnTo>
                  <a:lnTo>
                    <a:pt x="254144" y="457464"/>
                  </a:lnTo>
                  <a:lnTo>
                    <a:pt x="243343" y="459661"/>
                  </a:lnTo>
                </a:path>
                <a:path w="348615" h="459739">
                  <a:moveTo>
                    <a:pt x="153503" y="389338"/>
                  </a:moveTo>
                  <a:lnTo>
                    <a:pt x="131514" y="153649"/>
                  </a:lnTo>
                  <a:lnTo>
                    <a:pt x="218317" y="153649"/>
                  </a:lnTo>
                  <a:lnTo>
                    <a:pt x="196329" y="389338"/>
                  </a:lnTo>
                </a:path>
              </a:pathLst>
            </a:custGeom>
            <a:ln w="35093">
              <a:solidFill>
                <a:srgbClr val="FC22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4333356" y="10534691"/>
            <a:ext cx="43853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Read</a:t>
            </a:r>
            <a:r>
              <a:rPr dirty="0" sz="1650" spc="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1650" spc="1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 spc="65">
                <a:solidFill>
                  <a:srgbClr val="FC221C"/>
                </a:solidFill>
                <a:latin typeface="Gill Sans MT"/>
                <a:cs typeface="Gill Sans MT"/>
              </a:rPr>
              <a:t>case</a:t>
            </a:r>
            <a:r>
              <a:rPr dirty="0" sz="1650" spc="12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>
                <a:solidFill>
                  <a:srgbClr val="FC221C"/>
                </a:solidFill>
                <a:latin typeface="Gill Sans MT"/>
                <a:cs typeface="Gill Sans MT"/>
              </a:rPr>
              <a:t>study:</a:t>
            </a:r>
            <a:r>
              <a:rPr dirty="0" sz="1650" spc="10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1650" spc="-10">
                <a:solidFill>
                  <a:srgbClr val="FC221C"/>
                </a:solidFill>
                <a:latin typeface="Gill Sans MT"/>
                <a:cs typeface="Gill Sans MT"/>
              </a:rPr>
              <a:t>https://tinyurl.com/4ust8r97</a:t>
            </a:r>
            <a:endParaRPr sz="1650">
              <a:latin typeface="Gill Sans MT"/>
              <a:cs typeface="Gill Sans MT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65295" y="10534691"/>
            <a:ext cx="24498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D8497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984"/>
            <a:ext cx="20104100" cy="11306810"/>
            <a:chOff x="0" y="984"/>
            <a:chExt cx="20104100" cy="1130681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4"/>
              <a:ext cx="20104100" cy="113065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5334" y="4429088"/>
              <a:ext cx="3325449" cy="339911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020751" y="7006459"/>
            <a:ext cx="994410" cy="4171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450"/>
              </a:lnSpc>
              <a:spcBef>
                <a:spcPts val="95"/>
              </a:spcBef>
            </a:pPr>
            <a:r>
              <a:rPr dirty="0" sz="1250" spc="-80">
                <a:solidFill>
                  <a:srgbClr val="FFFFFF"/>
                </a:solidFill>
                <a:latin typeface="Tahoma"/>
                <a:cs typeface="Tahoma"/>
              </a:rPr>
              <a:t>ALWAYS</a:t>
            </a:r>
            <a:r>
              <a:rPr dirty="0" sz="1250" spc="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50" spc="-20">
                <a:solidFill>
                  <a:srgbClr val="FFFFFF"/>
                </a:solidFill>
                <a:latin typeface="Tahoma"/>
                <a:cs typeface="Tahoma"/>
              </a:rPr>
              <a:t>OPEN</a:t>
            </a:r>
            <a:endParaRPr sz="1250">
              <a:latin typeface="Tahoma"/>
              <a:cs typeface="Tahoma"/>
            </a:endParaRPr>
          </a:p>
          <a:p>
            <a:pPr algn="ctr">
              <a:lnSpc>
                <a:spcPts val="1630"/>
              </a:lnSpc>
            </a:pP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24/7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821478" y="5006863"/>
            <a:ext cx="3475990" cy="789940"/>
            <a:chOff x="6821478" y="5006863"/>
            <a:chExt cx="3475990" cy="789940"/>
          </a:xfrm>
        </p:grpSpPr>
        <p:sp>
          <p:nvSpPr>
            <p:cNvPr id="8" name="object 8" descr=""/>
            <p:cNvSpPr/>
            <p:nvPr/>
          </p:nvSpPr>
          <p:spPr>
            <a:xfrm>
              <a:off x="10236442" y="5736045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60">
                  <a:moveTo>
                    <a:pt x="30355" y="0"/>
                  </a:moveTo>
                  <a:lnTo>
                    <a:pt x="18539" y="2387"/>
                  </a:lnTo>
                  <a:lnTo>
                    <a:pt x="8891" y="8896"/>
                  </a:lnTo>
                  <a:lnTo>
                    <a:pt x="2385" y="18548"/>
                  </a:lnTo>
                  <a:lnTo>
                    <a:pt x="0" y="30365"/>
                  </a:lnTo>
                  <a:lnTo>
                    <a:pt x="2385" y="42182"/>
                  </a:lnTo>
                  <a:lnTo>
                    <a:pt x="8891" y="51834"/>
                  </a:lnTo>
                  <a:lnTo>
                    <a:pt x="18539" y="58343"/>
                  </a:lnTo>
                  <a:lnTo>
                    <a:pt x="30355" y="60731"/>
                  </a:lnTo>
                  <a:lnTo>
                    <a:pt x="42176" y="58343"/>
                  </a:lnTo>
                  <a:lnTo>
                    <a:pt x="51828" y="51834"/>
                  </a:lnTo>
                  <a:lnTo>
                    <a:pt x="58334" y="42182"/>
                  </a:lnTo>
                  <a:lnTo>
                    <a:pt x="60720" y="30365"/>
                  </a:lnTo>
                  <a:lnTo>
                    <a:pt x="58334" y="18548"/>
                  </a:lnTo>
                  <a:lnTo>
                    <a:pt x="51828" y="8896"/>
                  </a:lnTo>
                  <a:lnTo>
                    <a:pt x="42176" y="2387"/>
                  </a:lnTo>
                  <a:lnTo>
                    <a:pt x="30355" y="0"/>
                  </a:lnTo>
                  <a:close/>
                </a:path>
              </a:pathLst>
            </a:custGeom>
            <a:solidFill>
              <a:srgbClr val="9EEFD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1478" y="5006863"/>
              <a:ext cx="165795" cy="16578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838954" y="5529622"/>
              <a:ext cx="96520" cy="96520"/>
            </a:xfrm>
            <a:custGeom>
              <a:avLst/>
              <a:gdLst/>
              <a:ahLst/>
              <a:cxnLst/>
              <a:rect l="l" t="t" r="r" b="b"/>
              <a:pathLst>
                <a:path w="96520" h="96520">
                  <a:moveTo>
                    <a:pt x="68689" y="0"/>
                  </a:moveTo>
                  <a:lnTo>
                    <a:pt x="0" y="27800"/>
                  </a:lnTo>
                  <a:lnTo>
                    <a:pt x="27789" y="96478"/>
                  </a:lnTo>
                  <a:lnTo>
                    <a:pt x="96478" y="68689"/>
                  </a:lnTo>
                  <a:lnTo>
                    <a:pt x="68689" y="0"/>
                  </a:lnTo>
                  <a:close/>
                </a:path>
              </a:pathLst>
            </a:custGeom>
            <a:solidFill>
              <a:srgbClr val="EBED3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5280" y="3232829"/>
            <a:ext cx="15873554" cy="53466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>
                <a:solidFill>
                  <a:srgbClr val="FC221C"/>
                </a:solidFill>
              </a:rPr>
              <a:t>Consider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420">
                <a:solidFill>
                  <a:srgbClr val="FC221C"/>
                </a:solidFill>
              </a:rPr>
              <a:t>your</a:t>
            </a:r>
            <a:r>
              <a:rPr dirty="0" spc="-330">
                <a:solidFill>
                  <a:srgbClr val="FC221C"/>
                </a:solidFill>
              </a:rPr>
              <a:t> </a:t>
            </a:r>
            <a:r>
              <a:rPr dirty="0" spc="-525">
                <a:solidFill>
                  <a:srgbClr val="FC221C"/>
                </a:solidFill>
              </a:rPr>
              <a:t>audience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Understanding their </a:t>
            </a:r>
            <a:r>
              <a:rPr dirty="0" sz="2450" spc="85">
                <a:solidFill>
                  <a:srgbClr val="FC221C"/>
                </a:solidFill>
                <a:latin typeface="Gill Sans MT"/>
                <a:cs typeface="Gill Sans MT"/>
              </a:rPr>
              <a:t>goals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and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55">
                <a:solidFill>
                  <a:srgbClr val="FC221C"/>
                </a:solidFill>
                <a:latin typeface="Gill Sans MT"/>
                <a:cs typeface="Gill Sans MT"/>
              </a:rPr>
              <a:t>needs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10373" y="6735890"/>
            <a:ext cx="1873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DELIVER 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370862" y="5634039"/>
            <a:ext cx="162496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CLIENT </a:t>
            </a:r>
            <a:endParaRPr sz="3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173853" y="5634039"/>
            <a:ext cx="147383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USERS 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8386" y="1646149"/>
            <a:ext cx="12487291" cy="91052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>
                <a:solidFill>
                  <a:srgbClr val="FC221C"/>
                </a:solidFill>
              </a:rPr>
              <a:t>Forced</a:t>
            </a:r>
            <a:r>
              <a:rPr dirty="0" spc="-330">
                <a:solidFill>
                  <a:srgbClr val="FC221C"/>
                </a:solidFill>
              </a:rPr>
              <a:t> </a:t>
            </a:r>
            <a:r>
              <a:rPr dirty="0" spc="-400">
                <a:solidFill>
                  <a:srgbClr val="FC221C"/>
                </a:solidFill>
              </a:rPr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-70">
                <a:solidFill>
                  <a:srgbClr val="FC221C"/>
                </a:solidFill>
                <a:latin typeface="Gill Sans MT"/>
                <a:cs typeface="Gill Sans MT"/>
              </a:rPr>
              <a:t>Transform</a:t>
            </a:r>
            <a:r>
              <a:rPr dirty="0" sz="2450" spc="-11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65">
                <a:solidFill>
                  <a:srgbClr val="FC221C"/>
                </a:solidFill>
                <a:latin typeface="Gill Sans MT"/>
                <a:cs typeface="Gill Sans MT"/>
              </a:rPr>
              <a:t>the</a:t>
            </a:r>
            <a:r>
              <a:rPr dirty="0" sz="2450" spc="-10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25">
                <a:solidFill>
                  <a:srgbClr val="FC221C"/>
                </a:solidFill>
                <a:latin typeface="Gill Sans MT"/>
                <a:cs typeface="Gill Sans MT"/>
              </a:rPr>
              <a:t>ordinary</a:t>
            </a:r>
            <a:r>
              <a:rPr dirty="0" sz="2450" spc="-11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into</a:t>
            </a:r>
            <a:r>
              <a:rPr dirty="0" sz="2450" spc="-10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extraordinary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481700" y="5927223"/>
            <a:ext cx="314071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6160" algn="l"/>
              </a:tabLst>
            </a:pPr>
            <a:r>
              <a:rPr dirty="0" sz="3300" spc="-2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300" spc="-10" b="1">
                <a:solidFill>
                  <a:srgbClr val="FFFFFF"/>
                </a:solidFill>
                <a:latin typeface="Arial"/>
                <a:cs typeface="Arial"/>
              </a:rPr>
              <a:t>PROBLEM 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16791" y="5879979"/>
            <a:ext cx="2637790" cy="6311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496570" marR="5080" indent="-484505">
              <a:lnSpc>
                <a:spcPct val="102200"/>
              </a:lnSpc>
              <a:spcBef>
                <a:spcPts val="75"/>
              </a:spcBef>
            </a:pPr>
            <a:r>
              <a:rPr dirty="0" sz="1950" spc="80" b="1">
                <a:solidFill>
                  <a:srgbClr val="46100C"/>
                </a:solidFill>
                <a:latin typeface="Arial"/>
                <a:cs typeface="Arial"/>
              </a:rPr>
              <a:t>SERVICE/PRODUCT </a:t>
            </a:r>
            <a:r>
              <a:rPr dirty="0" sz="1950" spc="-10" b="1">
                <a:solidFill>
                  <a:srgbClr val="46100C"/>
                </a:solidFill>
                <a:latin typeface="Arial"/>
                <a:cs typeface="Arial"/>
              </a:rPr>
              <a:t>ATTRIBUTES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808501" y="5879979"/>
            <a:ext cx="1669414" cy="6311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 indent="48895">
              <a:lnSpc>
                <a:spcPct val="102200"/>
              </a:lnSpc>
              <a:spcBef>
                <a:spcPts val="75"/>
              </a:spcBef>
            </a:pPr>
            <a:r>
              <a:rPr dirty="0" sz="1950" spc="-10" b="1">
                <a:solidFill>
                  <a:srgbClr val="46100C"/>
                </a:solidFill>
                <a:latin typeface="Arial"/>
                <a:cs typeface="Arial"/>
              </a:rPr>
              <a:t>UNRELATED ATTRIBUTES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91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>
                <a:solidFill>
                  <a:srgbClr val="FC221C"/>
                </a:solidFill>
              </a:rPr>
              <a:t>Forced</a:t>
            </a:r>
            <a:r>
              <a:rPr dirty="0" spc="-330">
                <a:solidFill>
                  <a:srgbClr val="FC221C"/>
                </a:solidFill>
              </a:rPr>
              <a:t> </a:t>
            </a:r>
            <a:r>
              <a:rPr dirty="0" spc="-400">
                <a:solidFill>
                  <a:srgbClr val="FC221C"/>
                </a:solidFill>
              </a:rPr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Smart</a:t>
            </a:r>
            <a:r>
              <a:rPr dirty="0" sz="2450" spc="114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Interface</a:t>
            </a:r>
            <a:r>
              <a:rPr dirty="0" sz="2450" spc="1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Design</a:t>
            </a:r>
            <a:r>
              <a:rPr dirty="0" sz="2450" spc="114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721634" y="2993847"/>
            <a:ext cx="4504690" cy="4504690"/>
          </a:xfrm>
          <a:custGeom>
            <a:avLst/>
            <a:gdLst/>
            <a:ahLst/>
            <a:cxnLst/>
            <a:rect l="l" t="t" r="r" b="b"/>
            <a:pathLst>
              <a:path w="4504690" h="4504690">
                <a:moveTo>
                  <a:pt x="3844593" y="659538"/>
                </a:moveTo>
                <a:lnTo>
                  <a:pt x="3878416" y="694080"/>
                </a:lnTo>
                <a:lnTo>
                  <a:pt x="3911348" y="729159"/>
                </a:lnTo>
                <a:lnTo>
                  <a:pt x="3943390" y="764764"/>
                </a:lnTo>
                <a:lnTo>
                  <a:pt x="3974543" y="800878"/>
                </a:lnTo>
                <a:lnTo>
                  <a:pt x="4004805" y="837488"/>
                </a:lnTo>
                <a:lnTo>
                  <a:pt x="4034177" y="874579"/>
                </a:lnTo>
                <a:lnTo>
                  <a:pt x="4062659" y="912136"/>
                </a:lnTo>
                <a:lnTo>
                  <a:pt x="4090251" y="950147"/>
                </a:lnTo>
                <a:lnTo>
                  <a:pt x="4116953" y="988595"/>
                </a:lnTo>
                <a:lnTo>
                  <a:pt x="4142765" y="1027467"/>
                </a:lnTo>
                <a:lnTo>
                  <a:pt x="4167687" y="1066749"/>
                </a:lnTo>
                <a:lnTo>
                  <a:pt x="4191719" y="1106425"/>
                </a:lnTo>
                <a:lnTo>
                  <a:pt x="4214861" y="1146482"/>
                </a:lnTo>
                <a:lnTo>
                  <a:pt x="4237112" y="1186906"/>
                </a:lnTo>
                <a:lnTo>
                  <a:pt x="4258474" y="1227681"/>
                </a:lnTo>
                <a:lnTo>
                  <a:pt x="4278945" y="1268794"/>
                </a:lnTo>
                <a:lnTo>
                  <a:pt x="4298527" y="1310230"/>
                </a:lnTo>
                <a:lnTo>
                  <a:pt x="4317218" y="1351975"/>
                </a:lnTo>
                <a:lnTo>
                  <a:pt x="4335019" y="1394015"/>
                </a:lnTo>
                <a:lnTo>
                  <a:pt x="4351931" y="1436334"/>
                </a:lnTo>
                <a:lnTo>
                  <a:pt x="4367952" y="1478920"/>
                </a:lnTo>
                <a:lnTo>
                  <a:pt x="4383083" y="1521756"/>
                </a:lnTo>
                <a:lnTo>
                  <a:pt x="4397324" y="1564830"/>
                </a:lnTo>
                <a:lnTo>
                  <a:pt x="4410675" y="1608126"/>
                </a:lnTo>
                <a:lnTo>
                  <a:pt x="4423136" y="1651631"/>
                </a:lnTo>
                <a:lnTo>
                  <a:pt x="4434707" y="1695330"/>
                </a:lnTo>
                <a:lnTo>
                  <a:pt x="4445388" y="1739208"/>
                </a:lnTo>
                <a:lnTo>
                  <a:pt x="4455178" y="1783251"/>
                </a:lnTo>
                <a:lnTo>
                  <a:pt x="4464079" y="1827445"/>
                </a:lnTo>
                <a:lnTo>
                  <a:pt x="4472090" y="1871776"/>
                </a:lnTo>
                <a:lnTo>
                  <a:pt x="4479210" y="1916229"/>
                </a:lnTo>
                <a:lnTo>
                  <a:pt x="4485441" y="1960789"/>
                </a:lnTo>
                <a:lnTo>
                  <a:pt x="4490781" y="2005443"/>
                </a:lnTo>
                <a:lnTo>
                  <a:pt x="4495231" y="2050176"/>
                </a:lnTo>
                <a:lnTo>
                  <a:pt x="4498792" y="2094973"/>
                </a:lnTo>
                <a:lnTo>
                  <a:pt x="4501462" y="2139821"/>
                </a:lnTo>
                <a:lnTo>
                  <a:pt x="4503242" y="2184704"/>
                </a:lnTo>
                <a:lnTo>
                  <a:pt x="4504132" y="2229610"/>
                </a:lnTo>
                <a:lnTo>
                  <a:pt x="4504132" y="2274522"/>
                </a:lnTo>
                <a:lnTo>
                  <a:pt x="4503242" y="2319427"/>
                </a:lnTo>
                <a:lnTo>
                  <a:pt x="4501462" y="2364311"/>
                </a:lnTo>
                <a:lnTo>
                  <a:pt x="4498792" y="2409158"/>
                </a:lnTo>
                <a:lnTo>
                  <a:pt x="4495231" y="2453956"/>
                </a:lnTo>
                <a:lnTo>
                  <a:pt x="4490781" y="2498689"/>
                </a:lnTo>
                <a:lnTo>
                  <a:pt x="4485441" y="2543343"/>
                </a:lnTo>
                <a:lnTo>
                  <a:pt x="4479210" y="2587903"/>
                </a:lnTo>
                <a:lnTo>
                  <a:pt x="4472090" y="2632356"/>
                </a:lnTo>
                <a:lnTo>
                  <a:pt x="4464079" y="2676686"/>
                </a:lnTo>
                <a:lnTo>
                  <a:pt x="4455178" y="2720880"/>
                </a:lnTo>
                <a:lnTo>
                  <a:pt x="4445388" y="2764924"/>
                </a:lnTo>
                <a:lnTo>
                  <a:pt x="4434707" y="2808802"/>
                </a:lnTo>
                <a:lnTo>
                  <a:pt x="4423136" y="2852500"/>
                </a:lnTo>
                <a:lnTo>
                  <a:pt x="4410675" y="2896005"/>
                </a:lnTo>
                <a:lnTo>
                  <a:pt x="4397324" y="2939301"/>
                </a:lnTo>
                <a:lnTo>
                  <a:pt x="4383083" y="2982375"/>
                </a:lnTo>
                <a:lnTo>
                  <a:pt x="4367952" y="3025212"/>
                </a:lnTo>
                <a:lnTo>
                  <a:pt x="4351931" y="3067797"/>
                </a:lnTo>
                <a:lnTo>
                  <a:pt x="4335019" y="3110117"/>
                </a:lnTo>
                <a:lnTo>
                  <a:pt x="4317218" y="3152156"/>
                </a:lnTo>
                <a:lnTo>
                  <a:pt x="4298527" y="3193901"/>
                </a:lnTo>
                <a:lnTo>
                  <a:pt x="4278945" y="3235337"/>
                </a:lnTo>
                <a:lnTo>
                  <a:pt x="4258474" y="3276450"/>
                </a:lnTo>
                <a:lnTo>
                  <a:pt x="4237112" y="3317226"/>
                </a:lnTo>
                <a:lnTo>
                  <a:pt x="4214861" y="3357649"/>
                </a:lnTo>
                <a:lnTo>
                  <a:pt x="4191719" y="3397706"/>
                </a:lnTo>
                <a:lnTo>
                  <a:pt x="4167687" y="3437383"/>
                </a:lnTo>
                <a:lnTo>
                  <a:pt x="4142765" y="3476664"/>
                </a:lnTo>
                <a:lnTo>
                  <a:pt x="4116953" y="3515537"/>
                </a:lnTo>
                <a:lnTo>
                  <a:pt x="4090251" y="3553985"/>
                </a:lnTo>
                <a:lnTo>
                  <a:pt x="4062659" y="3591995"/>
                </a:lnTo>
                <a:lnTo>
                  <a:pt x="4034177" y="3629553"/>
                </a:lnTo>
                <a:lnTo>
                  <a:pt x="4004805" y="3666644"/>
                </a:lnTo>
                <a:lnTo>
                  <a:pt x="3974543" y="3703254"/>
                </a:lnTo>
                <a:lnTo>
                  <a:pt x="3943390" y="3739368"/>
                </a:lnTo>
                <a:lnTo>
                  <a:pt x="3911348" y="3774972"/>
                </a:lnTo>
                <a:lnTo>
                  <a:pt x="3878416" y="3810052"/>
                </a:lnTo>
                <a:lnTo>
                  <a:pt x="3844593" y="3844593"/>
                </a:lnTo>
                <a:lnTo>
                  <a:pt x="3810052" y="3878416"/>
                </a:lnTo>
                <a:lnTo>
                  <a:pt x="3774972" y="3911348"/>
                </a:lnTo>
                <a:lnTo>
                  <a:pt x="3739368" y="3943390"/>
                </a:lnTo>
                <a:lnTo>
                  <a:pt x="3703254" y="3974543"/>
                </a:lnTo>
                <a:lnTo>
                  <a:pt x="3666644" y="4004805"/>
                </a:lnTo>
                <a:lnTo>
                  <a:pt x="3629553" y="4034177"/>
                </a:lnTo>
                <a:lnTo>
                  <a:pt x="3591995" y="4062659"/>
                </a:lnTo>
                <a:lnTo>
                  <a:pt x="3553985" y="4090251"/>
                </a:lnTo>
                <a:lnTo>
                  <a:pt x="3515537" y="4116953"/>
                </a:lnTo>
                <a:lnTo>
                  <a:pt x="3476664" y="4142765"/>
                </a:lnTo>
                <a:lnTo>
                  <a:pt x="3437383" y="4167687"/>
                </a:lnTo>
                <a:lnTo>
                  <a:pt x="3397706" y="4191719"/>
                </a:lnTo>
                <a:lnTo>
                  <a:pt x="3357649" y="4214861"/>
                </a:lnTo>
                <a:lnTo>
                  <a:pt x="3317226" y="4237112"/>
                </a:lnTo>
                <a:lnTo>
                  <a:pt x="3276450" y="4258474"/>
                </a:lnTo>
                <a:lnTo>
                  <a:pt x="3235337" y="4278945"/>
                </a:lnTo>
                <a:lnTo>
                  <a:pt x="3193901" y="4298527"/>
                </a:lnTo>
                <a:lnTo>
                  <a:pt x="3152156" y="4317218"/>
                </a:lnTo>
                <a:lnTo>
                  <a:pt x="3110117" y="4335019"/>
                </a:lnTo>
                <a:lnTo>
                  <a:pt x="3067797" y="4351931"/>
                </a:lnTo>
                <a:lnTo>
                  <a:pt x="3025212" y="4367952"/>
                </a:lnTo>
                <a:lnTo>
                  <a:pt x="2982375" y="4383083"/>
                </a:lnTo>
                <a:lnTo>
                  <a:pt x="2939301" y="4397324"/>
                </a:lnTo>
                <a:lnTo>
                  <a:pt x="2896005" y="4410675"/>
                </a:lnTo>
                <a:lnTo>
                  <a:pt x="2852500" y="4423136"/>
                </a:lnTo>
                <a:lnTo>
                  <a:pt x="2808802" y="4434707"/>
                </a:lnTo>
                <a:lnTo>
                  <a:pt x="2764924" y="4445388"/>
                </a:lnTo>
                <a:lnTo>
                  <a:pt x="2720880" y="4455178"/>
                </a:lnTo>
                <a:lnTo>
                  <a:pt x="2676686" y="4464079"/>
                </a:lnTo>
                <a:lnTo>
                  <a:pt x="2632356" y="4472090"/>
                </a:lnTo>
                <a:lnTo>
                  <a:pt x="2587903" y="4479210"/>
                </a:lnTo>
                <a:lnTo>
                  <a:pt x="2543343" y="4485441"/>
                </a:lnTo>
                <a:lnTo>
                  <a:pt x="2498689" y="4490781"/>
                </a:lnTo>
                <a:lnTo>
                  <a:pt x="2453956" y="4495231"/>
                </a:lnTo>
                <a:lnTo>
                  <a:pt x="2409158" y="4498792"/>
                </a:lnTo>
                <a:lnTo>
                  <a:pt x="2364311" y="4501462"/>
                </a:lnTo>
                <a:lnTo>
                  <a:pt x="2319427" y="4503242"/>
                </a:lnTo>
                <a:lnTo>
                  <a:pt x="2274522" y="4504132"/>
                </a:lnTo>
                <a:lnTo>
                  <a:pt x="2229610" y="4504132"/>
                </a:lnTo>
                <a:lnTo>
                  <a:pt x="2184704" y="4503242"/>
                </a:lnTo>
                <a:lnTo>
                  <a:pt x="2139821" y="4501462"/>
                </a:lnTo>
                <a:lnTo>
                  <a:pt x="2094973" y="4498792"/>
                </a:lnTo>
                <a:lnTo>
                  <a:pt x="2050176" y="4495231"/>
                </a:lnTo>
                <a:lnTo>
                  <a:pt x="2005443" y="4490781"/>
                </a:lnTo>
                <a:lnTo>
                  <a:pt x="1960789" y="4485441"/>
                </a:lnTo>
                <a:lnTo>
                  <a:pt x="1916229" y="4479210"/>
                </a:lnTo>
                <a:lnTo>
                  <a:pt x="1871776" y="4472090"/>
                </a:lnTo>
                <a:lnTo>
                  <a:pt x="1827445" y="4464079"/>
                </a:lnTo>
                <a:lnTo>
                  <a:pt x="1783251" y="4455178"/>
                </a:lnTo>
                <a:lnTo>
                  <a:pt x="1739208" y="4445388"/>
                </a:lnTo>
                <a:lnTo>
                  <a:pt x="1695330" y="4434707"/>
                </a:lnTo>
                <a:lnTo>
                  <a:pt x="1651631" y="4423136"/>
                </a:lnTo>
                <a:lnTo>
                  <a:pt x="1608126" y="4410675"/>
                </a:lnTo>
                <a:lnTo>
                  <a:pt x="1564830" y="4397324"/>
                </a:lnTo>
                <a:lnTo>
                  <a:pt x="1521756" y="4383083"/>
                </a:lnTo>
                <a:lnTo>
                  <a:pt x="1478920" y="4367952"/>
                </a:lnTo>
                <a:lnTo>
                  <a:pt x="1436334" y="4351931"/>
                </a:lnTo>
                <a:lnTo>
                  <a:pt x="1394015" y="4335019"/>
                </a:lnTo>
                <a:lnTo>
                  <a:pt x="1351975" y="4317218"/>
                </a:lnTo>
                <a:lnTo>
                  <a:pt x="1310230" y="4298527"/>
                </a:lnTo>
                <a:lnTo>
                  <a:pt x="1268794" y="4278945"/>
                </a:lnTo>
                <a:lnTo>
                  <a:pt x="1227681" y="4258474"/>
                </a:lnTo>
                <a:lnTo>
                  <a:pt x="1186906" y="4237112"/>
                </a:lnTo>
                <a:lnTo>
                  <a:pt x="1146482" y="4214861"/>
                </a:lnTo>
                <a:lnTo>
                  <a:pt x="1106425" y="4191719"/>
                </a:lnTo>
                <a:lnTo>
                  <a:pt x="1066749" y="4167687"/>
                </a:lnTo>
                <a:lnTo>
                  <a:pt x="1027467" y="4142765"/>
                </a:lnTo>
                <a:lnTo>
                  <a:pt x="988595" y="4116953"/>
                </a:lnTo>
                <a:lnTo>
                  <a:pt x="950147" y="4090251"/>
                </a:lnTo>
                <a:lnTo>
                  <a:pt x="912136" y="4062659"/>
                </a:lnTo>
                <a:lnTo>
                  <a:pt x="874579" y="4034177"/>
                </a:lnTo>
                <a:lnTo>
                  <a:pt x="837488" y="4004805"/>
                </a:lnTo>
                <a:lnTo>
                  <a:pt x="800878" y="3974543"/>
                </a:lnTo>
                <a:lnTo>
                  <a:pt x="764764" y="3943390"/>
                </a:lnTo>
                <a:lnTo>
                  <a:pt x="729159" y="3911348"/>
                </a:lnTo>
                <a:lnTo>
                  <a:pt x="694080" y="3878416"/>
                </a:lnTo>
                <a:lnTo>
                  <a:pt x="659538" y="3844593"/>
                </a:lnTo>
                <a:lnTo>
                  <a:pt x="625716" y="3810052"/>
                </a:lnTo>
                <a:lnTo>
                  <a:pt x="592783" y="3774972"/>
                </a:lnTo>
                <a:lnTo>
                  <a:pt x="560741" y="3739368"/>
                </a:lnTo>
                <a:lnTo>
                  <a:pt x="529589" y="3703254"/>
                </a:lnTo>
                <a:lnTo>
                  <a:pt x="499326" y="3666644"/>
                </a:lnTo>
                <a:lnTo>
                  <a:pt x="469954" y="3629553"/>
                </a:lnTo>
                <a:lnTo>
                  <a:pt x="441472" y="3591995"/>
                </a:lnTo>
                <a:lnTo>
                  <a:pt x="413880" y="3553985"/>
                </a:lnTo>
                <a:lnTo>
                  <a:pt x="387178" y="3515537"/>
                </a:lnTo>
                <a:lnTo>
                  <a:pt x="361366" y="3476664"/>
                </a:lnTo>
                <a:lnTo>
                  <a:pt x="336444" y="3437383"/>
                </a:lnTo>
                <a:lnTo>
                  <a:pt x="312413" y="3397706"/>
                </a:lnTo>
                <a:lnTo>
                  <a:pt x="289271" y="3357649"/>
                </a:lnTo>
                <a:lnTo>
                  <a:pt x="267019" y="3317226"/>
                </a:lnTo>
                <a:lnTo>
                  <a:pt x="245658" y="3276450"/>
                </a:lnTo>
                <a:lnTo>
                  <a:pt x="225186" y="3235337"/>
                </a:lnTo>
                <a:lnTo>
                  <a:pt x="205605" y="3193901"/>
                </a:lnTo>
                <a:lnTo>
                  <a:pt x="186913" y="3152156"/>
                </a:lnTo>
                <a:lnTo>
                  <a:pt x="169112" y="3110117"/>
                </a:lnTo>
                <a:lnTo>
                  <a:pt x="152201" y="3067797"/>
                </a:lnTo>
                <a:lnTo>
                  <a:pt x="136180" y="3025212"/>
                </a:lnTo>
                <a:lnTo>
                  <a:pt x="121048" y="2982375"/>
                </a:lnTo>
                <a:lnTo>
                  <a:pt x="106807" y="2939301"/>
                </a:lnTo>
                <a:lnTo>
                  <a:pt x="93456" y="2896005"/>
                </a:lnTo>
                <a:lnTo>
                  <a:pt x="80995" y="2852500"/>
                </a:lnTo>
                <a:lnTo>
                  <a:pt x="69425" y="2808802"/>
                </a:lnTo>
                <a:lnTo>
                  <a:pt x="58744" y="2764924"/>
                </a:lnTo>
                <a:lnTo>
                  <a:pt x="48953" y="2720880"/>
                </a:lnTo>
                <a:lnTo>
                  <a:pt x="40052" y="2676686"/>
                </a:lnTo>
                <a:lnTo>
                  <a:pt x="32042" y="2632356"/>
                </a:lnTo>
                <a:lnTo>
                  <a:pt x="24921" y="2587903"/>
                </a:lnTo>
                <a:lnTo>
                  <a:pt x="18691" y="2543343"/>
                </a:lnTo>
                <a:lnTo>
                  <a:pt x="13350" y="2498689"/>
                </a:lnTo>
                <a:lnTo>
                  <a:pt x="8900" y="2453956"/>
                </a:lnTo>
                <a:lnTo>
                  <a:pt x="5340" y="2409158"/>
                </a:lnTo>
                <a:lnTo>
                  <a:pt x="2670" y="2364311"/>
                </a:lnTo>
                <a:lnTo>
                  <a:pt x="890" y="2319427"/>
                </a:lnTo>
                <a:lnTo>
                  <a:pt x="0" y="2274522"/>
                </a:lnTo>
                <a:lnTo>
                  <a:pt x="0" y="2229610"/>
                </a:lnTo>
                <a:lnTo>
                  <a:pt x="890" y="2184704"/>
                </a:lnTo>
                <a:lnTo>
                  <a:pt x="2670" y="2139821"/>
                </a:lnTo>
                <a:lnTo>
                  <a:pt x="5340" y="2094973"/>
                </a:lnTo>
                <a:lnTo>
                  <a:pt x="8900" y="2050176"/>
                </a:lnTo>
                <a:lnTo>
                  <a:pt x="13350" y="2005443"/>
                </a:lnTo>
                <a:lnTo>
                  <a:pt x="18691" y="1960789"/>
                </a:lnTo>
                <a:lnTo>
                  <a:pt x="24921" y="1916229"/>
                </a:lnTo>
                <a:lnTo>
                  <a:pt x="32042" y="1871776"/>
                </a:lnTo>
                <a:lnTo>
                  <a:pt x="40052" y="1827445"/>
                </a:lnTo>
                <a:lnTo>
                  <a:pt x="48953" y="1783251"/>
                </a:lnTo>
                <a:lnTo>
                  <a:pt x="58744" y="1739208"/>
                </a:lnTo>
                <a:lnTo>
                  <a:pt x="69425" y="1695330"/>
                </a:lnTo>
                <a:lnTo>
                  <a:pt x="80995" y="1651631"/>
                </a:lnTo>
                <a:lnTo>
                  <a:pt x="93456" y="1608126"/>
                </a:lnTo>
                <a:lnTo>
                  <a:pt x="106807" y="1564830"/>
                </a:lnTo>
                <a:lnTo>
                  <a:pt x="121048" y="1521756"/>
                </a:lnTo>
                <a:lnTo>
                  <a:pt x="136180" y="1478920"/>
                </a:lnTo>
                <a:lnTo>
                  <a:pt x="152201" y="1436334"/>
                </a:lnTo>
                <a:lnTo>
                  <a:pt x="169112" y="1394015"/>
                </a:lnTo>
                <a:lnTo>
                  <a:pt x="186913" y="1351975"/>
                </a:lnTo>
                <a:lnTo>
                  <a:pt x="205605" y="1310230"/>
                </a:lnTo>
                <a:lnTo>
                  <a:pt x="225186" y="1268794"/>
                </a:lnTo>
                <a:lnTo>
                  <a:pt x="245658" y="1227681"/>
                </a:lnTo>
                <a:lnTo>
                  <a:pt x="267019" y="1186906"/>
                </a:lnTo>
                <a:lnTo>
                  <a:pt x="289271" y="1146482"/>
                </a:lnTo>
                <a:lnTo>
                  <a:pt x="312413" y="1106425"/>
                </a:lnTo>
                <a:lnTo>
                  <a:pt x="336444" y="1066749"/>
                </a:lnTo>
                <a:lnTo>
                  <a:pt x="361366" y="1027467"/>
                </a:lnTo>
                <a:lnTo>
                  <a:pt x="387178" y="988595"/>
                </a:lnTo>
                <a:lnTo>
                  <a:pt x="413880" y="950147"/>
                </a:lnTo>
                <a:lnTo>
                  <a:pt x="441472" y="912136"/>
                </a:lnTo>
                <a:lnTo>
                  <a:pt x="469954" y="874579"/>
                </a:lnTo>
                <a:lnTo>
                  <a:pt x="499326" y="837488"/>
                </a:lnTo>
                <a:lnTo>
                  <a:pt x="529589" y="800878"/>
                </a:lnTo>
                <a:lnTo>
                  <a:pt x="560741" y="764764"/>
                </a:lnTo>
                <a:lnTo>
                  <a:pt x="592783" y="729159"/>
                </a:lnTo>
                <a:lnTo>
                  <a:pt x="625716" y="694080"/>
                </a:lnTo>
                <a:lnTo>
                  <a:pt x="659538" y="659538"/>
                </a:lnTo>
                <a:lnTo>
                  <a:pt x="694080" y="625716"/>
                </a:lnTo>
                <a:lnTo>
                  <a:pt x="729159" y="592783"/>
                </a:lnTo>
                <a:lnTo>
                  <a:pt x="764764" y="560741"/>
                </a:lnTo>
                <a:lnTo>
                  <a:pt x="800878" y="529589"/>
                </a:lnTo>
                <a:lnTo>
                  <a:pt x="837488" y="499326"/>
                </a:lnTo>
                <a:lnTo>
                  <a:pt x="874579" y="469954"/>
                </a:lnTo>
                <a:lnTo>
                  <a:pt x="912136" y="441472"/>
                </a:lnTo>
                <a:lnTo>
                  <a:pt x="950147" y="413880"/>
                </a:lnTo>
                <a:lnTo>
                  <a:pt x="988595" y="387178"/>
                </a:lnTo>
                <a:lnTo>
                  <a:pt x="1027467" y="361366"/>
                </a:lnTo>
                <a:lnTo>
                  <a:pt x="1066749" y="336444"/>
                </a:lnTo>
                <a:lnTo>
                  <a:pt x="1106425" y="312413"/>
                </a:lnTo>
                <a:lnTo>
                  <a:pt x="1146482" y="289271"/>
                </a:lnTo>
                <a:lnTo>
                  <a:pt x="1186906" y="267019"/>
                </a:lnTo>
                <a:lnTo>
                  <a:pt x="1227681" y="245658"/>
                </a:lnTo>
                <a:lnTo>
                  <a:pt x="1268794" y="225186"/>
                </a:lnTo>
                <a:lnTo>
                  <a:pt x="1310230" y="205605"/>
                </a:lnTo>
                <a:lnTo>
                  <a:pt x="1351975" y="186913"/>
                </a:lnTo>
                <a:lnTo>
                  <a:pt x="1394015" y="169112"/>
                </a:lnTo>
                <a:lnTo>
                  <a:pt x="1436334" y="152201"/>
                </a:lnTo>
                <a:lnTo>
                  <a:pt x="1478920" y="136180"/>
                </a:lnTo>
                <a:lnTo>
                  <a:pt x="1521756" y="121048"/>
                </a:lnTo>
                <a:lnTo>
                  <a:pt x="1564830" y="106807"/>
                </a:lnTo>
                <a:lnTo>
                  <a:pt x="1608126" y="93456"/>
                </a:lnTo>
                <a:lnTo>
                  <a:pt x="1651631" y="80995"/>
                </a:lnTo>
                <a:lnTo>
                  <a:pt x="1695330" y="69425"/>
                </a:lnTo>
                <a:lnTo>
                  <a:pt x="1739208" y="58744"/>
                </a:lnTo>
                <a:lnTo>
                  <a:pt x="1783251" y="48953"/>
                </a:lnTo>
                <a:lnTo>
                  <a:pt x="1827445" y="40052"/>
                </a:lnTo>
                <a:lnTo>
                  <a:pt x="1871776" y="32042"/>
                </a:lnTo>
                <a:lnTo>
                  <a:pt x="1916229" y="24921"/>
                </a:lnTo>
                <a:lnTo>
                  <a:pt x="1960789" y="18691"/>
                </a:lnTo>
                <a:lnTo>
                  <a:pt x="2005443" y="13350"/>
                </a:lnTo>
                <a:lnTo>
                  <a:pt x="2050176" y="8900"/>
                </a:lnTo>
                <a:lnTo>
                  <a:pt x="2094973" y="5340"/>
                </a:lnTo>
                <a:lnTo>
                  <a:pt x="2139821" y="2670"/>
                </a:lnTo>
                <a:lnTo>
                  <a:pt x="2184704" y="890"/>
                </a:lnTo>
                <a:lnTo>
                  <a:pt x="2229610" y="0"/>
                </a:lnTo>
                <a:lnTo>
                  <a:pt x="2274522" y="0"/>
                </a:lnTo>
                <a:lnTo>
                  <a:pt x="2319427" y="890"/>
                </a:lnTo>
                <a:lnTo>
                  <a:pt x="2364311" y="2670"/>
                </a:lnTo>
                <a:lnTo>
                  <a:pt x="2409158" y="5340"/>
                </a:lnTo>
                <a:lnTo>
                  <a:pt x="2453956" y="8900"/>
                </a:lnTo>
                <a:lnTo>
                  <a:pt x="2498689" y="13350"/>
                </a:lnTo>
                <a:lnTo>
                  <a:pt x="2543343" y="18691"/>
                </a:lnTo>
                <a:lnTo>
                  <a:pt x="2587903" y="24921"/>
                </a:lnTo>
                <a:lnTo>
                  <a:pt x="2632356" y="32042"/>
                </a:lnTo>
                <a:lnTo>
                  <a:pt x="2676686" y="40052"/>
                </a:lnTo>
                <a:lnTo>
                  <a:pt x="2720880" y="48953"/>
                </a:lnTo>
                <a:lnTo>
                  <a:pt x="2764924" y="58744"/>
                </a:lnTo>
                <a:lnTo>
                  <a:pt x="2808802" y="69425"/>
                </a:lnTo>
                <a:lnTo>
                  <a:pt x="2852500" y="80995"/>
                </a:lnTo>
                <a:lnTo>
                  <a:pt x="2896005" y="93456"/>
                </a:lnTo>
                <a:lnTo>
                  <a:pt x="2939301" y="106807"/>
                </a:lnTo>
                <a:lnTo>
                  <a:pt x="2982375" y="121048"/>
                </a:lnTo>
                <a:lnTo>
                  <a:pt x="3025212" y="136180"/>
                </a:lnTo>
                <a:lnTo>
                  <a:pt x="3067797" y="152201"/>
                </a:lnTo>
                <a:lnTo>
                  <a:pt x="3110117" y="169112"/>
                </a:lnTo>
                <a:lnTo>
                  <a:pt x="3152156" y="186913"/>
                </a:lnTo>
                <a:lnTo>
                  <a:pt x="3193901" y="205605"/>
                </a:lnTo>
                <a:lnTo>
                  <a:pt x="3235337" y="225186"/>
                </a:lnTo>
                <a:lnTo>
                  <a:pt x="3276450" y="245658"/>
                </a:lnTo>
                <a:lnTo>
                  <a:pt x="3317226" y="267019"/>
                </a:lnTo>
                <a:lnTo>
                  <a:pt x="3357649" y="289271"/>
                </a:lnTo>
                <a:lnTo>
                  <a:pt x="3397706" y="312413"/>
                </a:lnTo>
                <a:lnTo>
                  <a:pt x="3437383" y="336444"/>
                </a:lnTo>
                <a:lnTo>
                  <a:pt x="3476664" y="361366"/>
                </a:lnTo>
                <a:lnTo>
                  <a:pt x="3515537" y="387178"/>
                </a:lnTo>
                <a:lnTo>
                  <a:pt x="3553985" y="413880"/>
                </a:lnTo>
                <a:lnTo>
                  <a:pt x="3591995" y="441472"/>
                </a:lnTo>
                <a:lnTo>
                  <a:pt x="3629553" y="469954"/>
                </a:lnTo>
                <a:lnTo>
                  <a:pt x="3666644" y="499326"/>
                </a:lnTo>
                <a:lnTo>
                  <a:pt x="3703254" y="529589"/>
                </a:lnTo>
                <a:lnTo>
                  <a:pt x="3739368" y="560741"/>
                </a:lnTo>
                <a:lnTo>
                  <a:pt x="3774972" y="592783"/>
                </a:lnTo>
                <a:lnTo>
                  <a:pt x="3810052" y="625716"/>
                </a:lnTo>
                <a:lnTo>
                  <a:pt x="3844593" y="659538"/>
                </a:lnTo>
                <a:close/>
              </a:path>
            </a:pathLst>
          </a:custGeom>
          <a:ln w="20941">
            <a:solidFill>
              <a:srgbClr val="FFB0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143308" y="4164094"/>
            <a:ext cx="166116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users'</a:t>
            </a:r>
            <a:r>
              <a:rPr dirty="0" sz="2300" spc="-3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needs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04632" y="4876114"/>
            <a:ext cx="3138170" cy="14452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728345">
              <a:lnSpc>
                <a:spcPct val="101600"/>
              </a:lnSpc>
              <a:spcBef>
                <a:spcPts val="65"/>
              </a:spcBef>
            </a:pPr>
            <a:r>
              <a:rPr dirty="0" sz="2300" spc="80">
                <a:solidFill>
                  <a:srgbClr val="46100C"/>
                </a:solidFill>
                <a:latin typeface="Gill Sans MT"/>
                <a:cs typeface="Gill Sans MT"/>
              </a:rPr>
              <a:t>learning</a:t>
            </a:r>
            <a:r>
              <a:rPr dirty="0" sz="2300" spc="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120">
                <a:solidFill>
                  <a:srgbClr val="46100C"/>
                </a:solidFill>
                <a:latin typeface="Gill Sans MT"/>
                <a:cs typeface="Gill Sans MT"/>
              </a:rPr>
              <a:t>fast, </a:t>
            </a:r>
            <a:r>
              <a:rPr dirty="0" sz="2300" spc="140">
                <a:solidFill>
                  <a:srgbClr val="46100C"/>
                </a:solidFill>
                <a:latin typeface="Gill Sans MT"/>
                <a:cs typeface="Gill Sans MT"/>
              </a:rPr>
              <a:t>getting</a:t>
            </a:r>
            <a:r>
              <a:rPr dirty="0" sz="230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10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230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125">
                <a:solidFill>
                  <a:srgbClr val="46100C"/>
                </a:solidFill>
                <a:latin typeface="Gill Sans MT"/>
                <a:cs typeface="Gill Sans MT"/>
              </a:rPr>
              <a:t>best</a:t>
            </a:r>
            <a:r>
              <a:rPr dirty="0" sz="230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85">
                <a:solidFill>
                  <a:srgbClr val="46100C"/>
                </a:solidFill>
                <a:latin typeface="Gill Sans MT"/>
                <a:cs typeface="Gill Sans MT"/>
              </a:rPr>
              <a:t>lessons </a:t>
            </a:r>
            <a:r>
              <a:rPr dirty="0" sz="2300">
                <a:solidFill>
                  <a:srgbClr val="46100C"/>
                </a:solidFill>
                <a:latin typeface="Gill Sans MT"/>
                <a:cs typeface="Gill Sans MT"/>
              </a:rPr>
              <a:t>in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46100C"/>
                </a:solidFill>
                <a:latin typeface="Gill Sans MT"/>
                <a:cs typeface="Gill Sans MT"/>
              </a:rPr>
              <a:t>UX/UI,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120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80">
                <a:solidFill>
                  <a:srgbClr val="46100C"/>
                </a:solidFill>
                <a:latin typeface="Gill Sans MT"/>
                <a:cs typeface="Gill Sans MT"/>
              </a:rPr>
              <a:t>hungry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-25">
                <a:solidFill>
                  <a:srgbClr val="46100C"/>
                </a:solidFill>
                <a:latin typeface="Gill Sans MT"/>
                <a:cs typeface="Gill Sans MT"/>
              </a:rPr>
              <a:t>for</a:t>
            </a:r>
            <a:endParaRPr sz="2300">
              <a:latin typeface="Gill Sans MT"/>
              <a:cs typeface="Gill Sans MT"/>
            </a:endParaRPr>
          </a:p>
          <a:p>
            <a:pPr marL="845819">
              <a:lnSpc>
                <a:spcPct val="100000"/>
              </a:lnSpc>
              <a:spcBef>
                <a:spcPts val="40"/>
              </a:spcBef>
            </a:pPr>
            <a:r>
              <a:rPr dirty="0" sz="2300" spc="65">
                <a:solidFill>
                  <a:srgbClr val="46100C"/>
                </a:solidFill>
                <a:latin typeface="Gill Sans MT"/>
                <a:cs typeface="Gill Sans MT"/>
              </a:rPr>
              <a:t>knowledge.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773867" y="2993847"/>
            <a:ext cx="4504690" cy="4504690"/>
          </a:xfrm>
          <a:custGeom>
            <a:avLst/>
            <a:gdLst/>
            <a:ahLst/>
            <a:cxnLst/>
            <a:rect l="l" t="t" r="r" b="b"/>
            <a:pathLst>
              <a:path w="4504690" h="4504690">
                <a:moveTo>
                  <a:pt x="3844593" y="659538"/>
                </a:moveTo>
                <a:lnTo>
                  <a:pt x="3878416" y="694080"/>
                </a:lnTo>
                <a:lnTo>
                  <a:pt x="3911349" y="729159"/>
                </a:lnTo>
                <a:lnTo>
                  <a:pt x="3943392" y="764764"/>
                </a:lnTo>
                <a:lnTo>
                  <a:pt x="3974544" y="800878"/>
                </a:lnTo>
                <a:lnTo>
                  <a:pt x="4004807" y="837488"/>
                </a:lnTo>
                <a:lnTo>
                  <a:pt x="4034179" y="874579"/>
                </a:lnTo>
                <a:lnTo>
                  <a:pt x="4062662" y="912136"/>
                </a:lnTo>
                <a:lnTo>
                  <a:pt x="4090254" y="950147"/>
                </a:lnTo>
                <a:lnTo>
                  <a:pt x="4116957" y="988595"/>
                </a:lnTo>
                <a:lnTo>
                  <a:pt x="4142769" y="1027467"/>
                </a:lnTo>
                <a:lnTo>
                  <a:pt x="4167691" y="1066749"/>
                </a:lnTo>
                <a:lnTo>
                  <a:pt x="4191723" y="1106425"/>
                </a:lnTo>
                <a:lnTo>
                  <a:pt x="4214865" y="1146482"/>
                </a:lnTo>
                <a:lnTo>
                  <a:pt x="4237117" y="1186906"/>
                </a:lnTo>
                <a:lnTo>
                  <a:pt x="4258479" y="1227681"/>
                </a:lnTo>
                <a:lnTo>
                  <a:pt x="4278950" y="1268794"/>
                </a:lnTo>
                <a:lnTo>
                  <a:pt x="4298532" y="1310230"/>
                </a:lnTo>
                <a:lnTo>
                  <a:pt x="4317224" y="1351975"/>
                </a:lnTo>
                <a:lnTo>
                  <a:pt x="4335025" y="1394015"/>
                </a:lnTo>
                <a:lnTo>
                  <a:pt x="4351937" y="1436334"/>
                </a:lnTo>
                <a:lnTo>
                  <a:pt x="4367958" y="1478920"/>
                </a:lnTo>
                <a:lnTo>
                  <a:pt x="4383089" y="1521756"/>
                </a:lnTo>
                <a:lnTo>
                  <a:pt x="4397331" y="1564830"/>
                </a:lnTo>
                <a:lnTo>
                  <a:pt x="4410682" y="1608126"/>
                </a:lnTo>
                <a:lnTo>
                  <a:pt x="4423143" y="1651631"/>
                </a:lnTo>
                <a:lnTo>
                  <a:pt x="4434714" y="1695330"/>
                </a:lnTo>
                <a:lnTo>
                  <a:pt x="4445395" y="1739208"/>
                </a:lnTo>
                <a:lnTo>
                  <a:pt x="4455186" y="1783251"/>
                </a:lnTo>
                <a:lnTo>
                  <a:pt x="4464086" y="1827445"/>
                </a:lnTo>
                <a:lnTo>
                  <a:pt x="4472097" y="1871776"/>
                </a:lnTo>
                <a:lnTo>
                  <a:pt x="4479218" y="1916229"/>
                </a:lnTo>
                <a:lnTo>
                  <a:pt x="4485448" y="1960789"/>
                </a:lnTo>
                <a:lnTo>
                  <a:pt x="4490789" y="2005443"/>
                </a:lnTo>
                <a:lnTo>
                  <a:pt x="4495239" y="2050176"/>
                </a:lnTo>
                <a:lnTo>
                  <a:pt x="4498799" y="2094973"/>
                </a:lnTo>
                <a:lnTo>
                  <a:pt x="4501470" y="2139821"/>
                </a:lnTo>
                <a:lnTo>
                  <a:pt x="4503250" y="2184704"/>
                </a:lnTo>
                <a:lnTo>
                  <a:pt x="4504140" y="2229610"/>
                </a:lnTo>
                <a:lnTo>
                  <a:pt x="4504140" y="2274522"/>
                </a:lnTo>
                <a:lnTo>
                  <a:pt x="4503250" y="2319427"/>
                </a:lnTo>
                <a:lnTo>
                  <a:pt x="4501470" y="2364311"/>
                </a:lnTo>
                <a:lnTo>
                  <a:pt x="4498799" y="2409158"/>
                </a:lnTo>
                <a:lnTo>
                  <a:pt x="4495239" y="2453956"/>
                </a:lnTo>
                <a:lnTo>
                  <a:pt x="4490789" y="2498689"/>
                </a:lnTo>
                <a:lnTo>
                  <a:pt x="4485448" y="2543343"/>
                </a:lnTo>
                <a:lnTo>
                  <a:pt x="4479218" y="2587903"/>
                </a:lnTo>
                <a:lnTo>
                  <a:pt x="4472097" y="2632356"/>
                </a:lnTo>
                <a:lnTo>
                  <a:pt x="4464086" y="2676686"/>
                </a:lnTo>
                <a:lnTo>
                  <a:pt x="4455186" y="2720880"/>
                </a:lnTo>
                <a:lnTo>
                  <a:pt x="4445395" y="2764924"/>
                </a:lnTo>
                <a:lnTo>
                  <a:pt x="4434714" y="2808802"/>
                </a:lnTo>
                <a:lnTo>
                  <a:pt x="4423143" y="2852500"/>
                </a:lnTo>
                <a:lnTo>
                  <a:pt x="4410682" y="2896005"/>
                </a:lnTo>
                <a:lnTo>
                  <a:pt x="4397331" y="2939301"/>
                </a:lnTo>
                <a:lnTo>
                  <a:pt x="4383089" y="2982375"/>
                </a:lnTo>
                <a:lnTo>
                  <a:pt x="4367958" y="3025212"/>
                </a:lnTo>
                <a:lnTo>
                  <a:pt x="4351937" y="3067797"/>
                </a:lnTo>
                <a:lnTo>
                  <a:pt x="4335025" y="3110117"/>
                </a:lnTo>
                <a:lnTo>
                  <a:pt x="4317224" y="3152156"/>
                </a:lnTo>
                <a:lnTo>
                  <a:pt x="4298532" y="3193901"/>
                </a:lnTo>
                <a:lnTo>
                  <a:pt x="4278950" y="3235337"/>
                </a:lnTo>
                <a:lnTo>
                  <a:pt x="4258479" y="3276450"/>
                </a:lnTo>
                <a:lnTo>
                  <a:pt x="4237117" y="3317226"/>
                </a:lnTo>
                <a:lnTo>
                  <a:pt x="4214865" y="3357649"/>
                </a:lnTo>
                <a:lnTo>
                  <a:pt x="4191723" y="3397706"/>
                </a:lnTo>
                <a:lnTo>
                  <a:pt x="4167691" y="3437383"/>
                </a:lnTo>
                <a:lnTo>
                  <a:pt x="4142769" y="3476664"/>
                </a:lnTo>
                <a:lnTo>
                  <a:pt x="4116957" y="3515537"/>
                </a:lnTo>
                <a:lnTo>
                  <a:pt x="4090254" y="3553985"/>
                </a:lnTo>
                <a:lnTo>
                  <a:pt x="4062662" y="3591995"/>
                </a:lnTo>
                <a:lnTo>
                  <a:pt x="4034179" y="3629553"/>
                </a:lnTo>
                <a:lnTo>
                  <a:pt x="4004807" y="3666644"/>
                </a:lnTo>
                <a:lnTo>
                  <a:pt x="3974544" y="3703254"/>
                </a:lnTo>
                <a:lnTo>
                  <a:pt x="3943392" y="3739368"/>
                </a:lnTo>
                <a:lnTo>
                  <a:pt x="3911349" y="3774972"/>
                </a:lnTo>
                <a:lnTo>
                  <a:pt x="3878416" y="3810052"/>
                </a:lnTo>
                <a:lnTo>
                  <a:pt x="3844593" y="3844593"/>
                </a:lnTo>
                <a:lnTo>
                  <a:pt x="3810052" y="3878416"/>
                </a:lnTo>
                <a:lnTo>
                  <a:pt x="3774972" y="3911348"/>
                </a:lnTo>
                <a:lnTo>
                  <a:pt x="3739368" y="3943390"/>
                </a:lnTo>
                <a:lnTo>
                  <a:pt x="3703254" y="3974543"/>
                </a:lnTo>
                <a:lnTo>
                  <a:pt x="3666644" y="4004805"/>
                </a:lnTo>
                <a:lnTo>
                  <a:pt x="3629553" y="4034177"/>
                </a:lnTo>
                <a:lnTo>
                  <a:pt x="3591995" y="4062659"/>
                </a:lnTo>
                <a:lnTo>
                  <a:pt x="3553985" y="4090251"/>
                </a:lnTo>
                <a:lnTo>
                  <a:pt x="3515537" y="4116953"/>
                </a:lnTo>
                <a:lnTo>
                  <a:pt x="3476664" y="4142765"/>
                </a:lnTo>
                <a:lnTo>
                  <a:pt x="3437383" y="4167687"/>
                </a:lnTo>
                <a:lnTo>
                  <a:pt x="3397706" y="4191719"/>
                </a:lnTo>
                <a:lnTo>
                  <a:pt x="3357649" y="4214861"/>
                </a:lnTo>
                <a:lnTo>
                  <a:pt x="3317226" y="4237112"/>
                </a:lnTo>
                <a:lnTo>
                  <a:pt x="3276450" y="4258474"/>
                </a:lnTo>
                <a:lnTo>
                  <a:pt x="3235337" y="4278945"/>
                </a:lnTo>
                <a:lnTo>
                  <a:pt x="3193901" y="4298527"/>
                </a:lnTo>
                <a:lnTo>
                  <a:pt x="3152156" y="4317218"/>
                </a:lnTo>
                <a:lnTo>
                  <a:pt x="3110117" y="4335019"/>
                </a:lnTo>
                <a:lnTo>
                  <a:pt x="3067797" y="4351931"/>
                </a:lnTo>
                <a:lnTo>
                  <a:pt x="3025212" y="4367952"/>
                </a:lnTo>
                <a:lnTo>
                  <a:pt x="2982375" y="4383083"/>
                </a:lnTo>
                <a:lnTo>
                  <a:pt x="2939301" y="4397324"/>
                </a:lnTo>
                <a:lnTo>
                  <a:pt x="2896005" y="4410675"/>
                </a:lnTo>
                <a:lnTo>
                  <a:pt x="2852500" y="4423136"/>
                </a:lnTo>
                <a:lnTo>
                  <a:pt x="2808802" y="4434707"/>
                </a:lnTo>
                <a:lnTo>
                  <a:pt x="2764924" y="4445388"/>
                </a:lnTo>
                <a:lnTo>
                  <a:pt x="2720880" y="4455178"/>
                </a:lnTo>
                <a:lnTo>
                  <a:pt x="2676686" y="4464079"/>
                </a:lnTo>
                <a:lnTo>
                  <a:pt x="2632356" y="4472090"/>
                </a:lnTo>
                <a:lnTo>
                  <a:pt x="2587903" y="4479210"/>
                </a:lnTo>
                <a:lnTo>
                  <a:pt x="2543343" y="4485441"/>
                </a:lnTo>
                <a:lnTo>
                  <a:pt x="2498689" y="4490781"/>
                </a:lnTo>
                <a:lnTo>
                  <a:pt x="2453956" y="4495231"/>
                </a:lnTo>
                <a:lnTo>
                  <a:pt x="2409158" y="4498792"/>
                </a:lnTo>
                <a:lnTo>
                  <a:pt x="2364311" y="4501462"/>
                </a:lnTo>
                <a:lnTo>
                  <a:pt x="2319427" y="4503242"/>
                </a:lnTo>
                <a:lnTo>
                  <a:pt x="2274522" y="4504132"/>
                </a:lnTo>
                <a:lnTo>
                  <a:pt x="2229610" y="4504132"/>
                </a:lnTo>
                <a:lnTo>
                  <a:pt x="2184704" y="4503242"/>
                </a:lnTo>
                <a:lnTo>
                  <a:pt x="2139821" y="4501462"/>
                </a:lnTo>
                <a:lnTo>
                  <a:pt x="2094973" y="4498792"/>
                </a:lnTo>
                <a:lnTo>
                  <a:pt x="2050176" y="4495231"/>
                </a:lnTo>
                <a:lnTo>
                  <a:pt x="2005443" y="4490781"/>
                </a:lnTo>
                <a:lnTo>
                  <a:pt x="1960789" y="4485441"/>
                </a:lnTo>
                <a:lnTo>
                  <a:pt x="1916229" y="4479210"/>
                </a:lnTo>
                <a:lnTo>
                  <a:pt x="1871776" y="4472090"/>
                </a:lnTo>
                <a:lnTo>
                  <a:pt x="1827445" y="4464079"/>
                </a:lnTo>
                <a:lnTo>
                  <a:pt x="1783251" y="4455178"/>
                </a:lnTo>
                <a:lnTo>
                  <a:pt x="1739208" y="4445388"/>
                </a:lnTo>
                <a:lnTo>
                  <a:pt x="1695330" y="4434707"/>
                </a:lnTo>
                <a:lnTo>
                  <a:pt x="1651631" y="4423136"/>
                </a:lnTo>
                <a:lnTo>
                  <a:pt x="1608126" y="4410675"/>
                </a:lnTo>
                <a:lnTo>
                  <a:pt x="1564830" y="4397324"/>
                </a:lnTo>
                <a:lnTo>
                  <a:pt x="1521756" y="4383083"/>
                </a:lnTo>
                <a:lnTo>
                  <a:pt x="1478920" y="4367952"/>
                </a:lnTo>
                <a:lnTo>
                  <a:pt x="1436334" y="4351931"/>
                </a:lnTo>
                <a:lnTo>
                  <a:pt x="1394015" y="4335019"/>
                </a:lnTo>
                <a:lnTo>
                  <a:pt x="1351975" y="4317218"/>
                </a:lnTo>
                <a:lnTo>
                  <a:pt x="1310230" y="4298527"/>
                </a:lnTo>
                <a:lnTo>
                  <a:pt x="1268794" y="4278945"/>
                </a:lnTo>
                <a:lnTo>
                  <a:pt x="1227681" y="4258474"/>
                </a:lnTo>
                <a:lnTo>
                  <a:pt x="1186906" y="4237112"/>
                </a:lnTo>
                <a:lnTo>
                  <a:pt x="1146482" y="4214861"/>
                </a:lnTo>
                <a:lnTo>
                  <a:pt x="1106425" y="4191719"/>
                </a:lnTo>
                <a:lnTo>
                  <a:pt x="1066749" y="4167687"/>
                </a:lnTo>
                <a:lnTo>
                  <a:pt x="1027467" y="4142765"/>
                </a:lnTo>
                <a:lnTo>
                  <a:pt x="988595" y="4116953"/>
                </a:lnTo>
                <a:lnTo>
                  <a:pt x="950147" y="4090251"/>
                </a:lnTo>
                <a:lnTo>
                  <a:pt x="912136" y="4062659"/>
                </a:lnTo>
                <a:lnTo>
                  <a:pt x="874579" y="4034177"/>
                </a:lnTo>
                <a:lnTo>
                  <a:pt x="837488" y="4004805"/>
                </a:lnTo>
                <a:lnTo>
                  <a:pt x="800878" y="3974543"/>
                </a:lnTo>
                <a:lnTo>
                  <a:pt x="764764" y="3943390"/>
                </a:lnTo>
                <a:lnTo>
                  <a:pt x="729159" y="3911348"/>
                </a:lnTo>
                <a:lnTo>
                  <a:pt x="694080" y="3878416"/>
                </a:lnTo>
                <a:lnTo>
                  <a:pt x="659538" y="3844593"/>
                </a:lnTo>
                <a:lnTo>
                  <a:pt x="625716" y="3810052"/>
                </a:lnTo>
                <a:lnTo>
                  <a:pt x="592783" y="3774972"/>
                </a:lnTo>
                <a:lnTo>
                  <a:pt x="560741" y="3739368"/>
                </a:lnTo>
                <a:lnTo>
                  <a:pt x="529589" y="3703254"/>
                </a:lnTo>
                <a:lnTo>
                  <a:pt x="499326" y="3666644"/>
                </a:lnTo>
                <a:lnTo>
                  <a:pt x="469954" y="3629553"/>
                </a:lnTo>
                <a:lnTo>
                  <a:pt x="441472" y="3591995"/>
                </a:lnTo>
                <a:lnTo>
                  <a:pt x="413880" y="3553985"/>
                </a:lnTo>
                <a:lnTo>
                  <a:pt x="387178" y="3515537"/>
                </a:lnTo>
                <a:lnTo>
                  <a:pt x="361366" y="3476664"/>
                </a:lnTo>
                <a:lnTo>
                  <a:pt x="336444" y="3437383"/>
                </a:lnTo>
                <a:lnTo>
                  <a:pt x="312413" y="3397706"/>
                </a:lnTo>
                <a:lnTo>
                  <a:pt x="289271" y="3357649"/>
                </a:lnTo>
                <a:lnTo>
                  <a:pt x="267019" y="3317226"/>
                </a:lnTo>
                <a:lnTo>
                  <a:pt x="245658" y="3276450"/>
                </a:lnTo>
                <a:lnTo>
                  <a:pt x="225186" y="3235337"/>
                </a:lnTo>
                <a:lnTo>
                  <a:pt x="205605" y="3193901"/>
                </a:lnTo>
                <a:lnTo>
                  <a:pt x="186913" y="3152156"/>
                </a:lnTo>
                <a:lnTo>
                  <a:pt x="169112" y="3110117"/>
                </a:lnTo>
                <a:lnTo>
                  <a:pt x="152201" y="3067797"/>
                </a:lnTo>
                <a:lnTo>
                  <a:pt x="136180" y="3025212"/>
                </a:lnTo>
                <a:lnTo>
                  <a:pt x="121048" y="2982375"/>
                </a:lnTo>
                <a:lnTo>
                  <a:pt x="106807" y="2939301"/>
                </a:lnTo>
                <a:lnTo>
                  <a:pt x="93456" y="2896005"/>
                </a:lnTo>
                <a:lnTo>
                  <a:pt x="80995" y="2852500"/>
                </a:lnTo>
                <a:lnTo>
                  <a:pt x="69425" y="2808802"/>
                </a:lnTo>
                <a:lnTo>
                  <a:pt x="58744" y="2764924"/>
                </a:lnTo>
                <a:lnTo>
                  <a:pt x="48953" y="2720880"/>
                </a:lnTo>
                <a:lnTo>
                  <a:pt x="40052" y="2676686"/>
                </a:lnTo>
                <a:lnTo>
                  <a:pt x="32042" y="2632356"/>
                </a:lnTo>
                <a:lnTo>
                  <a:pt x="24921" y="2587903"/>
                </a:lnTo>
                <a:lnTo>
                  <a:pt x="18691" y="2543343"/>
                </a:lnTo>
                <a:lnTo>
                  <a:pt x="13350" y="2498689"/>
                </a:lnTo>
                <a:lnTo>
                  <a:pt x="8900" y="2453956"/>
                </a:lnTo>
                <a:lnTo>
                  <a:pt x="5340" y="2409158"/>
                </a:lnTo>
                <a:lnTo>
                  <a:pt x="2670" y="2364311"/>
                </a:lnTo>
                <a:lnTo>
                  <a:pt x="890" y="2319427"/>
                </a:lnTo>
                <a:lnTo>
                  <a:pt x="0" y="2274522"/>
                </a:lnTo>
                <a:lnTo>
                  <a:pt x="0" y="2229610"/>
                </a:lnTo>
                <a:lnTo>
                  <a:pt x="890" y="2184704"/>
                </a:lnTo>
                <a:lnTo>
                  <a:pt x="2670" y="2139821"/>
                </a:lnTo>
                <a:lnTo>
                  <a:pt x="5340" y="2094973"/>
                </a:lnTo>
                <a:lnTo>
                  <a:pt x="8900" y="2050176"/>
                </a:lnTo>
                <a:lnTo>
                  <a:pt x="13350" y="2005443"/>
                </a:lnTo>
                <a:lnTo>
                  <a:pt x="18691" y="1960789"/>
                </a:lnTo>
                <a:lnTo>
                  <a:pt x="24921" y="1916229"/>
                </a:lnTo>
                <a:lnTo>
                  <a:pt x="32042" y="1871776"/>
                </a:lnTo>
                <a:lnTo>
                  <a:pt x="40052" y="1827445"/>
                </a:lnTo>
                <a:lnTo>
                  <a:pt x="48953" y="1783251"/>
                </a:lnTo>
                <a:lnTo>
                  <a:pt x="58744" y="1739208"/>
                </a:lnTo>
                <a:lnTo>
                  <a:pt x="69425" y="1695330"/>
                </a:lnTo>
                <a:lnTo>
                  <a:pt x="80995" y="1651631"/>
                </a:lnTo>
                <a:lnTo>
                  <a:pt x="93456" y="1608126"/>
                </a:lnTo>
                <a:lnTo>
                  <a:pt x="106807" y="1564830"/>
                </a:lnTo>
                <a:lnTo>
                  <a:pt x="121048" y="1521756"/>
                </a:lnTo>
                <a:lnTo>
                  <a:pt x="136180" y="1478920"/>
                </a:lnTo>
                <a:lnTo>
                  <a:pt x="152201" y="1436334"/>
                </a:lnTo>
                <a:lnTo>
                  <a:pt x="169112" y="1394015"/>
                </a:lnTo>
                <a:lnTo>
                  <a:pt x="186913" y="1351975"/>
                </a:lnTo>
                <a:lnTo>
                  <a:pt x="205605" y="1310230"/>
                </a:lnTo>
                <a:lnTo>
                  <a:pt x="225186" y="1268794"/>
                </a:lnTo>
                <a:lnTo>
                  <a:pt x="245658" y="1227681"/>
                </a:lnTo>
                <a:lnTo>
                  <a:pt x="267019" y="1186906"/>
                </a:lnTo>
                <a:lnTo>
                  <a:pt x="289271" y="1146482"/>
                </a:lnTo>
                <a:lnTo>
                  <a:pt x="312413" y="1106425"/>
                </a:lnTo>
                <a:lnTo>
                  <a:pt x="336444" y="1066749"/>
                </a:lnTo>
                <a:lnTo>
                  <a:pt x="361366" y="1027467"/>
                </a:lnTo>
                <a:lnTo>
                  <a:pt x="387178" y="988595"/>
                </a:lnTo>
                <a:lnTo>
                  <a:pt x="413880" y="950147"/>
                </a:lnTo>
                <a:lnTo>
                  <a:pt x="441472" y="912136"/>
                </a:lnTo>
                <a:lnTo>
                  <a:pt x="469954" y="874579"/>
                </a:lnTo>
                <a:lnTo>
                  <a:pt x="499326" y="837488"/>
                </a:lnTo>
                <a:lnTo>
                  <a:pt x="529589" y="800878"/>
                </a:lnTo>
                <a:lnTo>
                  <a:pt x="560741" y="764764"/>
                </a:lnTo>
                <a:lnTo>
                  <a:pt x="592783" y="729159"/>
                </a:lnTo>
                <a:lnTo>
                  <a:pt x="625716" y="694080"/>
                </a:lnTo>
                <a:lnTo>
                  <a:pt x="659538" y="659538"/>
                </a:lnTo>
                <a:lnTo>
                  <a:pt x="694080" y="625716"/>
                </a:lnTo>
                <a:lnTo>
                  <a:pt x="729159" y="592783"/>
                </a:lnTo>
                <a:lnTo>
                  <a:pt x="764764" y="560741"/>
                </a:lnTo>
                <a:lnTo>
                  <a:pt x="800878" y="529589"/>
                </a:lnTo>
                <a:lnTo>
                  <a:pt x="837488" y="499326"/>
                </a:lnTo>
                <a:lnTo>
                  <a:pt x="874579" y="469954"/>
                </a:lnTo>
                <a:lnTo>
                  <a:pt x="912136" y="441472"/>
                </a:lnTo>
                <a:lnTo>
                  <a:pt x="950147" y="413880"/>
                </a:lnTo>
                <a:lnTo>
                  <a:pt x="988595" y="387178"/>
                </a:lnTo>
                <a:lnTo>
                  <a:pt x="1027467" y="361366"/>
                </a:lnTo>
                <a:lnTo>
                  <a:pt x="1066749" y="336444"/>
                </a:lnTo>
                <a:lnTo>
                  <a:pt x="1106425" y="312413"/>
                </a:lnTo>
                <a:lnTo>
                  <a:pt x="1146482" y="289271"/>
                </a:lnTo>
                <a:lnTo>
                  <a:pt x="1186906" y="267019"/>
                </a:lnTo>
                <a:lnTo>
                  <a:pt x="1227681" y="245658"/>
                </a:lnTo>
                <a:lnTo>
                  <a:pt x="1268794" y="225186"/>
                </a:lnTo>
                <a:lnTo>
                  <a:pt x="1310230" y="205605"/>
                </a:lnTo>
                <a:lnTo>
                  <a:pt x="1351975" y="186913"/>
                </a:lnTo>
                <a:lnTo>
                  <a:pt x="1394015" y="169112"/>
                </a:lnTo>
                <a:lnTo>
                  <a:pt x="1436334" y="152201"/>
                </a:lnTo>
                <a:lnTo>
                  <a:pt x="1478920" y="136180"/>
                </a:lnTo>
                <a:lnTo>
                  <a:pt x="1521756" y="121048"/>
                </a:lnTo>
                <a:lnTo>
                  <a:pt x="1564830" y="106807"/>
                </a:lnTo>
                <a:lnTo>
                  <a:pt x="1608126" y="93456"/>
                </a:lnTo>
                <a:lnTo>
                  <a:pt x="1651631" y="80995"/>
                </a:lnTo>
                <a:lnTo>
                  <a:pt x="1695330" y="69425"/>
                </a:lnTo>
                <a:lnTo>
                  <a:pt x="1739208" y="58744"/>
                </a:lnTo>
                <a:lnTo>
                  <a:pt x="1783251" y="48953"/>
                </a:lnTo>
                <a:lnTo>
                  <a:pt x="1827445" y="40052"/>
                </a:lnTo>
                <a:lnTo>
                  <a:pt x="1871776" y="32042"/>
                </a:lnTo>
                <a:lnTo>
                  <a:pt x="1916229" y="24921"/>
                </a:lnTo>
                <a:lnTo>
                  <a:pt x="1960789" y="18691"/>
                </a:lnTo>
                <a:lnTo>
                  <a:pt x="2005443" y="13350"/>
                </a:lnTo>
                <a:lnTo>
                  <a:pt x="2050176" y="8900"/>
                </a:lnTo>
                <a:lnTo>
                  <a:pt x="2094973" y="5340"/>
                </a:lnTo>
                <a:lnTo>
                  <a:pt x="2139821" y="2670"/>
                </a:lnTo>
                <a:lnTo>
                  <a:pt x="2184704" y="890"/>
                </a:lnTo>
                <a:lnTo>
                  <a:pt x="2229610" y="0"/>
                </a:lnTo>
                <a:lnTo>
                  <a:pt x="2274522" y="0"/>
                </a:lnTo>
                <a:lnTo>
                  <a:pt x="2319427" y="890"/>
                </a:lnTo>
                <a:lnTo>
                  <a:pt x="2364311" y="2670"/>
                </a:lnTo>
                <a:lnTo>
                  <a:pt x="2409158" y="5340"/>
                </a:lnTo>
                <a:lnTo>
                  <a:pt x="2453956" y="8900"/>
                </a:lnTo>
                <a:lnTo>
                  <a:pt x="2498689" y="13350"/>
                </a:lnTo>
                <a:lnTo>
                  <a:pt x="2543343" y="18691"/>
                </a:lnTo>
                <a:lnTo>
                  <a:pt x="2587903" y="24921"/>
                </a:lnTo>
                <a:lnTo>
                  <a:pt x="2632356" y="32042"/>
                </a:lnTo>
                <a:lnTo>
                  <a:pt x="2676686" y="40052"/>
                </a:lnTo>
                <a:lnTo>
                  <a:pt x="2720880" y="48953"/>
                </a:lnTo>
                <a:lnTo>
                  <a:pt x="2764924" y="58744"/>
                </a:lnTo>
                <a:lnTo>
                  <a:pt x="2808802" y="69425"/>
                </a:lnTo>
                <a:lnTo>
                  <a:pt x="2852500" y="80995"/>
                </a:lnTo>
                <a:lnTo>
                  <a:pt x="2896005" y="93456"/>
                </a:lnTo>
                <a:lnTo>
                  <a:pt x="2939301" y="106807"/>
                </a:lnTo>
                <a:lnTo>
                  <a:pt x="2982375" y="121048"/>
                </a:lnTo>
                <a:lnTo>
                  <a:pt x="3025212" y="136180"/>
                </a:lnTo>
                <a:lnTo>
                  <a:pt x="3067797" y="152201"/>
                </a:lnTo>
                <a:lnTo>
                  <a:pt x="3110117" y="169112"/>
                </a:lnTo>
                <a:lnTo>
                  <a:pt x="3152156" y="186913"/>
                </a:lnTo>
                <a:lnTo>
                  <a:pt x="3193901" y="205605"/>
                </a:lnTo>
                <a:lnTo>
                  <a:pt x="3235337" y="225186"/>
                </a:lnTo>
                <a:lnTo>
                  <a:pt x="3276450" y="245658"/>
                </a:lnTo>
                <a:lnTo>
                  <a:pt x="3317226" y="267019"/>
                </a:lnTo>
                <a:lnTo>
                  <a:pt x="3357649" y="289271"/>
                </a:lnTo>
                <a:lnTo>
                  <a:pt x="3397706" y="312413"/>
                </a:lnTo>
                <a:lnTo>
                  <a:pt x="3437383" y="336444"/>
                </a:lnTo>
                <a:lnTo>
                  <a:pt x="3476664" y="361366"/>
                </a:lnTo>
                <a:lnTo>
                  <a:pt x="3515537" y="387178"/>
                </a:lnTo>
                <a:lnTo>
                  <a:pt x="3553985" y="413880"/>
                </a:lnTo>
                <a:lnTo>
                  <a:pt x="3591995" y="441472"/>
                </a:lnTo>
                <a:lnTo>
                  <a:pt x="3629553" y="469954"/>
                </a:lnTo>
                <a:lnTo>
                  <a:pt x="3666644" y="499326"/>
                </a:lnTo>
                <a:lnTo>
                  <a:pt x="3703254" y="529589"/>
                </a:lnTo>
                <a:lnTo>
                  <a:pt x="3739368" y="560741"/>
                </a:lnTo>
                <a:lnTo>
                  <a:pt x="3774972" y="592783"/>
                </a:lnTo>
                <a:lnTo>
                  <a:pt x="3810052" y="625716"/>
                </a:lnTo>
                <a:lnTo>
                  <a:pt x="3844593" y="659538"/>
                </a:lnTo>
                <a:close/>
              </a:path>
            </a:pathLst>
          </a:custGeom>
          <a:ln w="20941">
            <a:solidFill>
              <a:srgbClr val="FFB0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327913" y="4164094"/>
            <a:ext cx="139636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70" b="1">
                <a:solidFill>
                  <a:srgbClr val="FC221C"/>
                </a:solidFill>
                <a:latin typeface="Arial"/>
                <a:cs typeface="Arial"/>
              </a:rPr>
              <a:t>videos</a:t>
            </a:r>
            <a:r>
              <a:rPr dirty="0" sz="2300" spc="-5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25" b="1">
                <a:solidFill>
                  <a:srgbClr val="FC221C"/>
                </a:solidFill>
                <a:latin typeface="Arial"/>
                <a:cs typeface="Arial"/>
              </a:rPr>
              <a:t>set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92658" y="5232124"/>
            <a:ext cx="2066925" cy="7334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146050">
              <a:lnSpc>
                <a:spcPct val="101600"/>
              </a:lnSpc>
              <a:spcBef>
                <a:spcPts val="65"/>
              </a:spcBef>
            </a:pPr>
            <a:r>
              <a:rPr dirty="0" sz="2300" spc="185">
                <a:solidFill>
                  <a:srgbClr val="46100C"/>
                </a:solidFill>
                <a:latin typeface="Gill Sans MT"/>
                <a:cs typeface="Gill Sans MT"/>
              </a:rPr>
              <a:t>a</a:t>
            </a:r>
            <a:r>
              <a:rPr dirty="0" sz="2300" spc="1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75">
                <a:solidFill>
                  <a:srgbClr val="46100C"/>
                </a:solidFill>
                <a:latin typeface="Gill Sans MT"/>
                <a:cs typeface="Gill Sans MT"/>
              </a:rPr>
              <a:t>friendly</a:t>
            </a:r>
            <a:r>
              <a:rPr dirty="0" sz="2300" spc="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95">
                <a:solidFill>
                  <a:srgbClr val="46100C"/>
                </a:solidFill>
                <a:latin typeface="Gill Sans MT"/>
                <a:cs typeface="Gill Sans MT"/>
              </a:rPr>
              <a:t>and </a:t>
            </a:r>
            <a:r>
              <a:rPr dirty="0" sz="2300">
                <a:solidFill>
                  <a:srgbClr val="46100C"/>
                </a:solidFill>
                <a:latin typeface="Gill Sans MT"/>
                <a:cs typeface="Gill Sans MT"/>
              </a:rPr>
              <a:t>informal</a:t>
            </a:r>
            <a:r>
              <a:rPr dirty="0" sz="2300" spc="3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65">
                <a:solidFill>
                  <a:srgbClr val="46100C"/>
                </a:solidFill>
                <a:latin typeface="Gill Sans MT"/>
                <a:cs typeface="Gill Sans MT"/>
              </a:rPr>
              <a:t>kitchen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826102" y="2993847"/>
            <a:ext cx="4504690" cy="4504690"/>
          </a:xfrm>
          <a:custGeom>
            <a:avLst/>
            <a:gdLst/>
            <a:ahLst/>
            <a:cxnLst/>
            <a:rect l="l" t="t" r="r" b="b"/>
            <a:pathLst>
              <a:path w="4504690" h="4504690">
                <a:moveTo>
                  <a:pt x="3844580" y="659538"/>
                </a:moveTo>
                <a:lnTo>
                  <a:pt x="3878403" y="694080"/>
                </a:lnTo>
                <a:lnTo>
                  <a:pt x="3911337" y="729159"/>
                </a:lnTo>
                <a:lnTo>
                  <a:pt x="3943380" y="764764"/>
                </a:lnTo>
                <a:lnTo>
                  <a:pt x="3974533" y="800878"/>
                </a:lnTo>
                <a:lnTo>
                  <a:pt x="4004796" y="837488"/>
                </a:lnTo>
                <a:lnTo>
                  <a:pt x="4034169" y="874579"/>
                </a:lnTo>
                <a:lnTo>
                  <a:pt x="4062651" y="912136"/>
                </a:lnTo>
                <a:lnTo>
                  <a:pt x="4090244" y="950147"/>
                </a:lnTo>
                <a:lnTo>
                  <a:pt x="4116947" y="988595"/>
                </a:lnTo>
                <a:lnTo>
                  <a:pt x="4142759" y="1027467"/>
                </a:lnTo>
                <a:lnTo>
                  <a:pt x="4167682" y="1066749"/>
                </a:lnTo>
                <a:lnTo>
                  <a:pt x="4191714" y="1106425"/>
                </a:lnTo>
                <a:lnTo>
                  <a:pt x="4214856" y="1146482"/>
                </a:lnTo>
                <a:lnTo>
                  <a:pt x="4237108" y="1186906"/>
                </a:lnTo>
                <a:lnTo>
                  <a:pt x="4258471" y="1227681"/>
                </a:lnTo>
                <a:lnTo>
                  <a:pt x="4278943" y="1268794"/>
                </a:lnTo>
                <a:lnTo>
                  <a:pt x="4298524" y="1310230"/>
                </a:lnTo>
                <a:lnTo>
                  <a:pt x="4317216" y="1351975"/>
                </a:lnTo>
                <a:lnTo>
                  <a:pt x="4335018" y="1394015"/>
                </a:lnTo>
                <a:lnTo>
                  <a:pt x="4351930" y="1436334"/>
                </a:lnTo>
                <a:lnTo>
                  <a:pt x="4367951" y="1478920"/>
                </a:lnTo>
                <a:lnTo>
                  <a:pt x="4383083" y="1521756"/>
                </a:lnTo>
                <a:lnTo>
                  <a:pt x="4397324" y="1564830"/>
                </a:lnTo>
                <a:lnTo>
                  <a:pt x="4410675" y="1608126"/>
                </a:lnTo>
                <a:lnTo>
                  <a:pt x="4423137" y="1651631"/>
                </a:lnTo>
                <a:lnTo>
                  <a:pt x="4434708" y="1695330"/>
                </a:lnTo>
                <a:lnTo>
                  <a:pt x="4445389" y="1739208"/>
                </a:lnTo>
                <a:lnTo>
                  <a:pt x="4455180" y="1783251"/>
                </a:lnTo>
                <a:lnTo>
                  <a:pt x="4464081" y="1827445"/>
                </a:lnTo>
                <a:lnTo>
                  <a:pt x="4472091" y="1871776"/>
                </a:lnTo>
                <a:lnTo>
                  <a:pt x="4479212" y="1916229"/>
                </a:lnTo>
                <a:lnTo>
                  <a:pt x="4485443" y="1960789"/>
                </a:lnTo>
                <a:lnTo>
                  <a:pt x="4490783" y="2005443"/>
                </a:lnTo>
                <a:lnTo>
                  <a:pt x="4495234" y="2050176"/>
                </a:lnTo>
                <a:lnTo>
                  <a:pt x="4498794" y="2094973"/>
                </a:lnTo>
                <a:lnTo>
                  <a:pt x="4501464" y="2139821"/>
                </a:lnTo>
                <a:lnTo>
                  <a:pt x="4503245" y="2184704"/>
                </a:lnTo>
                <a:lnTo>
                  <a:pt x="4504135" y="2229610"/>
                </a:lnTo>
                <a:lnTo>
                  <a:pt x="4504135" y="2274522"/>
                </a:lnTo>
                <a:lnTo>
                  <a:pt x="4503245" y="2319427"/>
                </a:lnTo>
                <a:lnTo>
                  <a:pt x="4501464" y="2364311"/>
                </a:lnTo>
                <a:lnTo>
                  <a:pt x="4498794" y="2409158"/>
                </a:lnTo>
                <a:lnTo>
                  <a:pt x="4495234" y="2453956"/>
                </a:lnTo>
                <a:lnTo>
                  <a:pt x="4490783" y="2498689"/>
                </a:lnTo>
                <a:lnTo>
                  <a:pt x="4485443" y="2543343"/>
                </a:lnTo>
                <a:lnTo>
                  <a:pt x="4479212" y="2587903"/>
                </a:lnTo>
                <a:lnTo>
                  <a:pt x="4472091" y="2632356"/>
                </a:lnTo>
                <a:lnTo>
                  <a:pt x="4464081" y="2676686"/>
                </a:lnTo>
                <a:lnTo>
                  <a:pt x="4455180" y="2720880"/>
                </a:lnTo>
                <a:lnTo>
                  <a:pt x="4445389" y="2764924"/>
                </a:lnTo>
                <a:lnTo>
                  <a:pt x="4434708" y="2808802"/>
                </a:lnTo>
                <a:lnTo>
                  <a:pt x="4423137" y="2852500"/>
                </a:lnTo>
                <a:lnTo>
                  <a:pt x="4410675" y="2896005"/>
                </a:lnTo>
                <a:lnTo>
                  <a:pt x="4397324" y="2939301"/>
                </a:lnTo>
                <a:lnTo>
                  <a:pt x="4383083" y="2982375"/>
                </a:lnTo>
                <a:lnTo>
                  <a:pt x="4367951" y="3025212"/>
                </a:lnTo>
                <a:lnTo>
                  <a:pt x="4351930" y="3067797"/>
                </a:lnTo>
                <a:lnTo>
                  <a:pt x="4335018" y="3110117"/>
                </a:lnTo>
                <a:lnTo>
                  <a:pt x="4317216" y="3152156"/>
                </a:lnTo>
                <a:lnTo>
                  <a:pt x="4298524" y="3193901"/>
                </a:lnTo>
                <a:lnTo>
                  <a:pt x="4278943" y="3235337"/>
                </a:lnTo>
                <a:lnTo>
                  <a:pt x="4258471" y="3276450"/>
                </a:lnTo>
                <a:lnTo>
                  <a:pt x="4237108" y="3317226"/>
                </a:lnTo>
                <a:lnTo>
                  <a:pt x="4214856" y="3357649"/>
                </a:lnTo>
                <a:lnTo>
                  <a:pt x="4191714" y="3397706"/>
                </a:lnTo>
                <a:lnTo>
                  <a:pt x="4167682" y="3437383"/>
                </a:lnTo>
                <a:lnTo>
                  <a:pt x="4142759" y="3476664"/>
                </a:lnTo>
                <a:lnTo>
                  <a:pt x="4116947" y="3515537"/>
                </a:lnTo>
                <a:lnTo>
                  <a:pt x="4090244" y="3553985"/>
                </a:lnTo>
                <a:lnTo>
                  <a:pt x="4062651" y="3591995"/>
                </a:lnTo>
                <a:lnTo>
                  <a:pt x="4034169" y="3629553"/>
                </a:lnTo>
                <a:lnTo>
                  <a:pt x="4004796" y="3666644"/>
                </a:lnTo>
                <a:lnTo>
                  <a:pt x="3974533" y="3703254"/>
                </a:lnTo>
                <a:lnTo>
                  <a:pt x="3943380" y="3739368"/>
                </a:lnTo>
                <a:lnTo>
                  <a:pt x="3911337" y="3774972"/>
                </a:lnTo>
                <a:lnTo>
                  <a:pt x="3878403" y="3810052"/>
                </a:lnTo>
                <a:lnTo>
                  <a:pt x="3844580" y="3844593"/>
                </a:lnTo>
                <a:lnTo>
                  <a:pt x="3810038" y="3878416"/>
                </a:lnTo>
                <a:lnTo>
                  <a:pt x="3774957" y="3911348"/>
                </a:lnTo>
                <a:lnTo>
                  <a:pt x="3739352" y="3943390"/>
                </a:lnTo>
                <a:lnTo>
                  <a:pt x="3703237" y="3974543"/>
                </a:lnTo>
                <a:lnTo>
                  <a:pt x="3666626" y="4004805"/>
                </a:lnTo>
                <a:lnTo>
                  <a:pt x="3629535" y="4034177"/>
                </a:lnTo>
                <a:lnTo>
                  <a:pt x="3591976" y="4062659"/>
                </a:lnTo>
                <a:lnTo>
                  <a:pt x="3553966" y="4090251"/>
                </a:lnTo>
                <a:lnTo>
                  <a:pt x="3515517" y="4116953"/>
                </a:lnTo>
                <a:lnTo>
                  <a:pt x="3476644" y="4142765"/>
                </a:lnTo>
                <a:lnTo>
                  <a:pt x="3437363" y="4167687"/>
                </a:lnTo>
                <a:lnTo>
                  <a:pt x="3397686" y="4191719"/>
                </a:lnTo>
                <a:lnTo>
                  <a:pt x="3357629" y="4214861"/>
                </a:lnTo>
                <a:lnTo>
                  <a:pt x="3317206" y="4237112"/>
                </a:lnTo>
                <a:lnTo>
                  <a:pt x="3276430" y="4258474"/>
                </a:lnTo>
                <a:lnTo>
                  <a:pt x="3235318" y="4278945"/>
                </a:lnTo>
                <a:lnTo>
                  <a:pt x="3193882" y="4298527"/>
                </a:lnTo>
                <a:lnTo>
                  <a:pt x="3152137" y="4317218"/>
                </a:lnTo>
                <a:lnTo>
                  <a:pt x="3110098" y="4335019"/>
                </a:lnTo>
                <a:lnTo>
                  <a:pt x="3067779" y="4351931"/>
                </a:lnTo>
                <a:lnTo>
                  <a:pt x="3025194" y="4367952"/>
                </a:lnTo>
                <a:lnTo>
                  <a:pt x="2982358" y="4383083"/>
                </a:lnTo>
                <a:lnTo>
                  <a:pt x="2939285" y="4397324"/>
                </a:lnTo>
                <a:lnTo>
                  <a:pt x="2895989" y="4410675"/>
                </a:lnTo>
                <a:lnTo>
                  <a:pt x="2852485" y="4423136"/>
                </a:lnTo>
                <a:lnTo>
                  <a:pt x="2808787" y="4434707"/>
                </a:lnTo>
                <a:lnTo>
                  <a:pt x="2764910" y="4445388"/>
                </a:lnTo>
                <a:lnTo>
                  <a:pt x="2720868" y="4455178"/>
                </a:lnTo>
                <a:lnTo>
                  <a:pt x="2676674" y="4464079"/>
                </a:lnTo>
                <a:lnTo>
                  <a:pt x="2632345" y="4472090"/>
                </a:lnTo>
                <a:lnTo>
                  <a:pt x="2587893" y="4479210"/>
                </a:lnTo>
                <a:lnTo>
                  <a:pt x="2543333" y="4485441"/>
                </a:lnTo>
                <a:lnTo>
                  <a:pt x="2498681" y="4490781"/>
                </a:lnTo>
                <a:lnTo>
                  <a:pt x="2453949" y="4495231"/>
                </a:lnTo>
                <a:lnTo>
                  <a:pt x="2409152" y="4498792"/>
                </a:lnTo>
                <a:lnTo>
                  <a:pt x="2364306" y="4501462"/>
                </a:lnTo>
                <a:lnTo>
                  <a:pt x="2319423" y="4503242"/>
                </a:lnTo>
                <a:lnTo>
                  <a:pt x="2274519" y="4504132"/>
                </a:lnTo>
                <a:lnTo>
                  <a:pt x="2229607" y="4504132"/>
                </a:lnTo>
                <a:lnTo>
                  <a:pt x="2184703" y="4503242"/>
                </a:lnTo>
                <a:lnTo>
                  <a:pt x="2139821" y="4501462"/>
                </a:lnTo>
                <a:lnTo>
                  <a:pt x="2094974" y="4498792"/>
                </a:lnTo>
                <a:lnTo>
                  <a:pt x="2050178" y="4495231"/>
                </a:lnTo>
                <a:lnTo>
                  <a:pt x="2005446" y="4490781"/>
                </a:lnTo>
                <a:lnTo>
                  <a:pt x="1960793" y="4485441"/>
                </a:lnTo>
                <a:lnTo>
                  <a:pt x="1916233" y="4479210"/>
                </a:lnTo>
                <a:lnTo>
                  <a:pt x="1871782" y="4472090"/>
                </a:lnTo>
                <a:lnTo>
                  <a:pt x="1827452" y="4464079"/>
                </a:lnTo>
                <a:lnTo>
                  <a:pt x="1783259" y="4455178"/>
                </a:lnTo>
                <a:lnTo>
                  <a:pt x="1739216" y="4445388"/>
                </a:lnTo>
                <a:lnTo>
                  <a:pt x="1695339" y="4434707"/>
                </a:lnTo>
                <a:lnTo>
                  <a:pt x="1651641" y="4423136"/>
                </a:lnTo>
                <a:lnTo>
                  <a:pt x="1608137" y="4410675"/>
                </a:lnTo>
                <a:lnTo>
                  <a:pt x="1564841" y="4397324"/>
                </a:lnTo>
                <a:lnTo>
                  <a:pt x="1521768" y="4383083"/>
                </a:lnTo>
                <a:lnTo>
                  <a:pt x="1478932" y="4367952"/>
                </a:lnTo>
                <a:lnTo>
                  <a:pt x="1436347" y="4351931"/>
                </a:lnTo>
                <a:lnTo>
                  <a:pt x="1394028" y="4335019"/>
                </a:lnTo>
                <a:lnTo>
                  <a:pt x="1351989" y="4317218"/>
                </a:lnTo>
                <a:lnTo>
                  <a:pt x="1310245" y="4298527"/>
                </a:lnTo>
                <a:lnTo>
                  <a:pt x="1268809" y="4278945"/>
                </a:lnTo>
                <a:lnTo>
                  <a:pt x="1227696" y="4258474"/>
                </a:lnTo>
                <a:lnTo>
                  <a:pt x="1186921" y="4237112"/>
                </a:lnTo>
                <a:lnTo>
                  <a:pt x="1146497" y="4214861"/>
                </a:lnTo>
                <a:lnTo>
                  <a:pt x="1106440" y="4191719"/>
                </a:lnTo>
                <a:lnTo>
                  <a:pt x="1066763" y="4167687"/>
                </a:lnTo>
                <a:lnTo>
                  <a:pt x="1027482" y="4142765"/>
                </a:lnTo>
                <a:lnTo>
                  <a:pt x="988609" y="4116953"/>
                </a:lnTo>
                <a:lnTo>
                  <a:pt x="950161" y="4090251"/>
                </a:lnTo>
                <a:lnTo>
                  <a:pt x="912150" y="4062659"/>
                </a:lnTo>
                <a:lnTo>
                  <a:pt x="874592" y="4034177"/>
                </a:lnTo>
                <a:lnTo>
                  <a:pt x="837500" y="4004805"/>
                </a:lnTo>
                <a:lnTo>
                  <a:pt x="800890" y="3974543"/>
                </a:lnTo>
                <a:lnTo>
                  <a:pt x="764775" y="3943390"/>
                </a:lnTo>
                <a:lnTo>
                  <a:pt x="729170" y="3911348"/>
                </a:lnTo>
                <a:lnTo>
                  <a:pt x="694089" y="3878416"/>
                </a:lnTo>
                <a:lnTo>
                  <a:pt x="659546" y="3844593"/>
                </a:lnTo>
                <a:lnTo>
                  <a:pt x="625723" y="3810052"/>
                </a:lnTo>
                <a:lnTo>
                  <a:pt x="592790" y="3774972"/>
                </a:lnTo>
                <a:lnTo>
                  <a:pt x="560748" y="3739368"/>
                </a:lnTo>
                <a:lnTo>
                  <a:pt x="529595" y="3703254"/>
                </a:lnTo>
                <a:lnTo>
                  <a:pt x="499332" y="3666644"/>
                </a:lnTo>
                <a:lnTo>
                  <a:pt x="469960" y="3629553"/>
                </a:lnTo>
                <a:lnTo>
                  <a:pt x="441477" y="3591995"/>
                </a:lnTo>
                <a:lnTo>
                  <a:pt x="413885" y="3553985"/>
                </a:lnTo>
                <a:lnTo>
                  <a:pt x="387183" y="3515537"/>
                </a:lnTo>
                <a:lnTo>
                  <a:pt x="361371" y="3476664"/>
                </a:lnTo>
                <a:lnTo>
                  <a:pt x="336448" y="3437383"/>
                </a:lnTo>
                <a:lnTo>
                  <a:pt x="312416" y="3397706"/>
                </a:lnTo>
                <a:lnTo>
                  <a:pt x="289274" y="3357649"/>
                </a:lnTo>
                <a:lnTo>
                  <a:pt x="267022" y="3317226"/>
                </a:lnTo>
                <a:lnTo>
                  <a:pt x="245661" y="3276450"/>
                </a:lnTo>
                <a:lnTo>
                  <a:pt x="225189" y="3235337"/>
                </a:lnTo>
                <a:lnTo>
                  <a:pt x="205607" y="3193901"/>
                </a:lnTo>
                <a:lnTo>
                  <a:pt x="186916" y="3152156"/>
                </a:lnTo>
                <a:lnTo>
                  <a:pt x="169114" y="3110117"/>
                </a:lnTo>
                <a:lnTo>
                  <a:pt x="152203" y="3067797"/>
                </a:lnTo>
                <a:lnTo>
                  <a:pt x="136181" y="3025212"/>
                </a:lnTo>
                <a:lnTo>
                  <a:pt x="121050" y="2982375"/>
                </a:lnTo>
                <a:lnTo>
                  <a:pt x="106809" y="2939301"/>
                </a:lnTo>
                <a:lnTo>
                  <a:pt x="93458" y="2896005"/>
                </a:lnTo>
                <a:lnTo>
                  <a:pt x="80996" y="2852500"/>
                </a:lnTo>
                <a:lnTo>
                  <a:pt x="69425" y="2808802"/>
                </a:lnTo>
                <a:lnTo>
                  <a:pt x="58745" y="2764924"/>
                </a:lnTo>
                <a:lnTo>
                  <a:pt x="48954" y="2720880"/>
                </a:lnTo>
                <a:lnTo>
                  <a:pt x="40053" y="2676686"/>
                </a:lnTo>
                <a:lnTo>
                  <a:pt x="32042" y="2632356"/>
                </a:lnTo>
                <a:lnTo>
                  <a:pt x="24922" y="2587903"/>
                </a:lnTo>
                <a:lnTo>
                  <a:pt x="18691" y="2543343"/>
                </a:lnTo>
                <a:lnTo>
                  <a:pt x="13351" y="2498689"/>
                </a:lnTo>
                <a:lnTo>
                  <a:pt x="8900" y="2453956"/>
                </a:lnTo>
                <a:lnTo>
                  <a:pt x="5340" y="2409158"/>
                </a:lnTo>
                <a:lnTo>
                  <a:pt x="2670" y="2364311"/>
                </a:lnTo>
                <a:lnTo>
                  <a:pt x="890" y="2319427"/>
                </a:lnTo>
                <a:lnTo>
                  <a:pt x="0" y="2274522"/>
                </a:lnTo>
                <a:lnTo>
                  <a:pt x="0" y="2229610"/>
                </a:lnTo>
                <a:lnTo>
                  <a:pt x="890" y="2184704"/>
                </a:lnTo>
                <a:lnTo>
                  <a:pt x="2670" y="2139821"/>
                </a:lnTo>
                <a:lnTo>
                  <a:pt x="5340" y="2094973"/>
                </a:lnTo>
                <a:lnTo>
                  <a:pt x="8900" y="2050176"/>
                </a:lnTo>
                <a:lnTo>
                  <a:pt x="13351" y="2005443"/>
                </a:lnTo>
                <a:lnTo>
                  <a:pt x="18691" y="1960789"/>
                </a:lnTo>
                <a:lnTo>
                  <a:pt x="24922" y="1916229"/>
                </a:lnTo>
                <a:lnTo>
                  <a:pt x="32042" y="1871776"/>
                </a:lnTo>
                <a:lnTo>
                  <a:pt x="40053" y="1827445"/>
                </a:lnTo>
                <a:lnTo>
                  <a:pt x="48954" y="1783251"/>
                </a:lnTo>
                <a:lnTo>
                  <a:pt x="58745" y="1739208"/>
                </a:lnTo>
                <a:lnTo>
                  <a:pt x="69425" y="1695330"/>
                </a:lnTo>
                <a:lnTo>
                  <a:pt x="80996" y="1651631"/>
                </a:lnTo>
                <a:lnTo>
                  <a:pt x="93458" y="1608126"/>
                </a:lnTo>
                <a:lnTo>
                  <a:pt x="106809" y="1564830"/>
                </a:lnTo>
                <a:lnTo>
                  <a:pt x="121050" y="1521756"/>
                </a:lnTo>
                <a:lnTo>
                  <a:pt x="136181" y="1478920"/>
                </a:lnTo>
                <a:lnTo>
                  <a:pt x="152203" y="1436334"/>
                </a:lnTo>
                <a:lnTo>
                  <a:pt x="169114" y="1394015"/>
                </a:lnTo>
                <a:lnTo>
                  <a:pt x="186916" y="1351975"/>
                </a:lnTo>
                <a:lnTo>
                  <a:pt x="205607" y="1310230"/>
                </a:lnTo>
                <a:lnTo>
                  <a:pt x="225189" y="1268794"/>
                </a:lnTo>
                <a:lnTo>
                  <a:pt x="245661" y="1227681"/>
                </a:lnTo>
                <a:lnTo>
                  <a:pt x="267022" y="1186906"/>
                </a:lnTo>
                <a:lnTo>
                  <a:pt x="289274" y="1146482"/>
                </a:lnTo>
                <a:lnTo>
                  <a:pt x="312416" y="1106425"/>
                </a:lnTo>
                <a:lnTo>
                  <a:pt x="336448" y="1066749"/>
                </a:lnTo>
                <a:lnTo>
                  <a:pt x="361371" y="1027467"/>
                </a:lnTo>
                <a:lnTo>
                  <a:pt x="387183" y="988595"/>
                </a:lnTo>
                <a:lnTo>
                  <a:pt x="413885" y="950147"/>
                </a:lnTo>
                <a:lnTo>
                  <a:pt x="441477" y="912136"/>
                </a:lnTo>
                <a:lnTo>
                  <a:pt x="469960" y="874579"/>
                </a:lnTo>
                <a:lnTo>
                  <a:pt x="499332" y="837488"/>
                </a:lnTo>
                <a:lnTo>
                  <a:pt x="529595" y="800878"/>
                </a:lnTo>
                <a:lnTo>
                  <a:pt x="560748" y="764764"/>
                </a:lnTo>
                <a:lnTo>
                  <a:pt x="592790" y="729159"/>
                </a:lnTo>
                <a:lnTo>
                  <a:pt x="625723" y="694080"/>
                </a:lnTo>
                <a:lnTo>
                  <a:pt x="659546" y="659538"/>
                </a:lnTo>
                <a:lnTo>
                  <a:pt x="694089" y="625716"/>
                </a:lnTo>
                <a:lnTo>
                  <a:pt x="729170" y="592783"/>
                </a:lnTo>
                <a:lnTo>
                  <a:pt x="764775" y="560741"/>
                </a:lnTo>
                <a:lnTo>
                  <a:pt x="800890" y="529589"/>
                </a:lnTo>
                <a:lnTo>
                  <a:pt x="837500" y="499326"/>
                </a:lnTo>
                <a:lnTo>
                  <a:pt x="874592" y="469954"/>
                </a:lnTo>
                <a:lnTo>
                  <a:pt x="912150" y="441472"/>
                </a:lnTo>
                <a:lnTo>
                  <a:pt x="950161" y="413880"/>
                </a:lnTo>
                <a:lnTo>
                  <a:pt x="988609" y="387178"/>
                </a:lnTo>
                <a:lnTo>
                  <a:pt x="1027482" y="361366"/>
                </a:lnTo>
                <a:lnTo>
                  <a:pt x="1066763" y="336444"/>
                </a:lnTo>
                <a:lnTo>
                  <a:pt x="1106440" y="312413"/>
                </a:lnTo>
                <a:lnTo>
                  <a:pt x="1146497" y="289271"/>
                </a:lnTo>
                <a:lnTo>
                  <a:pt x="1186921" y="267019"/>
                </a:lnTo>
                <a:lnTo>
                  <a:pt x="1227696" y="245658"/>
                </a:lnTo>
                <a:lnTo>
                  <a:pt x="1268809" y="225186"/>
                </a:lnTo>
                <a:lnTo>
                  <a:pt x="1310245" y="205605"/>
                </a:lnTo>
                <a:lnTo>
                  <a:pt x="1351989" y="186913"/>
                </a:lnTo>
                <a:lnTo>
                  <a:pt x="1394028" y="169112"/>
                </a:lnTo>
                <a:lnTo>
                  <a:pt x="1436347" y="152201"/>
                </a:lnTo>
                <a:lnTo>
                  <a:pt x="1478932" y="136180"/>
                </a:lnTo>
                <a:lnTo>
                  <a:pt x="1521768" y="121048"/>
                </a:lnTo>
                <a:lnTo>
                  <a:pt x="1564841" y="106807"/>
                </a:lnTo>
                <a:lnTo>
                  <a:pt x="1608137" y="93456"/>
                </a:lnTo>
                <a:lnTo>
                  <a:pt x="1651641" y="80995"/>
                </a:lnTo>
                <a:lnTo>
                  <a:pt x="1695339" y="69425"/>
                </a:lnTo>
                <a:lnTo>
                  <a:pt x="1739216" y="58744"/>
                </a:lnTo>
                <a:lnTo>
                  <a:pt x="1783259" y="48953"/>
                </a:lnTo>
                <a:lnTo>
                  <a:pt x="1827452" y="40052"/>
                </a:lnTo>
                <a:lnTo>
                  <a:pt x="1871782" y="32042"/>
                </a:lnTo>
                <a:lnTo>
                  <a:pt x="1916233" y="24921"/>
                </a:lnTo>
                <a:lnTo>
                  <a:pt x="1960793" y="18691"/>
                </a:lnTo>
                <a:lnTo>
                  <a:pt x="2005446" y="13350"/>
                </a:lnTo>
                <a:lnTo>
                  <a:pt x="2050178" y="8900"/>
                </a:lnTo>
                <a:lnTo>
                  <a:pt x="2094974" y="5340"/>
                </a:lnTo>
                <a:lnTo>
                  <a:pt x="2139821" y="2670"/>
                </a:lnTo>
                <a:lnTo>
                  <a:pt x="2184703" y="890"/>
                </a:lnTo>
                <a:lnTo>
                  <a:pt x="2229607" y="0"/>
                </a:lnTo>
                <a:lnTo>
                  <a:pt x="2274519" y="0"/>
                </a:lnTo>
                <a:lnTo>
                  <a:pt x="2319423" y="890"/>
                </a:lnTo>
                <a:lnTo>
                  <a:pt x="2364306" y="2670"/>
                </a:lnTo>
                <a:lnTo>
                  <a:pt x="2409152" y="5340"/>
                </a:lnTo>
                <a:lnTo>
                  <a:pt x="2453949" y="8900"/>
                </a:lnTo>
                <a:lnTo>
                  <a:pt x="2498681" y="13350"/>
                </a:lnTo>
                <a:lnTo>
                  <a:pt x="2543333" y="18691"/>
                </a:lnTo>
                <a:lnTo>
                  <a:pt x="2587893" y="24921"/>
                </a:lnTo>
                <a:lnTo>
                  <a:pt x="2632345" y="32042"/>
                </a:lnTo>
                <a:lnTo>
                  <a:pt x="2676674" y="40052"/>
                </a:lnTo>
                <a:lnTo>
                  <a:pt x="2720868" y="48953"/>
                </a:lnTo>
                <a:lnTo>
                  <a:pt x="2764910" y="58744"/>
                </a:lnTo>
                <a:lnTo>
                  <a:pt x="2808787" y="69425"/>
                </a:lnTo>
                <a:lnTo>
                  <a:pt x="2852485" y="80995"/>
                </a:lnTo>
                <a:lnTo>
                  <a:pt x="2895989" y="93456"/>
                </a:lnTo>
                <a:lnTo>
                  <a:pt x="2939285" y="106807"/>
                </a:lnTo>
                <a:lnTo>
                  <a:pt x="2982358" y="121048"/>
                </a:lnTo>
                <a:lnTo>
                  <a:pt x="3025194" y="136180"/>
                </a:lnTo>
                <a:lnTo>
                  <a:pt x="3067779" y="152201"/>
                </a:lnTo>
                <a:lnTo>
                  <a:pt x="3110098" y="169112"/>
                </a:lnTo>
                <a:lnTo>
                  <a:pt x="3152137" y="186913"/>
                </a:lnTo>
                <a:lnTo>
                  <a:pt x="3193882" y="205605"/>
                </a:lnTo>
                <a:lnTo>
                  <a:pt x="3235318" y="225186"/>
                </a:lnTo>
                <a:lnTo>
                  <a:pt x="3276430" y="245658"/>
                </a:lnTo>
                <a:lnTo>
                  <a:pt x="3317206" y="267019"/>
                </a:lnTo>
                <a:lnTo>
                  <a:pt x="3357629" y="289271"/>
                </a:lnTo>
                <a:lnTo>
                  <a:pt x="3397686" y="312413"/>
                </a:lnTo>
                <a:lnTo>
                  <a:pt x="3437363" y="336444"/>
                </a:lnTo>
                <a:lnTo>
                  <a:pt x="3476644" y="361366"/>
                </a:lnTo>
                <a:lnTo>
                  <a:pt x="3515517" y="387178"/>
                </a:lnTo>
                <a:lnTo>
                  <a:pt x="3553966" y="413880"/>
                </a:lnTo>
                <a:lnTo>
                  <a:pt x="3591976" y="441472"/>
                </a:lnTo>
                <a:lnTo>
                  <a:pt x="3629535" y="469954"/>
                </a:lnTo>
                <a:lnTo>
                  <a:pt x="3666626" y="499326"/>
                </a:lnTo>
                <a:lnTo>
                  <a:pt x="3703237" y="529589"/>
                </a:lnTo>
                <a:lnTo>
                  <a:pt x="3739352" y="560741"/>
                </a:lnTo>
                <a:lnTo>
                  <a:pt x="3774957" y="592783"/>
                </a:lnTo>
                <a:lnTo>
                  <a:pt x="3810038" y="625716"/>
                </a:lnTo>
                <a:lnTo>
                  <a:pt x="3844580" y="659538"/>
                </a:lnTo>
                <a:close/>
              </a:path>
            </a:pathLst>
          </a:custGeom>
          <a:ln w="20941">
            <a:solidFill>
              <a:srgbClr val="FFB0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1278893" y="4164094"/>
            <a:ext cx="159893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30" b="1">
                <a:solidFill>
                  <a:srgbClr val="FC221C"/>
                </a:solidFill>
                <a:latin typeface="Arial"/>
                <a:cs typeface="Arial"/>
              </a:rPr>
              <a:t>Vitaly’s</a:t>
            </a:r>
            <a:r>
              <a:rPr dirty="0" sz="2300" spc="-12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30" b="1">
                <a:solidFill>
                  <a:srgbClr val="FC221C"/>
                </a:solidFill>
                <a:latin typeface="Arial"/>
                <a:cs typeface="Arial"/>
              </a:rPr>
              <a:t>role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849733" y="5054119"/>
            <a:ext cx="2456815" cy="10896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 spc="50">
                <a:solidFill>
                  <a:srgbClr val="46100C"/>
                </a:solidFill>
                <a:latin typeface="Gill Sans MT"/>
                <a:cs typeface="Gill Sans MT"/>
              </a:rPr>
              <a:t>experienced teacher,</a:t>
            </a:r>
            <a:r>
              <a:rPr dirty="0" sz="230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-185">
                <a:solidFill>
                  <a:srgbClr val="46100C"/>
                </a:solidFill>
                <a:latin typeface="Gill Sans MT"/>
                <a:cs typeface="Gill Sans MT"/>
              </a:rPr>
              <a:t>UX</a:t>
            </a:r>
            <a:r>
              <a:rPr dirty="0" sz="2300" spc="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-10">
                <a:solidFill>
                  <a:srgbClr val="46100C"/>
                </a:solidFill>
                <a:latin typeface="Gill Sans MT"/>
                <a:cs typeface="Gill Sans MT"/>
              </a:rPr>
              <a:t>expert, </a:t>
            </a:r>
            <a:r>
              <a:rPr dirty="0" sz="2300" spc="114">
                <a:solidFill>
                  <a:srgbClr val="46100C"/>
                </a:solidFill>
                <a:latin typeface="Gill Sans MT"/>
                <a:cs typeface="Gill Sans MT"/>
              </a:rPr>
              <a:t>guide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3878328" y="2993847"/>
            <a:ext cx="4504690" cy="4504690"/>
          </a:xfrm>
          <a:custGeom>
            <a:avLst/>
            <a:gdLst/>
            <a:ahLst/>
            <a:cxnLst/>
            <a:rect l="l" t="t" r="r" b="b"/>
            <a:pathLst>
              <a:path w="4504690" h="4504690">
                <a:moveTo>
                  <a:pt x="3844588" y="659538"/>
                </a:moveTo>
                <a:lnTo>
                  <a:pt x="3878411" y="694080"/>
                </a:lnTo>
                <a:lnTo>
                  <a:pt x="3911344" y="729159"/>
                </a:lnTo>
                <a:lnTo>
                  <a:pt x="3943388" y="764764"/>
                </a:lnTo>
                <a:lnTo>
                  <a:pt x="3974541" y="800878"/>
                </a:lnTo>
                <a:lnTo>
                  <a:pt x="4004804" y="837488"/>
                </a:lnTo>
                <a:lnTo>
                  <a:pt x="4034176" y="874579"/>
                </a:lnTo>
                <a:lnTo>
                  <a:pt x="4062659" y="912136"/>
                </a:lnTo>
                <a:lnTo>
                  <a:pt x="4090252" y="950147"/>
                </a:lnTo>
                <a:lnTo>
                  <a:pt x="4116955" y="988595"/>
                </a:lnTo>
                <a:lnTo>
                  <a:pt x="4142767" y="1027467"/>
                </a:lnTo>
                <a:lnTo>
                  <a:pt x="4167690" y="1066749"/>
                </a:lnTo>
                <a:lnTo>
                  <a:pt x="4191722" y="1106425"/>
                </a:lnTo>
                <a:lnTo>
                  <a:pt x="4214864" y="1146482"/>
                </a:lnTo>
                <a:lnTo>
                  <a:pt x="4237116" y="1186906"/>
                </a:lnTo>
                <a:lnTo>
                  <a:pt x="4258478" y="1227681"/>
                </a:lnTo>
                <a:lnTo>
                  <a:pt x="4278950" y="1268794"/>
                </a:lnTo>
                <a:lnTo>
                  <a:pt x="4298532" y="1310230"/>
                </a:lnTo>
                <a:lnTo>
                  <a:pt x="4317224" y="1351975"/>
                </a:lnTo>
                <a:lnTo>
                  <a:pt x="4335026" y="1394015"/>
                </a:lnTo>
                <a:lnTo>
                  <a:pt x="4351938" y="1436334"/>
                </a:lnTo>
                <a:lnTo>
                  <a:pt x="4367959" y="1478920"/>
                </a:lnTo>
                <a:lnTo>
                  <a:pt x="4383091" y="1521756"/>
                </a:lnTo>
                <a:lnTo>
                  <a:pt x="4397332" y="1564830"/>
                </a:lnTo>
                <a:lnTo>
                  <a:pt x="4410683" y="1608126"/>
                </a:lnTo>
                <a:lnTo>
                  <a:pt x="4423145" y="1651631"/>
                </a:lnTo>
                <a:lnTo>
                  <a:pt x="4434716" y="1695330"/>
                </a:lnTo>
                <a:lnTo>
                  <a:pt x="4445397" y="1739208"/>
                </a:lnTo>
                <a:lnTo>
                  <a:pt x="4455188" y="1783251"/>
                </a:lnTo>
                <a:lnTo>
                  <a:pt x="4464089" y="1827445"/>
                </a:lnTo>
                <a:lnTo>
                  <a:pt x="4472099" y="1871776"/>
                </a:lnTo>
                <a:lnTo>
                  <a:pt x="4479220" y="1916229"/>
                </a:lnTo>
                <a:lnTo>
                  <a:pt x="4485451" y="1960789"/>
                </a:lnTo>
                <a:lnTo>
                  <a:pt x="4490791" y="2005443"/>
                </a:lnTo>
                <a:lnTo>
                  <a:pt x="4495242" y="2050176"/>
                </a:lnTo>
                <a:lnTo>
                  <a:pt x="4498802" y="2094973"/>
                </a:lnTo>
                <a:lnTo>
                  <a:pt x="4501472" y="2139821"/>
                </a:lnTo>
                <a:lnTo>
                  <a:pt x="4503252" y="2184704"/>
                </a:lnTo>
                <a:lnTo>
                  <a:pt x="4504142" y="2229610"/>
                </a:lnTo>
                <a:lnTo>
                  <a:pt x="4504142" y="2274522"/>
                </a:lnTo>
                <a:lnTo>
                  <a:pt x="4503252" y="2319427"/>
                </a:lnTo>
                <a:lnTo>
                  <a:pt x="4501472" y="2364311"/>
                </a:lnTo>
                <a:lnTo>
                  <a:pt x="4498802" y="2409158"/>
                </a:lnTo>
                <a:lnTo>
                  <a:pt x="4495242" y="2453956"/>
                </a:lnTo>
                <a:lnTo>
                  <a:pt x="4490791" y="2498689"/>
                </a:lnTo>
                <a:lnTo>
                  <a:pt x="4485451" y="2543343"/>
                </a:lnTo>
                <a:lnTo>
                  <a:pt x="4479220" y="2587903"/>
                </a:lnTo>
                <a:lnTo>
                  <a:pt x="4472099" y="2632356"/>
                </a:lnTo>
                <a:lnTo>
                  <a:pt x="4464089" y="2676686"/>
                </a:lnTo>
                <a:lnTo>
                  <a:pt x="4455188" y="2720880"/>
                </a:lnTo>
                <a:lnTo>
                  <a:pt x="4445397" y="2764924"/>
                </a:lnTo>
                <a:lnTo>
                  <a:pt x="4434716" y="2808802"/>
                </a:lnTo>
                <a:lnTo>
                  <a:pt x="4423145" y="2852500"/>
                </a:lnTo>
                <a:lnTo>
                  <a:pt x="4410683" y="2896005"/>
                </a:lnTo>
                <a:lnTo>
                  <a:pt x="4397332" y="2939301"/>
                </a:lnTo>
                <a:lnTo>
                  <a:pt x="4383091" y="2982375"/>
                </a:lnTo>
                <a:lnTo>
                  <a:pt x="4367959" y="3025212"/>
                </a:lnTo>
                <a:lnTo>
                  <a:pt x="4351938" y="3067797"/>
                </a:lnTo>
                <a:lnTo>
                  <a:pt x="4335026" y="3110117"/>
                </a:lnTo>
                <a:lnTo>
                  <a:pt x="4317224" y="3152156"/>
                </a:lnTo>
                <a:lnTo>
                  <a:pt x="4298532" y="3193901"/>
                </a:lnTo>
                <a:lnTo>
                  <a:pt x="4278950" y="3235337"/>
                </a:lnTo>
                <a:lnTo>
                  <a:pt x="4258478" y="3276450"/>
                </a:lnTo>
                <a:lnTo>
                  <a:pt x="4237116" y="3317226"/>
                </a:lnTo>
                <a:lnTo>
                  <a:pt x="4214864" y="3357649"/>
                </a:lnTo>
                <a:lnTo>
                  <a:pt x="4191722" y="3397706"/>
                </a:lnTo>
                <a:lnTo>
                  <a:pt x="4167690" y="3437383"/>
                </a:lnTo>
                <a:lnTo>
                  <a:pt x="4142767" y="3476664"/>
                </a:lnTo>
                <a:lnTo>
                  <a:pt x="4116955" y="3515537"/>
                </a:lnTo>
                <a:lnTo>
                  <a:pt x="4090252" y="3553985"/>
                </a:lnTo>
                <a:lnTo>
                  <a:pt x="4062659" y="3591995"/>
                </a:lnTo>
                <a:lnTo>
                  <a:pt x="4034176" y="3629553"/>
                </a:lnTo>
                <a:lnTo>
                  <a:pt x="4004804" y="3666644"/>
                </a:lnTo>
                <a:lnTo>
                  <a:pt x="3974541" y="3703254"/>
                </a:lnTo>
                <a:lnTo>
                  <a:pt x="3943388" y="3739368"/>
                </a:lnTo>
                <a:lnTo>
                  <a:pt x="3911344" y="3774972"/>
                </a:lnTo>
                <a:lnTo>
                  <a:pt x="3878411" y="3810052"/>
                </a:lnTo>
                <a:lnTo>
                  <a:pt x="3844588" y="3844593"/>
                </a:lnTo>
                <a:lnTo>
                  <a:pt x="3810046" y="3878416"/>
                </a:lnTo>
                <a:lnTo>
                  <a:pt x="3774965" y="3911348"/>
                </a:lnTo>
                <a:lnTo>
                  <a:pt x="3739359" y="3943390"/>
                </a:lnTo>
                <a:lnTo>
                  <a:pt x="3703244" y="3974543"/>
                </a:lnTo>
                <a:lnTo>
                  <a:pt x="3666634" y="4004805"/>
                </a:lnTo>
                <a:lnTo>
                  <a:pt x="3629542" y="4034177"/>
                </a:lnTo>
                <a:lnTo>
                  <a:pt x="3591984" y="4062659"/>
                </a:lnTo>
                <a:lnTo>
                  <a:pt x="3553973" y="4090251"/>
                </a:lnTo>
                <a:lnTo>
                  <a:pt x="3515525" y="4116953"/>
                </a:lnTo>
                <a:lnTo>
                  <a:pt x="3476652" y="4142765"/>
                </a:lnTo>
                <a:lnTo>
                  <a:pt x="3437371" y="4167687"/>
                </a:lnTo>
                <a:lnTo>
                  <a:pt x="3397694" y="4191719"/>
                </a:lnTo>
                <a:lnTo>
                  <a:pt x="3357637" y="4214861"/>
                </a:lnTo>
                <a:lnTo>
                  <a:pt x="3317213" y="4237112"/>
                </a:lnTo>
                <a:lnTo>
                  <a:pt x="3276438" y="4258474"/>
                </a:lnTo>
                <a:lnTo>
                  <a:pt x="3235325" y="4278945"/>
                </a:lnTo>
                <a:lnTo>
                  <a:pt x="3193890" y="4298527"/>
                </a:lnTo>
                <a:lnTo>
                  <a:pt x="3152145" y="4317218"/>
                </a:lnTo>
                <a:lnTo>
                  <a:pt x="3110106" y="4335019"/>
                </a:lnTo>
                <a:lnTo>
                  <a:pt x="3067787" y="4351931"/>
                </a:lnTo>
                <a:lnTo>
                  <a:pt x="3025202" y="4367952"/>
                </a:lnTo>
                <a:lnTo>
                  <a:pt x="2982366" y="4383083"/>
                </a:lnTo>
                <a:lnTo>
                  <a:pt x="2939293" y="4397324"/>
                </a:lnTo>
                <a:lnTo>
                  <a:pt x="2895997" y="4410675"/>
                </a:lnTo>
                <a:lnTo>
                  <a:pt x="2852493" y="4423136"/>
                </a:lnTo>
                <a:lnTo>
                  <a:pt x="2808795" y="4434707"/>
                </a:lnTo>
                <a:lnTo>
                  <a:pt x="2764918" y="4445388"/>
                </a:lnTo>
                <a:lnTo>
                  <a:pt x="2720875" y="4455178"/>
                </a:lnTo>
                <a:lnTo>
                  <a:pt x="2676682" y="4464079"/>
                </a:lnTo>
                <a:lnTo>
                  <a:pt x="2632353" y="4472090"/>
                </a:lnTo>
                <a:lnTo>
                  <a:pt x="2587901" y="4479210"/>
                </a:lnTo>
                <a:lnTo>
                  <a:pt x="2543341" y="4485441"/>
                </a:lnTo>
                <a:lnTo>
                  <a:pt x="2498688" y="4490781"/>
                </a:lnTo>
                <a:lnTo>
                  <a:pt x="2453957" y="4495231"/>
                </a:lnTo>
                <a:lnTo>
                  <a:pt x="2409160" y="4498792"/>
                </a:lnTo>
                <a:lnTo>
                  <a:pt x="2364313" y="4501462"/>
                </a:lnTo>
                <a:lnTo>
                  <a:pt x="2319431" y="4503242"/>
                </a:lnTo>
                <a:lnTo>
                  <a:pt x="2274527" y="4504132"/>
                </a:lnTo>
                <a:lnTo>
                  <a:pt x="2229615" y="4504132"/>
                </a:lnTo>
                <a:lnTo>
                  <a:pt x="2184711" y="4503242"/>
                </a:lnTo>
                <a:lnTo>
                  <a:pt x="2139829" y="4501462"/>
                </a:lnTo>
                <a:lnTo>
                  <a:pt x="2094982" y="4498792"/>
                </a:lnTo>
                <a:lnTo>
                  <a:pt x="2050185" y="4495231"/>
                </a:lnTo>
                <a:lnTo>
                  <a:pt x="2005454" y="4490781"/>
                </a:lnTo>
                <a:lnTo>
                  <a:pt x="1960801" y="4485441"/>
                </a:lnTo>
                <a:lnTo>
                  <a:pt x="1916241" y="4479210"/>
                </a:lnTo>
                <a:lnTo>
                  <a:pt x="1871789" y="4472090"/>
                </a:lnTo>
                <a:lnTo>
                  <a:pt x="1827460" y="4464079"/>
                </a:lnTo>
                <a:lnTo>
                  <a:pt x="1783266" y="4455178"/>
                </a:lnTo>
                <a:lnTo>
                  <a:pt x="1739224" y="4445388"/>
                </a:lnTo>
                <a:lnTo>
                  <a:pt x="1695347" y="4434707"/>
                </a:lnTo>
                <a:lnTo>
                  <a:pt x="1651649" y="4423136"/>
                </a:lnTo>
                <a:lnTo>
                  <a:pt x="1608145" y="4410675"/>
                </a:lnTo>
                <a:lnTo>
                  <a:pt x="1564849" y="4397324"/>
                </a:lnTo>
                <a:lnTo>
                  <a:pt x="1521776" y="4383083"/>
                </a:lnTo>
                <a:lnTo>
                  <a:pt x="1478940" y="4367952"/>
                </a:lnTo>
                <a:lnTo>
                  <a:pt x="1436355" y="4351931"/>
                </a:lnTo>
                <a:lnTo>
                  <a:pt x="1394036" y="4335019"/>
                </a:lnTo>
                <a:lnTo>
                  <a:pt x="1351997" y="4317218"/>
                </a:lnTo>
                <a:lnTo>
                  <a:pt x="1310252" y="4298527"/>
                </a:lnTo>
                <a:lnTo>
                  <a:pt x="1268817" y="4278945"/>
                </a:lnTo>
                <a:lnTo>
                  <a:pt x="1227704" y="4258474"/>
                </a:lnTo>
                <a:lnTo>
                  <a:pt x="1186929" y="4237112"/>
                </a:lnTo>
                <a:lnTo>
                  <a:pt x="1146505" y="4214861"/>
                </a:lnTo>
                <a:lnTo>
                  <a:pt x="1106448" y="4191719"/>
                </a:lnTo>
                <a:lnTo>
                  <a:pt x="1066771" y="4167687"/>
                </a:lnTo>
                <a:lnTo>
                  <a:pt x="1027490" y="4142765"/>
                </a:lnTo>
                <a:lnTo>
                  <a:pt x="988617" y="4116953"/>
                </a:lnTo>
                <a:lnTo>
                  <a:pt x="950169" y="4090251"/>
                </a:lnTo>
                <a:lnTo>
                  <a:pt x="912158" y="4062659"/>
                </a:lnTo>
                <a:lnTo>
                  <a:pt x="874600" y="4034177"/>
                </a:lnTo>
                <a:lnTo>
                  <a:pt x="837508" y="4004805"/>
                </a:lnTo>
                <a:lnTo>
                  <a:pt x="800898" y="3974543"/>
                </a:lnTo>
                <a:lnTo>
                  <a:pt x="764783" y="3943390"/>
                </a:lnTo>
                <a:lnTo>
                  <a:pt x="729177" y="3911348"/>
                </a:lnTo>
                <a:lnTo>
                  <a:pt x="694096" y="3878416"/>
                </a:lnTo>
                <a:lnTo>
                  <a:pt x="659554" y="3844593"/>
                </a:lnTo>
                <a:lnTo>
                  <a:pt x="625731" y="3810052"/>
                </a:lnTo>
                <a:lnTo>
                  <a:pt x="592797" y="3774972"/>
                </a:lnTo>
                <a:lnTo>
                  <a:pt x="560754" y="3739368"/>
                </a:lnTo>
                <a:lnTo>
                  <a:pt x="529601" y="3703254"/>
                </a:lnTo>
                <a:lnTo>
                  <a:pt x="499338" y="3666644"/>
                </a:lnTo>
                <a:lnTo>
                  <a:pt x="469965" y="3629553"/>
                </a:lnTo>
                <a:lnTo>
                  <a:pt x="441483" y="3591995"/>
                </a:lnTo>
                <a:lnTo>
                  <a:pt x="413890" y="3553985"/>
                </a:lnTo>
                <a:lnTo>
                  <a:pt x="387187" y="3515537"/>
                </a:lnTo>
                <a:lnTo>
                  <a:pt x="361375" y="3476664"/>
                </a:lnTo>
                <a:lnTo>
                  <a:pt x="336452" y="3437383"/>
                </a:lnTo>
                <a:lnTo>
                  <a:pt x="312420" y="3397706"/>
                </a:lnTo>
                <a:lnTo>
                  <a:pt x="289278" y="3357649"/>
                </a:lnTo>
                <a:lnTo>
                  <a:pt x="267026" y="3317226"/>
                </a:lnTo>
                <a:lnTo>
                  <a:pt x="245664" y="3276450"/>
                </a:lnTo>
                <a:lnTo>
                  <a:pt x="225192" y="3235337"/>
                </a:lnTo>
                <a:lnTo>
                  <a:pt x="205610" y="3193901"/>
                </a:lnTo>
                <a:lnTo>
                  <a:pt x="186918" y="3152156"/>
                </a:lnTo>
                <a:lnTo>
                  <a:pt x="169116" y="3110117"/>
                </a:lnTo>
                <a:lnTo>
                  <a:pt x="152204" y="3067797"/>
                </a:lnTo>
                <a:lnTo>
                  <a:pt x="136183" y="3025212"/>
                </a:lnTo>
                <a:lnTo>
                  <a:pt x="121051" y="2982375"/>
                </a:lnTo>
                <a:lnTo>
                  <a:pt x="106810" y="2939301"/>
                </a:lnTo>
                <a:lnTo>
                  <a:pt x="93459" y="2896005"/>
                </a:lnTo>
                <a:lnTo>
                  <a:pt x="80997" y="2852500"/>
                </a:lnTo>
                <a:lnTo>
                  <a:pt x="69426" y="2808802"/>
                </a:lnTo>
                <a:lnTo>
                  <a:pt x="58745" y="2764924"/>
                </a:lnTo>
                <a:lnTo>
                  <a:pt x="48954" y="2720880"/>
                </a:lnTo>
                <a:lnTo>
                  <a:pt x="40053" y="2676686"/>
                </a:lnTo>
                <a:lnTo>
                  <a:pt x="32043" y="2632356"/>
                </a:lnTo>
                <a:lnTo>
                  <a:pt x="24922" y="2587903"/>
                </a:lnTo>
                <a:lnTo>
                  <a:pt x="18691" y="2543343"/>
                </a:lnTo>
                <a:lnTo>
                  <a:pt x="13351" y="2498689"/>
                </a:lnTo>
                <a:lnTo>
                  <a:pt x="8900" y="2453956"/>
                </a:lnTo>
                <a:lnTo>
                  <a:pt x="5340" y="2409158"/>
                </a:lnTo>
                <a:lnTo>
                  <a:pt x="2670" y="2364311"/>
                </a:lnTo>
                <a:lnTo>
                  <a:pt x="890" y="2319427"/>
                </a:lnTo>
                <a:lnTo>
                  <a:pt x="0" y="2274522"/>
                </a:lnTo>
                <a:lnTo>
                  <a:pt x="0" y="2229610"/>
                </a:lnTo>
                <a:lnTo>
                  <a:pt x="890" y="2184704"/>
                </a:lnTo>
                <a:lnTo>
                  <a:pt x="2670" y="2139821"/>
                </a:lnTo>
                <a:lnTo>
                  <a:pt x="5340" y="2094973"/>
                </a:lnTo>
                <a:lnTo>
                  <a:pt x="8900" y="2050176"/>
                </a:lnTo>
                <a:lnTo>
                  <a:pt x="13351" y="2005443"/>
                </a:lnTo>
                <a:lnTo>
                  <a:pt x="18691" y="1960789"/>
                </a:lnTo>
                <a:lnTo>
                  <a:pt x="24922" y="1916229"/>
                </a:lnTo>
                <a:lnTo>
                  <a:pt x="32043" y="1871776"/>
                </a:lnTo>
                <a:lnTo>
                  <a:pt x="40053" y="1827445"/>
                </a:lnTo>
                <a:lnTo>
                  <a:pt x="48954" y="1783251"/>
                </a:lnTo>
                <a:lnTo>
                  <a:pt x="58745" y="1739208"/>
                </a:lnTo>
                <a:lnTo>
                  <a:pt x="69426" y="1695330"/>
                </a:lnTo>
                <a:lnTo>
                  <a:pt x="80997" y="1651631"/>
                </a:lnTo>
                <a:lnTo>
                  <a:pt x="93459" y="1608126"/>
                </a:lnTo>
                <a:lnTo>
                  <a:pt x="106810" y="1564830"/>
                </a:lnTo>
                <a:lnTo>
                  <a:pt x="121051" y="1521756"/>
                </a:lnTo>
                <a:lnTo>
                  <a:pt x="136183" y="1478920"/>
                </a:lnTo>
                <a:lnTo>
                  <a:pt x="152204" y="1436334"/>
                </a:lnTo>
                <a:lnTo>
                  <a:pt x="169116" y="1394015"/>
                </a:lnTo>
                <a:lnTo>
                  <a:pt x="186918" y="1351975"/>
                </a:lnTo>
                <a:lnTo>
                  <a:pt x="205610" y="1310230"/>
                </a:lnTo>
                <a:lnTo>
                  <a:pt x="225192" y="1268794"/>
                </a:lnTo>
                <a:lnTo>
                  <a:pt x="245664" y="1227681"/>
                </a:lnTo>
                <a:lnTo>
                  <a:pt x="267026" y="1186906"/>
                </a:lnTo>
                <a:lnTo>
                  <a:pt x="289278" y="1146482"/>
                </a:lnTo>
                <a:lnTo>
                  <a:pt x="312420" y="1106425"/>
                </a:lnTo>
                <a:lnTo>
                  <a:pt x="336452" y="1066749"/>
                </a:lnTo>
                <a:lnTo>
                  <a:pt x="361375" y="1027467"/>
                </a:lnTo>
                <a:lnTo>
                  <a:pt x="387187" y="988595"/>
                </a:lnTo>
                <a:lnTo>
                  <a:pt x="413890" y="950147"/>
                </a:lnTo>
                <a:lnTo>
                  <a:pt x="441483" y="912136"/>
                </a:lnTo>
                <a:lnTo>
                  <a:pt x="469965" y="874579"/>
                </a:lnTo>
                <a:lnTo>
                  <a:pt x="499338" y="837488"/>
                </a:lnTo>
                <a:lnTo>
                  <a:pt x="529601" y="800878"/>
                </a:lnTo>
                <a:lnTo>
                  <a:pt x="560754" y="764764"/>
                </a:lnTo>
                <a:lnTo>
                  <a:pt x="592797" y="729159"/>
                </a:lnTo>
                <a:lnTo>
                  <a:pt x="625731" y="694080"/>
                </a:lnTo>
                <a:lnTo>
                  <a:pt x="659554" y="659538"/>
                </a:lnTo>
                <a:lnTo>
                  <a:pt x="694096" y="625716"/>
                </a:lnTo>
                <a:lnTo>
                  <a:pt x="729177" y="592783"/>
                </a:lnTo>
                <a:lnTo>
                  <a:pt x="764783" y="560741"/>
                </a:lnTo>
                <a:lnTo>
                  <a:pt x="800898" y="529589"/>
                </a:lnTo>
                <a:lnTo>
                  <a:pt x="837508" y="499326"/>
                </a:lnTo>
                <a:lnTo>
                  <a:pt x="874600" y="469954"/>
                </a:lnTo>
                <a:lnTo>
                  <a:pt x="912158" y="441472"/>
                </a:lnTo>
                <a:lnTo>
                  <a:pt x="950169" y="413880"/>
                </a:lnTo>
                <a:lnTo>
                  <a:pt x="988617" y="387178"/>
                </a:lnTo>
                <a:lnTo>
                  <a:pt x="1027490" y="361366"/>
                </a:lnTo>
                <a:lnTo>
                  <a:pt x="1066771" y="336444"/>
                </a:lnTo>
                <a:lnTo>
                  <a:pt x="1106448" y="312413"/>
                </a:lnTo>
                <a:lnTo>
                  <a:pt x="1146505" y="289271"/>
                </a:lnTo>
                <a:lnTo>
                  <a:pt x="1186929" y="267019"/>
                </a:lnTo>
                <a:lnTo>
                  <a:pt x="1227704" y="245658"/>
                </a:lnTo>
                <a:lnTo>
                  <a:pt x="1268817" y="225186"/>
                </a:lnTo>
                <a:lnTo>
                  <a:pt x="1310252" y="205605"/>
                </a:lnTo>
                <a:lnTo>
                  <a:pt x="1351997" y="186913"/>
                </a:lnTo>
                <a:lnTo>
                  <a:pt x="1394036" y="169112"/>
                </a:lnTo>
                <a:lnTo>
                  <a:pt x="1436355" y="152201"/>
                </a:lnTo>
                <a:lnTo>
                  <a:pt x="1478940" y="136180"/>
                </a:lnTo>
                <a:lnTo>
                  <a:pt x="1521776" y="121048"/>
                </a:lnTo>
                <a:lnTo>
                  <a:pt x="1564849" y="106807"/>
                </a:lnTo>
                <a:lnTo>
                  <a:pt x="1608145" y="93456"/>
                </a:lnTo>
                <a:lnTo>
                  <a:pt x="1651649" y="80995"/>
                </a:lnTo>
                <a:lnTo>
                  <a:pt x="1695347" y="69425"/>
                </a:lnTo>
                <a:lnTo>
                  <a:pt x="1739224" y="58744"/>
                </a:lnTo>
                <a:lnTo>
                  <a:pt x="1783266" y="48953"/>
                </a:lnTo>
                <a:lnTo>
                  <a:pt x="1827460" y="40052"/>
                </a:lnTo>
                <a:lnTo>
                  <a:pt x="1871789" y="32042"/>
                </a:lnTo>
                <a:lnTo>
                  <a:pt x="1916241" y="24921"/>
                </a:lnTo>
                <a:lnTo>
                  <a:pt x="1960801" y="18691"/>
                </a:lnTo>
                <a:lnTo>
                  <a:pt x="2005454" y="13350"/>
                </a:lnTo>
                <a:lnTo>
                  <a:pt x="2050185" y="8900"/>
                </a:lnTo>
                <a:lnTo>
                  <a:pt x="2094982" y="5340"/>
                </a:lnTo>
                <a:lnTo>
                  <a:pt x="2139829" y="2670"/>
                </a:lnTo>
                <a:lnTo>
                  <a:pt x="2184711" y="890"/>
                </a:lnTo>
                <a:lnTo>
                  <a:pt x="2229615" y="0"/>
                </a:lnTo>
                <a:lnTo>
                  <a:pt x="2274527" y="0"/>
                </a:lnTo>
                <a:lnTo>
                  <a:pt x="2319431" y="890"/>
                </a:lnTo>
                <a:lnTo>
                  <a:pt x="2364313" y="2670"/>
                </a:lnTo>
                <a:lnTo>
                  <a:pt x="2409160" y="5340"/>
                </a:lnTo>
                <a:lnTo>
                  <a:pt x="2453957" y="8900"/>
                </a:lnTo>
                <a:lnTo>
                  <a:pt x="2498688" y="13350"/>
                </a:lnTo>
                <a:lnTo>
                  <a:pt x="2543341" y="18691"/>
                </a:lnTo>
                <a:lnTo>
                  <a:pt x="2587901" y="24921"/>
                </a:lnTo>
                <a:lnTo>
                  <a:pt x="2632353" y="32042"/>
                </a:lnTo>
                <a:lnTo>
                  <a:pt x="2676682" y="40052"/>
                </a:lnTo>
                <a:lnTo>
                  <a:pt x="2720875" y="48953"/>
                </a:lnTo>
                <a:lnTo>
                  <a:pt x="2764918" y="58744"/>
                </a:lnTo>
                <a:lnTo>
                  <a:pt x="2808795" y="69425"/>
                </a:lnTo>
                <a:lnTo>
                  <a:pt x="2852493" y="80995"/>
                </a:lnTo>
                <a:lnTo>
                  <a:pt x="2895997" y="93456"/>
                </a:lnTo>
                <a:lnTo>
                  <a:pt x="2939293" y="106807"/>
                </a:lnTo>
                <a:lnTo>
                  <a:pt x="2982366" y="121048"/>
                </a:lnTo>
                <a:lnTo>
                  <a:pt x="3025202" y="136180"/>
                </a:lnTo>
                <a:lnTo>
                  <a:pt x="3067787" y="152201"/>
                </a:lnTo>
                <a:lnTo>
                  <a:pt x="3110106" y="169112"/>
                </a:lnTo>
                <a:lnTo>
                  <a:pt x="3152145" y="186913"/>
                </a:lnTo>
                <a:lnTo>
                  <a:pt x="3193890" y="205605"/>
                </a:lnTo>
                <a:lnTo>
                  <a:pt x="3235325" y="225186"/>
                </a:lnTo>
                <a:lnTo>
                  <a:pt x="3276438" y="245658"/>
                </a:lnTo>
                <a:lnTo>
                  <a:pt x="3317213" y="267019"/>
                </a:lnTo>
                <a:lnTo>
                  <a:pt x="3357637" y="289271"/>
                </a:lnTo>
                <a:lnTo>
                  <a:pt x="3397694" y="312413"/>
                </a:lnTo>
                <a:lnTo>
                  <a:pt x="3437371" y="336444"/>
                </a:lnTo>
                <a:lnTo>
                  <a:pt x="3476652" y="361366"/>
                </a:lnTo>
                <a:lnTo>
                  <a:pt x="3515525" y="387178"/>
                </a:lnTo>
                <a:lnTo>
                  <a:pt x="3553973" y="413880"/>
                </a:lnTo>
                <a:lnTo>
                  <a:pt x="3591984" y="441472"/>
                </a:lnTo>
                <a:lnTo>
                  <a:pt x="3629542" y="469954"/>
                </a:lnTo>
                <a:lnTo>
                  <a:pt x="3666634" y="499326"/>
                </a:lnTo>
                <a:lnTo>
                  <a:pt x="3703244" y="529589"/>
                </a:lnTo>
                <a:lnTo>
                  <a:pt x="3739359" y="560741"/>
                </a:lnTo>
                <a:lnTo>
                  <a:pt x="3774965" y="592783"/>
                </a:lnTo>
                <a:lnTo>
                  <a:pt x="3810046" y="625716"/>
                </a:lnTo>
                <a:lnTo>
                  <a:pt x="3844588" y="659538"/>
                </a:lnTo>
                <a:close/>
              </a:path>
            </a:pathLst>
          </a:custGeom>
          <a:ln w="20941">
            <a:solidFill>
              <a:srgbClr val="FFB0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5781897" y="4164094"/>
            <a:ext cx="69723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tools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881505" y="4876114"/>
            <a:ext cx="2498090" cy="14452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01600"/>
              </a:lnSpc>
              <a:spcBef>
                <a:spcPts val="65"/>
              </a:spcBef>
            </a:pPr>
            <a:r>
              <a:rPr dirty="0" sz="2300">
                <a:solidFill>
                  <a:srgbClr val="46100C"/>
                </a:solidFill>
                <a:latin typeface="Gill Sans MT"/>
                <a:cs typeface="Gill Sans MT"/>
              </a:rPr>
              <a:t>real-</a:t>
            </a:r>
            <a:r>
              <a:rPr dirty="0" sz="2300" spc="90">
                <a:solidFill>
                  <a:srgbClr val="46100C"/>
                </a:solidFill>
                <a:latin typeface="Gill Sans MT"/>
                <a:cs typeface="Gill Sans MT"/>
              </a:rPr>
              <a:t>time</a:t>
            </a:r>
            <a:r>
              <a:rPr dirty="0" sz="2300" spc="14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examples, </a:t>
            </a:r>
            <a:r>
              <a:rPr dirty="0" sz="2300" spc="75">
                <a:solidFill>
                  <a:srgbClr val="46100C"/>
                </a:solidFill>
                <a:latin typeface="Gill Sans MT"/>
                <a:cs typeface="Gill Sans MT"/>
              </a:rPr>
              <a:t>blackboard,</a:t>
            </a:r>
            <a:r>
              <a:rPr dirty="0" sz="2300" spc="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55">
                <a:solidFill>
                  <a:srgbClr val="46100C"/>
                </a:solidFill>
                <a:latin typeface="Gill Sans MT"/>
                <a:cs typeface="Gill Sans MT"/>
              </a:rPr>
              <a:t>notes, </a:t>
            </a:r>
            <a:r>
              <a:rPr dirty="0" sz="2300" spc="70">
                <a:solidFill>
                  <a:srgbClr val="46100C"/>
                </a:solidFill>
                <a:latin typeface="Gill Sans MT"/>
                <a:cs typeface="Gill Sans MT"/>
              </a:rPr>
              <a:t>video</a:t>
            </a:r>
            <a:r>
              <a:rPr dirty="0" sz="2300" spc="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-10">
                <a:solidFill>
                  <a:srgbClr val="46100C"/>
                </a:solidFill>
                <a:latin typeface="Gill Sans MT"/>
                <a:cs typeface="Gill Sans MT"/>
              </a:rPr>
              <a:t>courses,</a:t>
            </a:r>
            <a:endParaRPr sz="23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dirty="0" sz="2300" spc="120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2300" spc="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2300" spc="95">
                <a:solidFill>
                  <a:srgbClr val="46100C"/>
                </a:solidFill>
                <a:latin typeface="Gill Sans MT"/>
                <a:cs typeface="Gill Sans MT"/>
              </a:rPr>
              <a:t>slides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088064" y="8362919"/>
            <a:ext cx="178943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65" b="1">
                <a:solidFill>
                  <a:srgbClr val="FC221C"/>
                </a:solidFill>
                <a:latin typeface="Arial"/>
                <a:cs typeface="Arial"/>
              </a:rPr>
              <a:t>Hungry</a:t>
            </a: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300" spc="-90" b="1">
                <a:solidFill>
                  <a:srgbClr val="FC221C"/>
                </a:solidFill>
                <a:latin typeface="Arial"/>
                <a:cs typeface="Arial"/>
              </a:rPr>
              <a:t>users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505729" y="8362919"/>
            <a:ext cx="104076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60" b="1">
                <a:solidFill>
                  <a:srgbClr val="FC221C"/>
                </a:solidFill>
                <a:latin typeface="Arial"/>
                <a:cs typeface="Arial"/>
              </a:rPr>
              <a:t>Kitchen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1751456" y="8362919"/>
            <a:ext cx="6534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35" b="1">
                <a:solidFill>
                  <a:srgbClr val="FC221C"/>
                </a:solidFill>
                <a:latin typeface="Arial"/>
                <a:cs typeface="Arial"/>
              </a:rPr>
              <a:t>Chef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610178" y="8362919"/>
            <a:ext cx="1045844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10" b="1">
                <a:solidFill>
                  <a:srgbClr val="FC221C"/>
                </a:solidFill>
                <a:latin typeface="Arial"/>
                <a:cs typeface="Arial"/>
              </a:rPr>
              <a:t>Recipes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3966423" y="7501363"/>
            <a:ext cx="12164060" cy="756920"/>
          </a:xfrm>
          <a:custGeom>
            <a:avLst/>
            <a:gdLst/>
            <a:ahLst/>
            <a:cxnLst/>
            <a:rect l="l" t="t" r="r" b="b"/>
            <a:pathLst>
              <a:path w="12164060" h="756920">
                <a:moveTo>
                  <a:pt x="0" y="0"/>
                </a:moveTo>
                <a:lnTo>
                  <a:pt x="0" y="756898"/>
                </a:lnTo>
              </a:path>
              <a:path w="12164060" h="756920">
                <a:moveTo>
                  <a:pt x="4059509" y="0"/>
                </a:moveTo>
                <a:lnTo>
                  <a:pt x="4059509" y="756898"/>
                </a:lnTo>
              </a:path>
              <a:path w="12164060" h="756920">
                <a:moveTo>
                  <a:pt x="8118967" y="0"/>
                </a:moveTo>
                <a:lnTo>
                  <a:pt x="8118967" y="756898"/>
                </a:lnTo>
              </a:path>
              <a:path w="12164060" h="756920">
                <a:moveTo>
                  <a:pt x="12163975" y="0"/>
                </a:moveTo>
                <a:lnTo>
                  <a:pt x="12163975" y="756898"/>
                </a:lnTo>
              </a:path>
            </a:pathLst>
          </a:custGeom>
          <a:ln w="20941">
            <a:solidFill>
              <a:srgbClr val="FFB0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8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/>
              <a:t>Forced</a:t>
            </a:r>
            <a:r>
              <a:rPr dirty="0" spc="-330"/>
              <a:t> </a:t>
            </a:r>
            <a:r>
              <a:rPr dirty="0" spc="-400"/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latin typeface="Gill Sans MT"/>
                <a:cs typeface="Gill Sans MT"/>
              </a:rPr>
              <a:t>Smart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Interface</a:t>
            </a:r>
            <a:r>
              <a:rPr dirty="0" sz="2450" spc="120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Design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 spc="-10"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425363" y="1487769"/>
            <a:ext cx="9894570" cy="8940800"/>
            <a:chOff x="5425363" y="1487769"/>
            <a:chExt cx="9894570" cy="89408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2347" y="1487769"/>
              <a:ext cx="9427475" cy="89403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425363" y="2906120"/>
              <a:ext cx="2902585" cy="362585"/>
            </a:xfrm>
            <a:custGeom>
              <a:avLst/>
              <a:gdLst/>
              <a:ahLst/>
              <a:cxnLst/>
              <a:rect l="l" t="t" r="r" b="b"/>
              <a:pathLst>
                <a:path w="2902584" h="362585">
                  <a:moveTo>
                    <a:pt x="2604611" y="0"/>
                  </a:moveTo>
                  <a:lnTo>
                    <a:pt x="297760" y="0"/>
                  </a:lnTo>
                </a:path>
                <a:path w="2902584" h="362585">
                  <a:moveTo>
                    <a:pt x="0" y="181167"/>
                  </a:moveTo>
                  <a:lnTo>
                    <a:pt x="2902372" y="181167"/>
                  </a:lnTo>
                </a:path>
                <a:path w="2902584" h="362585">
                  <a:moveTo>
                    <a:pt x="297760" y="362344"/>
                  </a:moveTo>
                  <a:lnTo>
                    <a:pt x="2604611" y="362344"/>
                  </a:lnTo>
                </a:path>
              </a:pathLst>
            </a:custGeom>
            <a:ln w="18798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8407" y="1868958"/>
              <a:ext cx="140121" cy="15195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9506548" y="1869419"/>
              <a:ext cx="33020" cy="151130"/>
            </a:xfrm>
            <a:custGeom>
              <a:avLst/>
              <a:gdLst/>
              <a:ahLst/>
              <a:cxnLst/>
              <a:rect l="l" t="t" r="r" b="b"/>
              <a:pathLst>
                <a:path w="33020" h="151130">
                  <a:moveTo>
                    <a:pt x="25957" y="0"/>
                  </a:moveTo>
                  <a:lnTo>
                    <a:pt x="5277" y="0"/>
                  </a:lnTo>
                  <a:lnTo>
                    <a:pt x="1109" y="3633"/>
                  </a:lnTo>
                  <a:lnTo>
                    <a:pt x="1096" y="45880"/>
                  </a:lnTo>
                  <a:lnTo>
                    <a:pt x="1053" y="57053"/>
                  </a:lnTo>
                  <a:lnTo>
                    <a:pt x="565" y="110761"/>
                  </a:lnTo>
                  <a:lnTo>
                    <a:pt x="104" y="135870"/>
                  </a:lnTo>
                  <a:lnTo>
                    <a:pt x="0" y="138770"/>
                  </a:lnTo>
                  <a:lnTo>
                    <a:pt x="0" y="142644"/>
                  </a:lnTo>
                  <a:lnTo>
                    <a:pt x="848" y="145419"/>
                  </a:lnTo>
                  <a:lnTo>
                    <a:pt x="4261" y="149733"/>
                  </a:lnTo>
                  <a:lnTo>
                    <a:pt x="7287" y="150822"/>
                  </a:lnTo>
                  <a:lnTo>
                    <a:pt x="11601" y="150822"/>
                  </a:lnTo>
                  <a:lnTo>
                    <a:pt x="24449" y="150822"/>
                  </a:lnTo>
                  <a:lnTo>
                    <a:pt x="27329" y="149838"/>
                  </a:lnTo>
                  <a:lnTo>
                    <a:pt x="31328" y="145985"/>
                  </a:lnTo>
                  <a:lnTo>
                    <a:pt x="32355" y="142718"/>
                  </a:lnTo>
                  <a:lnTo>
                    <a:pt x="32365" y="130666"/>
                  </a:lnTo>
                  <a:lnTo>
                    <a:pt x="32543" y="116980"/>
                  </a:lnTo>
                  <a:lnTo>
                    <a:pt x="32574" y="109357"/>
                  </a:lnTo>
                  <a:lnTo>
                    <a:pt x="32574" y="100949"/>
                  </a:lnTo>
                  <a:lnTo>
                    <a:pt x="32605" y="88231"/>
                  </a:lnTo>
                  <a:lnTo>
                    <a:pt x="32784" y="58972"/>
                  </a:lnTo>
                  <a:lnTo>
                    <a:pt x="32784" y="7350"/>
                  </a:lnTo>
                  <a:lnTo>
                    <a:pt x="31978" y="4649"/>
                  </a:lnTo>
                  <a:lnTo>
                    <a:pt x="28700" y="921"/>
                  </a:lnTo>
                  <a:lnTo>
                    <a:pt x="25957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9162" y="1866728"/>
              <a:ext cx="137231" cy="1564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0203" y="1869409"/>
              <a:ext cx="112226" cy="15104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3620" y="1867179"/>
              <a:ext cx="149181" cy="15753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0073" y="1866519"/>
              <a:ext cx="141000" cy="15818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12936" y="1867179"/>
              <a:ext cx="149220" cy="15753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7107" y="1868508"/>
              <a:ext cx="132037" cy="15552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28986" y="1866519"/>
              <a:ext cx="132561" cy="15482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9556" y="1866739"/>
              <a:ext cx="123765" cy="15795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9184" y="1869409"/>
              <a:ext cx="112247" cy="15104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75645" y="2404890"/>
              <a:ext cx="192779" cy="15217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6483" y="2403099"/>
              <a:ext cx="149191" cy="15753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42185" y="2402440"/>
              <a:ext cx="132529" cy="15482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36745" y="2404890"/>
              <a:ext cx="132079" cy="15305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26415" y="2402659"/>
              <a:ext cx="123839" cy="15795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18943" y="2404670"/>
              <a:ext cx="125441" cy="15172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13136" y="2403099"/>
              <a:ext cx="149117" cy="15753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29989" y="2402429"/>
              <a:ext cx="124225" cy="153963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7309871" y="2162311"/>
              <a:ext cx="6108065" cy="1123950"/>
            </a:xfrm>
            <a:custGeom>
              <a:avLst/>
              <a:gdLst/>
              <a:ahLst/>
              <a:cxnLst/>
              <a:rect l="l" t="t" r="r" b="b"/>
              <a:pathLst>
                <a:path w="6108065" h="1123950">
                  <a:moveTo>
                    <a:pt x="3055048" y="0"/>
                  </a:moveTo>
                  <a:lnTo>
                    <a:pt x="3055048" y="81285"/>
                  </a:lnTo>
                </a:path>
                <a:path w="6108065" h="1123950">
                  <a:moveTo>
                    <a:pt x="3095696" y="40637"/>
                  </a:moveTo>
                  <a:lnTo>
                    <a:pt x="3014410" y="40637"/>
                  </a:lnTo>
                </a:path>
                <a:path w="6108065" h="1123950">
                  <a:moveTo>
                    <a:pt x="6108044" y="544538"/>
                  </a:moveTo>
                  <a:lnTo>
                    <a:pt x="4706478" y="355544"/>
                  </a:lnTo>
                  <a:lnTo>
                    <a:pt x="3921162" y="352862"/>
                  </a:lnTo>
                  <a:lnTo>
                    <a:pt x="3465778" y="590775"/>
                  </a:lnTo>
                  <a:lnTo>
                    <a:pt x="3054011" y="1123567"/>
                  </a:lnTo>
                  <a:lnTo>
                    <a:pt x="2303764" y="640285"/>
                  </a:lnTo>
                  <a:lnTo>
                    <a:pt x="1284288" y="484889"/>
                  </a:lnTo>
                  <a:lnTo>
                    <a:pt x="386170" y="504075"/>
                  </a:lnTo>
                  <a:lnTo>
                    <a:pt x="0" y="544538"/>
                  </a:lnTo>
                </a:path>
              </a:pathLst>
            </a:custGeom>
            <a:ln w="1879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63872" y="2838793"/>
              <a:ext cx="0" cy="446405"/>
            </a:xfrm>
            <a:custGeom>
              <a:avLst/>
              <a:gdLst/>
              <a:ahLst/>
              <a:cxnLst/>
              <a:rect l="l" t="t" r="r" b="b"/>
              <a:pathLst>
                <a:path w="0" h="446404">
                  <a:moveTo>
                    <a:pt x="0" y="0"/>
                  </a:moveTo>
                  <a:lnTo>
                    <a:pt x="0" y="445996"/>
                  </a:lnTo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251625" y="2838793"/>
              <a:ext cx="224790" cy="446405"/>
            </a:xfrm>
            <a:custGeom>
              <a:avLst/>
              <a:gdLst/>
              <a:ahLst/>
              <a:cxnLst/>
              <a:rect l="l" t="t" r="r" b="b"/>
              <a:pathLst>
                <a:path w="224790" h="446404">
                  <a:moveTo>
                    <a:pt x="112247" y="0"/>
                  </a:moveTo>
                  <a:lnTo>
                    <a:pt x="112247" y="445996"/>
                  </a:lnTo>
                </a:path>
                <a:path w="224790" h="446404">
                  <a:moveTo>
                    <a:pt x="0" y="183355"/>
                  </a:moveTo>
                  <a:lnTo>
                    <a:pt x="112268" y="295603"/>
                  </a:lnTo>
                  <a:lnTo>
                    <a:pt x="224495" y="183355"/>
                  </a:lnTo>
                </a:path>
                <a:path w="224790" h="446404">
                  <a:moveTo>
                    <a:pt x="42407" y="82322"/>
                  </a:moveTo>
                  <a:lnTo>
                    <a:pt x="112258" y="152173"/>
                  </a:lnTo>
                  <a:lnTo>
                    <a:pt x="182099" y="82322"/>
                  </a:lnTo>
                </a:path>
              </a:pathLst>
            </a:custGeom>
            <a:ln w="1879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308196" y="2202299"/>
              <a:ext cx="6108700" cy="504825"/>
            </a:xfrm>
            <a:custGeom>
              <a:avLst/>
              <a:gdLst/>
              <a:ahLst/>
              <a:cxnLst/>
              <a:rect l="l" t="t" r="r" b="b"/>
              <a:pathLst>
                <a:path w="6108700" h="504825">
                  <a:moveTo>
                    <a:pt x="0" y="504550"/>
                  </a:moveTo>
                  <a:lnTo>
                    <a:pt x="495116" y="227599"/>
                  </a:lnTo>
                  <a:lnTo>
                    <a:pt x="864705" y="82725"/>
                  </a:lnTo>
                  <a:lnTo>
                    <a:pt x="1292860" y="22625"/>
                  </a:lnTo>
                  <a:lnTo>
                    <a:pt x="1963678" y="0"/>
                  </a:lnTo>
                </a:path>
                <a:path w="6108700" h="504825">
                  <a:moveTo>
                    <a:pt x="6108672" y="504550"/>
                  </a:moveTo>
                  <a:lnTo>
                    <a:pt x="5613514" y="227599"/>
                  </a:lnTo>
                  <a:lnTo>
                    <a:pt x="5243908" y="82725"/>
                  </a:lnTo>
                  <a:lnTo>
                    <a:pt x="4815757" y="22625"/>
                  </a:lnTo>
                  <a:lnTo>
                    <a:pt x="4144962" y="0"/>
                  </a:lnTo>
                </a:path>
              </a:pathLst>
            </a:custGeom>
            <a:ln w="939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543177" y="3179277"/>
              <a:ext cx="1557655" cy="1583055"/>
            </a:xfrm>
            <a:custGeom>
              <a:avLst/>
              <a:gdLst/>
              <a:ahLst/>
              <a:cxnLst/>
              <a:rect l="l" t="t" r="r" b="b"/>
              <a:pathLst>
                <a:path w="1557655" h="1583054">
                  <a:moveTo>
                    <a:pt x="752519" y="0"/>
                  </a:moveTo>
                  <a:lnTo>
                    <a:pt x="702678" y="2335"/>
                  </a:lnTo>
                  <a:lnTo>
                    <a:pt x="653687" y="7696"/>
                  </a:lnTo>
                  <a:lnTo>
                    <a:pt x="605638" y="15991"/>
                  </a:lnTo>
                  <a:lnTo>
                    <a:pt x="558624" y="27126"/>
                  </a:lnTo>
                  <a:lnTo>
                    <a:pt x="512738" y="41010"/>
                  </a:lnTo>
                  <a:lnTo>
                    <a:pt x="468072" y="57549"/>
                  </a:lnTo>
                  <a:lnTo>
                    <a:pt x="424718" y="76652"/>
                  </a:lnTo>
                  <a:lnTo>
                    <a:pt x="382770" y="98225"/>
                  </a:lnTo>
                  <a:lnTo>
                    <a:pt x="342319" y="122176"/>
                  </a:lnTo>
                  <a:lnTo>
                    <a:pt x="303459" y="148413"/>
                  </a:lnTo>
                  <a:lnTo>
                    <a:pt x="266281" y="176843"/>
                  </a:lnTo>
                  <a:lnTo>
                    <a:pt x="230880" y="207373"/>
                  </a:lnTo>
                  <a:lnTo>
                    <a:pt x="197346" y="239911"/>
                  </a:lnTo>
                  <a:lnTo>
                    <a:pt x="165772" y="274364"/>
                  </a:lnTo>
                  <a:lnTo>
                    <a:pt x="136252" y="310640"/>
                  </a:lnTo>
                  <a:lnTo>
                    <a:pt x="108878" y="348647"/>
                  </a:lnTo>
                  <a:lnTo>
                    <a:pt x="83742" y="388291"/>
                  </a:lnTo>
                  <a:lnTo>
                    <a:pt x="60937" y="429480"/>
                  </a:lnTo>
                  <a:lnTo>
                    <a:pt x="40556" y="472122"/>
                  </a:lnTo>
                  <a:lnTo>
                    <a:pt x="22691" y="516124"/>
                  </a:lnTo>
                  <a:lnTo>
                    <a:pt x="7434" y="561394"/>
                  </a:lnTo>
                  <a:lnTo>
                    <a:pt x="0" y="584346"/>
                  </a:lnTo>
                  <a:lnTo>
                    <a:pt x="26516" y="548001"/>
                  </a:lnTo>
                  <a:lnTo>
                    <a:pt x="58758" y="518566"/>
                  </a:lnTo>
                  <a:lnTo>
                    <a:pt x="95500" y="496360"/>
                  </a:lnTo>
                  <a:lnTo>
                    <a:pt x="135519" y="481702"/>
                  </a:lnTo>
                  <a:lnTo>
                    <a:pt x="177589" y="474913"/>
                  </a:lnTo>
                  <a:lnTo>
                    <a:pt x="220487" y="476311"/>
                  </a:lnTo>
                  <a:lnTo>
                    <a:pt x="262987" y="486215"/>
                  </a:lnTo>
                  <a:lnTo>
                    <a:pt x="303865" y="504945"/>
                  </a:lnTo>
                  <a:lnTo>
                    <a:pt x="340216" y="531469"/>
                  </a:lnTo>
                  <a:lnTo>
                    <a:pt x="369659" y="563713"/>
                  </a:lnTo>
                  <a:lnTo>
                    <a:pt x="391876" y="600455"/>
                  </a:lnTo>
                  <a:lnTo>
                    <a:pt x="406545" y="640472"/>
                  </a:lnTo>
                  <a:lnTo>
                    <a:pt x="413346" y="682545"/>
                  </a:lnTo>
                  <a:lnTo>
                    <a:pt x="411958" y="725450"/>
                  </a:lnTo>
                  <a:lnTo>
                    <a:pt x="402063" y="767967"/>
                  </a:lnTo>
                  <a:lnTo>
                    <a:pt x="383339" y="808873"/>
                  </a:lnTo>
                  <a:lnTo>
                    <a:pt x="388365" y="809983"/>
                  </a:lnTo>
                  <a:lnTo>
                    <a:pt x="432639" y="801912"/>
                  </a:lnTo>
                  <a:lnTo>
                    <a:pt x="476297" y="802792"/>
                  </a:lnTo>
                  <a:lnTo>
                    <a:pt x="518233" y="812012"/>
                  </a:lnTo>
                  <a:lnTo>
                    <a:pt x="557339" y="828961"/>
                  </a:lnTo>
                  <a:lnTo>
                    <a:pt x="592508" y="853030"/>
                  </a:lnTo>
                  <a:lnTo>
                    <a:pt x="622634" y="883606"/>
                  </a:lnTo>
                  <a:lnTo>
                    <a:pt x="646611" y="920081"/>
                  </a:lnTo>
                  <a:lnTo>
                    <a:pt x="663330" y="961842"/>
                  </a:lnTo>
                  <a:lnTo>
                    <a:pt x="671533" y="1007498"/>
                  </a:lnTo>
                  <a:lnTo>
                    <a:pt x="670215" y="1052466"/>
                  </a:lnTo>
                  <a:lnTo>
                    <a:pt x="660061" y="1095532"/>
                  </a:lnTo>
                  <a:lnTo>
                    <a:pt x="641760" y="1135481"/>
                  </a:lnTo>
                  <a:lnTo>
                    <a:pt x="798511" y="1117874"/>
                  </a:lnTo>
                  <a:lnTo>
                    <a:pt x="884672" y="1130836"/>
                  </a:lnTo>
                  <a:lnTo>
                    <a:pt x="930761" y="1191315"/>
                  </a:lnTo>
                  <a:lnTo>
                    <a:pt x="967300" y="1316261"/>
                  </a:lnTo>
                  <a:lnTo>
                    <a:pt x="970583" y="1428636"/>
                  </a:lnTo>
                  <a:lnTo>
                    <a:pt x="935848" y="1512475"/>
                  </a:lnTo>
                  <a:lnTo>
                    <a:pt x="893043" y="1564893"/>
                  </a:lnTo>
                  <a:lnTo>
                    <a:pt x="872120" y="1583007"/>
                  </a:lnTo>
                  <a:lnTo>
                    <a:pt x="882067" y="1581279"/>
                  </a:lnTo>
                  <a:lnTo>
                    <a:pt x="930345" y="1571422"/>
                  </a:lnTo>
                  <a:lnTo>
                    <a:pt x="977689" y="1558831"/>
                  </a:lnTo>
                  <a:lnTo>
                    <a:pt x="1023987" y="1543583"/>
                  </a:lnTo>
                  <a:lnTo>
                    <a:pt x="1069125" y="1525750"/>
                  </a:lnTo>
                  <a:lnTo>
                    <a:pt x="1112989" y="1505408"/>
                  </a:lnTo>
                  <a:lnTo>
                    <a:pt x="1155466" y="1482631"/>
                  </a:lnTo>
                  <a:lnTo>
                    <a:pt x="1196442" y="1457494"/>
                  </a:lnTo>
                  <a:lnTo>
                    <a:pt x="1235806" y="1430072"/>
                  </a:lnTo>
                  <a:lnTo>
                    <a:pt x="1273442" y="1400439"/>
                  </a:lnTo>
                  <a:lnTo>
                    <a:pt x="1309239" y="1368669"/>
                  </a:lnTo>
                  <a:lnTo>
                    <a:pt x="1343082" y="1334838"/>
                  </a:lnTo>
                  <a:lnTo>
                    <a:pt x="1374858" y="1299020"/>
                  </a:lnTo>
                  <a:lnTo>
                    <a:pt x="1404454" y="1261290"/>
                  </a:lnTo>
                  <a:lnTo>
                    <a:pt x="1431756" y="1221721"/>
                  </a:lnTo>
                  <a:lnTo>
                    <a:pt x="1456652" y="1180390"/>
                  </a:lnTo>
                  <a:lnTo>
                    <a:pt x="1479027" y="1137370"/>
                  </a:lnTo>
                  <a:lnTo>
                    <a:pt x="1498770" y="1092736"/>
                  </a:lnTo>
                  <a:lnTo>
                    <a:pt x="1515765" y="1046562"/>
                  </a:lnTo>
                  <a:lnTo>
                    <a:pt x="1529974" y="998990"/>
                  </a:lnTo>
                  <a:lnTo>
                    <a:pt x="1541304" y="950358"/>
                  </a:lnTo>
                  <a:lnTo>
                    <a:pt x="1549658" y="900781"/>
                  </a:lnTo>
                  <a:lnTo>
                    <a:pt x="1554938" y="850379"/>
                  </a:lnTo>
                  <a:lnTo>
                    <a:pt x="1557047" y="799268"/>
                  </a:lnTo>
                  <a:lnTo>
                    <a:pt x="1555889" y="747566"/>
                  </a:lnTo>
                  <a:lnTo>
                    <a:pt x="1551366" y="695390"/>
                  </a:lnTo>
                  <a:lnTo>
                    <a:pt x="1544248" y="648246"/>
                  </a:lnTo>
                  <a:lnTo>
                    <a:pt x="1534370" y="602070"/>
                  </a:lnTo>
                  <a:lnTo>
                    <a:pt x="1521821" y="556945"/>
                  </a:lnTo>
                  <a:lnTo>
                    <a:pt x="1506694" y="512956"/>
                  </a:lnTo>
                  <a:lnTo>
                    <a:pt x="1489080" y="470186"/>
                  </a:lnTo>
                  <a:lnTo>
                    <a:pt x="1469070" y="428719"/>
                  </a:lnTo>
                  <a:lnTo>
                    <a:pt x="1446754" y="388638"/>
                  </a:lnTo>
                  <a:lnTo>
                    <a:pt x="1422225" y="350029"/>
                  </a:lnTo>
                  <a:lnTo>
                    <a:pt x="1395573" y="312975"/>
                  </a:lnTo>
                  <a:lnTo>
                    <a:pt x="1366890" y="277559"/>
                  </a:lnTo>
                  <a:lnTo>
                    <a:pt x="1336267" y="243866"/>
                  </a:lnTo>
                  <a:lnTo>
                    <a:pt x="1303795" y="211979"/>
                  </a:lnTo>
                  <a:lnTo>
                    <a:pt x="1269565" y="181983"/>
                  </a:lnTo>
                  <a:lnTo>
                    <a:pt x="1233669" y="153961"/>
                  </a:lnTo>
                  <a:lnTo>
                    <a:pt x="1196197" y="127997"/>
                  </a:lnTo>
                  <a:lnTo>
                    <a:pt x="1157242" y="104175"/>
                  </a:lnTo>
                  <a:lnTo>
                    <a:pt x="1116893" y="82579"/>
                  </a:lnTo>
                  <a:lnTo>
                    <a:pt x="1075243" y="63293"/>
                  </a:lnTo>
                  <a:lnTo>
                    <a:pt x="1032383" y="46401"/>
                  </a:lnTo>
                  <a:lnTo>
                    <a:pt x="988403" y="31986"/>
                  </a:lnTo>
                  <a:lnTo>
                    <a:pt x="943395" y="20133"/>
                  </a:lnTo>
                  <a:lnTo>
                    <a:pt x="897451" y="10926"/>
                  </a:lnTo>
                  <a:lnTo>
                    <a:pt x="850661" y="4447"/>
                  </a:lnTo>
                  <a:lnTo>
                    <a:pt x="803116" y="783"/>
                  </a:lnTo>
                  <a:lnTo>
                    <a:pt x="752519" y="0"/>
                  </a:lnTo>
                  <a:close/>
                </a:path>
              </a:pathLst>
            </a:custGeom>
            <a:solidFill>
              <a:srgbClr val="FFCA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543177" y="3179277"/>
              <a:ext cx="1557655" cy="1583055"/>
            </a:xfrm>
            <a:custGeom>
              <a:avLst/>
              <a:gdLst/>
              <a:ahLst/>
              <a:cxnLst/>
              <a:rect l="l" t="t" r="r" b="b"/>
              <a:pathLst>
                <a:path w="1557655" h="1583054">
                  <a:moveTo>
                    <a:pt x="1515765" y="1046562"/>
                  </a:moveTo>
                  <a:lnTo>
                    <a:pt x="1529974" y="998990"/>
                  </a:lnTo>
                  <a:lnTo>
                    <a:pt x="1541304" y="950358"/>
                  </a:lnTo>
                  <a:lnTo>
                    <a:pt x="1549658" y="900781"/>
                  </a:lnTo>
                  <a:lnTo>
                    <a:pt x="1554938" y="850379"/>
                  </a:lnTo>
                  <a:lnTo>
                    <a:pt x="1557047" y="799268"/>
                  </a:lnTo>
                  <a:lnTo>
                    <a:pt x="1555889" y="747566"/>
                  </a:lnTo>
                  <a:lnTo>
                    <a:pt x="1551366" y="695390"/>
                  </a:lnTo>
                  <a:lnTo>
                    <a:pt x="1544248" y="648246"/>
                  </a:lnTo>
                  <a:lnTo>
                    <a:pt x="1534370" y="602070"/>
                  </a:lnTo>
                  <a:lnTo>
                    <a:pt x="1521821" y="556945"/>
                  </a:lnTo>
                  <a:lnTo>
                    <a:pt x="1506694" y="512956"/>
                  </a:lnTo>
                  <a:lnTo>
                    <a:pt x="1489080" y="470186"/>
                  </a:lnTo>
                  <a:lnTo>
                    <a:pt x="1469070" y="428719"/>
                  </a:lnTo>
                  <a:lnTo>
                    <a:pt x="1446754" y="388638"/>
                  </a:lnTo>
                  <a:lnTo>
                    <a:pt x="1422225" y="350029"/>
                  </a:lnTo>
                  <a:lnTo>
                    <a:pt x="1395573" y="312975"/>
                  </a:lnTo>
                  <a:lnTo>
                    <a:pt x="1366890" y="277559"/>
                  </a:lnTo>
                  <a:lnTo>
                    <a:pt x="1336267" y="243866"/>
                  </a:lnTo>
                  <a:lnTo>
                    <a:pt x="1303795" y="211979"/>
                  </a:lnTo>
                  <a:lnTo>
                    <a:pt x="1269565" y="181983"/>
                  </a:lnTo>
                  <a:lnTo>
                    <a:pt x="1233669" y="153961"/>
                  </a:lnTo>
                  <a:lnTo>
                    <a:pt x="1196197" y="127997"/>
                  </a:lnTo>
                  <a:lnTo>
                    <a:pt x="1157242" y="104175"/>
                  </a:lnTo>
                  <a:lnTo>
                    <a:pt x="1116893" y="82579"/>
                  </a:lnTo>
                  <a:lnTo>
                    <a:pt x="1075243" y="63293"/>
                  </a:lnTo>
                  <a:lnTo>
                    <a:pt x="1032383" y="46401"/>
                  </a:lnTo>
                  <a:lnTo>
                    <a:pt x="988403" y="31986"/>
                  </a:lnTo>
                  <a:lnTo>
                    <a:pt x="943395" y="20133"/>
                  </a:lnTo>
                  <a:lnTo>
                    <a:pt x="897451" y="10926"/>
                  </a:lnTo>
                  <a:lnTo>
                    <a:pt x="850661" y="4447"/>
                  </a:lnTo>
                  <a:lnTo>
                    <a:pt x="803116" y="783"/>
                  </a:lnTo>
                  <a:lnTo>
                    <a:pt x="752519" y="0"/>
                  </a:lnTo>
                  <a:lnTo>
                    <a:pt x="702678" y="2335"/>
                  </a:lnTo>
                  <a:lnTo>
                    <a:pt x="653687" y="7696"/>
                  </a:lnTo>
                  <a:lnTo>
                    <a:pt x="605638" y="15991"/>
                  </a:lnTo>
                  <a:lnTo>
                    <a:pt x="558624" y="27126"/>
                  </a:lnTo>
                  <a:lnTo>
                    <a:pt x="512738" y="41010"/>
                  </a:lnTo>
                  <a:lnTo>
                    <a:pt x="468072" y="57549"/>
                  </a:lnTo>
                  <a:lnTo>
                    <a:pt x="424718" y="76652"/>
                  </a:lnTo>
                  <a:lnTo>
                    <a:pt x="382770" y="98225"/>
                  </a:lnTo>
                  <a:lnTo>
                    <a:pt x="342319" y="122176"/>
                  </a:lnTo>
                  <a:lnTo>
                    <a:pt x="303459" y="148413"/>
                  </a:lnTo>
                  <a:lnTo>
                    <a:pt x="266281" y="176843"/>
                  </a:lnTo>
                  <a:lnTo>
                    <a:pt x="230880" y="207373"/>
                  </a:lnTo>
                  <a:lnTo>
                    <a:pt x="197346" y="239911"/>
                  </a:lnTo>
                  <a:lnTo>
                    <a:pt x="165772" y="274364"/>
                  </a:lnTo>
                  <a:lnTo>
                    <a:pt x="136252" y="310640"/>
                  </a:lnTo>
                  <a:lnTo>
                    <a:pt x="108878" y="348647"/>
                  </a:lnTo>
                  <a:lnTo>
                    <a:pt x="83742" y="388291"/>
                  </a:lnTo>
                  <a:lnTo>
                    <a:pt x="60937" y="429480"/>
                  </a:lnTo>
                  <a:lnTo>
                    <a:pt x="40556" y="472122"/>
                  </a:lnTo>
                  <a:lnTo>
                    <a:pt x="22691" y="516124"/>
                  </a:lnTo>
                  <a:lnTo>
                    <a:pt x="7434" y="561394"/>
                  </a:lnTo>
                  <a:lnTo>
                    <a:pt x="0" y="584346"/>
                  </a:lnTo>
                  <a:lnTo>
                    <a:pt x="26516" y="548001"/>
                  </a:lnTo>
                  <a:lnTo>
                    <a:pt x="58758" y="518566"/>
                  </a:lnTo>
                  <a:lnTo>
                    <a:pt x="95500" y="496360"/>
                  </a:lnTo>
                  <a:lnTo>
                    <a:pt x="135519" y="481702"/>
                  </a:lnTo>
                  <a:lnTo>
                    <a:pt x="177589" y="474913"/>
                  </a:lnTo>
                  <a:lnTo>
                    <a:pt x="220487" y="476311"/>
                  </a:lnTo>
                  <a:lnTo>
                    <a:pt x="262987" y="486215"/>
                  </a:lnTo>
                  <a:lnTo>
                    <a:pt x="303865" y="504945"/>
                  </a:lnTo>
                  <a:lnTo>
                    <a:pt x="340216" y="531469"/>
                  </a:lnTo>
                  <a:lnTo>
                    <a:pt x="369659" y="563713"/>
                  </a:lnTo>
                  <a:lnTo>
                    <a:pt x="391876" y="600455"/>
                  </a:lnTo>
                  <a:lnTo>
                    <a:pt x="406545" y="640472"/>
                  </a:lnTo>
                  <a:lnTo>
                    <a:pt x="413346" y="682545"/>
                  </a:lnTo>
                  <a:lnTo>
                    <a:pt x="411958" y="725450"/>
                  </a:lnTo>
                  <a:lnTo>
                    <a:pt x="402063" y="767967"/>
                  </a:lnTo>
                  <a:lnTo>
                    <a:pt x="383339" y="808873"/>
                  </a:lnTo>
                  <a:lnTo>
                    <a:pt x="388365" y="809983"/>
                  </a:lnTo>
                  <a:lnTo>
                    <a:pt x="432639" y="801912"/>
                  </a:lnTo>
                  <a:lnTo>
                    <a:pt x="476297" y="802792"/>
                  </a:lnTo>
                  <a:lnTo>
                    <a:pt x="518233" y="812012"/>
                  </a:lnTo>
                  <a:lnTo>
                    <a:pt x="557339" y="828961"/>
                  </a:lnTo>
                  <a:lnTo>
                    <a:pt x="592508" y="853030"/>
                  </a:lnTo>
                  <a:lnTo>
                    <a:pt x="622634" y="883606"/>
                  </a:lnTo>
                  <a:lnTo>
                    <a:pt x="646611" y="920081"/>
                  </a:lnTo>
                  <a:lnTo>
                    <a:pt x="663330" y="961842"/>
                  </a:lnTo>
                  <a:lnTo>
                    <a:pt x="671533" y="1007498"/>
                  </a:lnTo>
                  <a:lnTo>
                    <a:pt x="670215" y="1052466"/>
                  </a:lnTo>
                  <a:lnTo>
                    <a:pt x="660061" y="1095532"/>
                  </a:lnTo>
                  <a:lnTo>
                    <a:pt x="641760" y="1135481"/>
                  </a:lnTo>
                  <a:lnTo>
                    <a:pt x="798511" y="1117874"/>
                  </a:lnTo>
                  <a:lnTo>
                    <a:pt x="884672" y="1130836"/>
                  </a:lnTo>
                  <a:lnTo>
                    <a:pt x="930761" y="1191315"/>
                  </a:lnTo>
                  <a:lnTo>
                    <a:pt x="967300" y="1316261"/>
                  </a:lnTo>
                  <a:lnTo>
                    <a:pt x="970583" y="1428636"/>
                  </a:lnTo>
                  <a:lnTo>
                    <a:pt x="935848" y="1512475"/>
                  </a:lnTo>
                  <a:lnTo>
                    <a:pt x="893043" y="1564893"/>
                  </a:lnTo>
                  <a:lnTo>
                    <a:pt x="872120" y="1583007"/>
                  </a:lnTo>
                  <a:lnTo>
                    <a:pt x="882067" y="1581279"/>
                  </a:lnTo>
                  <a:lnTo>
                    <a:pt x="930345" y="1571422"/>
                  </a:lnTo>
                  <a:lnTo>
                    <a:pt x="977689" y="1558831"/>
                  </a:lnTo>
                  <a:lnTo>
                    <a:pt x="1023987" y="1543583"/>
                  </a:lnTo>
                  <a:lnTo>
                    <a:pt x="1069125" y="1525750"/>
                  </a:lnTo>
                  <a:lnTo>
                    <a:pt x="1112989" y="1505408"/>
                  </a:lnTo>
                  <a:lnTo>
                    <a:pt x="1155466" y="1482631"/>
                  </a:lnTo>
                  <a:lnTo>
                    <a:pt x="1196442" y="1457494"/>
                  </a:lnTo>
                  <a:lnTo>
                    <a:pt x="1235806" y="1430072"/>
                  </a:lnTo>
                  <a:lnTo>
                    <a:pt x="1273442" y="1400439"/>
                  </a:lnTo>
                  <a:lnTo>
                    <a:pt x="1309239" y="1368669"/>
                  </a:lnTo>
                  <a:lnTo>
                    <a:pt x="1343082" y="1334838"/>
                  </a:lnTo>
                  <a:lnTo>
                    <a:pt x="1374858" y="1299020"/>
                  </a:lnTo>
                  <a:lnTo>
                    <a:pt x="1404454" y="1261290"/>
                  </a:lnTo>
                  <a:lnTo>
                    <a:pt x="1431756" y="1221721"/>
                  </a:lnTo>
                  <a:lnTo>
                    <a:pt x="1456652" y="1180390"/>
                  </a:lnTo>
                  <a:lnTo>
                    <a:pt x="1479027" y="1137370"/>
                  </a:lnTo>
                  <a:lnTo>
                    <a:pt x="1498770" y="1092736"/>
                  </a:lnTo>
                  <a:lnTo>
                    <a:pt x="1515765" y="1046562"/>
                  </a:lnTo>
                  <a:close/>
                </a:path>
              </a:pathLst>
            </a:custGeom>
            <a:ln w="18798">
              <a:solidFill>
                <a:srgbClr val="A48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3373728" y="3423079"/>
              <a:ext cx="252729" cy="252729"/>
            </a:xfrm>
            <a:custGeom>
              <a:avLst/>
              <a:gdLst/>
              <a:ahLst/>
              <a:cxnLst/>
              <a:rect l="l" t="t" r="r" b="b"/>
              <a:pathLst>
                <a:path w="252730" h="252729">
                  <a:moveTo>
                    <a:pt x="252348" y="126163"/>
                  </a:moveTo>
                  <a:lnTo>
                    <a:pt x="242425" y="175264"/>
                  </a:lnTo>
                  <a:lnTo>
                    <a:pt x="215373" y="215363"/>
                  </a:lnTo>
                  <a:lnTo>
                    <a:pt x="175264" y="242401"/>
                  </a:lnTo>
                  <a:lnTo>
                    <a:pt x="126174" y="252316"/>
                  </a:lnTo>
                  <a:lnTo>
                    <a:pt x="77039" y="242401"/>
                  </a:lnTo>
                  <a:lnTo>
                    <a:pt x="36936" y="215363"/>
                  </a:lnTo>
                  <a:lnTo>
                    <a:pt x="9908" y="175264"/>
                  </a:lnTo>
                  <a:lnTo>
                    <a:pt x="0" y="126163"/>
                  </a:lnTo>
                  <a:lnTo>
                    <a:pt x="9908" y="77057"/>
                  </a:lnTo>
                  <a:lnTo>
                    <a:pt x="36936" y="36954"/>
                  </a:lnTo>
                  <a:lnTo>
                    <a:pt x="77039" y="9915"/>
                  </a:lnTo>
                  <a:lnTo>
                    <a:pt x="126174" y="0"/>
                  </a:lnTo>
                  <a:lnTo>
                    <a:pt x="175264" y="9915"/>
                  </a:lnTo>
                  <a:lnTo>
                    <a:pt x="215373" y="36954"/>
                  </a:lnTo>
                  <a:lnTo>
                    <a:pt x="242425" y="77057"/>
                  </a:lnTo>
                  <a:lnTo>
                    <a:pt x="252348" y="126163"/>
                  </a:lnTo>
                  <a:close/>
                </a:path>
              </a:pathLst>
            </a:custGeom>
            <a:ln w="18798">
              <a:solidFill>
                <a:srgbClr val="A48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46618" y="3842158"/>
              <a:ext cx="146438" cy="14651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477833" y="3872545"/>
              <a:ext cx="86545" cy="8654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02535" y="3549947"/>
              <a:ext cx="86545" cy="8654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73014" y="4137270"/>
              <a:ext cx="205180" cy="205242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3832772" y="6810591"/>
              <a:ext cx="612775" cy="672465"/>
            </a:xfrm>
            <a:custGeom>
              <a:avLst/>
              <a:gdLst/>
              <a:ahLst/>
              <a:cxnLst/>
              <a:rect l="l" t="t" r="r" b="b"/>
              <a:pathLst>
                <a:path w="612775" h="672465">
                  <a:moveTo>
                    <a:pt x="274366" y="0"/>
                  </a:moveTo>
                  <a:lnTo>
                    <a:pt x="233623" y="6321"/>
                  </a:lnTo>
                  <a:lnTo>
                    <a:pt x="195135" y="19536"/>
                  </a:lnTo>
                  <a:lnTo>
                    <a:pt x="160104" y="40145"/>
                  </a:lnTo>
                  <a:lnTo>
                    <a:pt x="129729" y="68652"/>
                  </a:lnTo>
                  <a:lnTo>
                    <a:pt x="105209" y="105558"/>
                  </a:lnTo>
                  <a:lnTo>
                    <a:pt x="87746" y="151363"/>
                  </a:lnTo>
                  <a:lnTo>
                    <a:pt x="11413" y="390194"/>
                  </a:lnTo>
                  <a:lnTo>
                    <a:pt x="487" y="443096"/>
                  </a:lnTo>
                  <a:lnTo>
                    <a:pt x="0" y="461102"/>
                  </a:lnTo>
                  <a:lnTo>
                    <a:pt x="7197" y="511165"/>
                  </a:lnTo>
                  <a:lnTo>
                    <a:pt x="25457" y="557978"/>
                  </a:lnTo>
                  <a:lnTo>
                    <a:pt x="54024" y="599637"/>
                  </a:lnTo>
                  <a:lnTo>
                    <a:pt x="92143" y="634239"/>
                  </a:lnTo>
                  <a:lnTo>
                    <a:pt x="148444" y="662757"/>
                  </a:lnTo>
                  <a:lnTo>
                    <a:pt x="193726" y="671993"/>
                  </a:lnTo>
                  <a:lnTo>
                    <a:pt x="239730" y="671201"/>
                  </a:lnTo>
                  <a:lnTo>
                    <a:pt x="284792" y="660806"/>
                  </a:lnTo>
                  <a:lnTo>
                    <a:pt x="327248" y="641237"/>
                  </a:lnTo>
                  <a:lnTo>
                    <a:pt x="365433" y="612920"/>
                  </a:lnTo>
                  <a:lnTo>
                    <a:pt x="527104" y="464767"/>
                  </a:lnTo>
                  <a:lnTo>
                    <a:pt x="563363" y="421879"/>
                  </a:lnTo>
                  <a:lnTo>
                    <a:pt x="589094" y="379332"/>
                  </a:lnTo>
                  <a:lnTo>
                    <a:pt x="605151" y="337460"/>
                  </a:lnTo>
                  <a:lnTo>
                    <a:pt x="612386" y="296597"/>
                  </a:lnTo>
                  <a:lnTo>
                    <a:pt x="611654" y="257078"/>
                  </a:lnTo>
                  <a:lnTo>
                    <a:pt x="603808" y="219238"/>
                  </a:lnTo>
                  <a:lnTo>
                    <a:pt x="589701" y="183410"/>
                  </a:lnTo>
                  <a:lnTo>
                    <a:pt x="570187" y="149930"/>
                  </a:lnTo>
                  <a:lnTo>
                    <a:pt x="546119" y="119131"/>
                  </a:lnTo>
                  <a:lnTo>
                    <a:pt x="518350" y="91348"/>
                  </a:lnTo>
                  <a:lnTo>
                    <a:pt x="487733" y="66916"/>
                  </a:lnTo>
                  <a:lnTo>
                    <a:pt x="435906" y="33615"/>
                  </a:lnTo>
                  <a:lnTo>
                    <a:pt x="398136" y="17379"/>
                  </a:lnTo>
                  <a:lnTo>
                    <a:pt x="357823" y="6030"/>
                  </a:lnTo>
                  <a:lnTo>
                    <a:pt x="316166" y="70"/>
                  </a:lnTo>
                  <a:lnTo>
                    <a:pt x="274366" y="0"/>
                  </a:lnTo>
                  <a:close/>
                </a:path>
              </a:pathLst>
            </a:custGeom>
            <a:solidFill>
              <a:srgbClr val="9DA2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3832772" y="6810591"/>
              <a:ext cx="612775" cy="672465"/>
            </a:xfrm>
            <a:custGeom>
              <a:avLst/>
              <a:gdLst/>
              <a:ahLst/>
              <a:cxnLst/>
              <a:rect l="l" t="t" r="r" b="b"/>
              <a:pathLst>
                <a:path w="612775" h="672465">
                  <a:moveTo>
                    <a:pt x="92143" y="634239"/>
                  </a:moveTo>
                  <a:lnTo>
                    <a:pt x="54024" y="599637"/>
                  </a:lnTo>
                  <a:lnTo>
                    <a:pt x="25457" y="557978"/>
                  </a:lnTo>
                  <a:lnTo>
                    <a:pt x="7197" y="511165"/>
                  </a:lnTo>
                  <a:lnTo>
                    <a:pt x="0" y="461102"/>
                  </a:lnTo>
                  <a:lnTo>
                    <a:pt x="487" y="443096"/>
                  </a:lnTo>
                  <a:lnTo>
                    <a:pt x="11413" y="390194"/>
                  </a:lnTo>
                  <a:lnTo>
                    <a:pt x="87746" y="151363"/>
                  </a:lnTo>
                  <a:lnTo>
                    <a:pt x="105209" y="105558"/>
                  </a:lnTo>
                  <a:lnTo>
                    <a:pt x="129729" y="68652"/>
                  </a:lnTo>
                  <a:lnTo>
                    <a:pt x="160104" y="40145"/>
                  </a:lnTo>
                  <a:lnTo>
                    <a:pt x="195135" y="19536"/>
                  </a:lnTo>
                  <a:lnTo>
                    <a:pt x="233623" y="6321"/>
                  </a:lnTo>
                  <a:lnTo>
                    <a:pt x="274366" y="0"/>
                  </a:lnTo>
                  <a:lnTo>
                    <a:pt x="316166" y="70"/>
                  </a:lnTo>
                  <a:lnTo>
                    <a:pt x="357823" y="6030"/>
                  </a:lnTo>
                  <a:lnTo>
                    <a:pt x="398136" y="17379"/>
                  </a:lnTo>
                  <a:lnTo>
                    <a:pt x="435906" y="33615"/>
                  </a:lnTo>
                  <a:lnTo>
                    <a:pt x="469933" y="54235"/>
                  </a:lnTo>
                  <a:lnTo>
                    <a:pt x="518350" y="91348"/>
                  </a:lnTo>
                  <a:lnTo>
                    <a:pt x="546119" y="119131"/>
                  </a:lnTo>
                  <a:lnTo>
                    <a:pt x="570187" y="149930"/>
                  </a:lnTo>
                  <a:lnTo>
                    <a:pt x="589701" y="183410"/>
                  </a:lnTo>
                  <a:lnTo>
                    <a:pt x="603808" y="219238"/>
                  </a:lnTo>
                  <a:lnTo>
                    <a:pt x="611654" y="257078"/>
                  </a:lnTo>
                  <a:lnTo>
                    <a:pt x="612386" y="296597"/>
                  </a:lnTo>
                  <a:lnTo>
                    <a:pt x="605151" y="337460"/>
                  </a:lnTo>
                  <a:lnTo>
                    <a:pt x="589094" y="379332"/>
                  </a:lnTo>
                  <a:lnTo>
                    <a:pt x="563363" y="421879"/>
                  </a:lnTo>
                  <a:lnTo>
                    <a:pt x="527104" y="464767"/>
                  </a:lnTo>
                  <a:lnTo>
                    <a:pt x="365433" y="612920"/>
                  </a:lnTo>
                  <a:lnTo>
                    <a:pt x="327248" y="641237"/>
                  </a:lnTo>
                  <a:lnTo>
                    <a:pt x="284792" y="660806"/>
                  </a:lnTo>
                  <a:lnTo>
                    <a:pt x="239730" y="671201"/>
                  </a:lnTo>
                  <a:lnTo>
                    <a:pt x="193726" y="671993"/>
                  </a:lnTo>
                  <a:lnTo>
                    <a:pt x="148444" y="662757"/>
                  </a:lnTo>
                  <a:lnTo>
                    <a:pt x="105546" y="643066"/>
                  </a:lnTo>
                  <a:lnTo>
                    <a:pt x="101044" y="640312"/>
                  </a:lnTo>
                  <a:lnTo>
                    <a:pt x="96541" y="637359"/>
                  </a:lnTo>
                  <a:lnTo>
                    <a:pt x="92143" y="634239"/>
                  </a:lnTo>
                  <a:close/>
                </a:path>
              </a:pathLst>
            </a:custGeom>
            <a:ln w="18798">
              <a:solidFill>
                <a:srgbClr val="D9DA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3824821" y="7169593"/>
              <a:ext cx="370840" cy="312420"/>
            </a:xfrm>
            <a:custGeom>
              <a:avLst/>
              <a:gdLst/>
              <a:ahLst/>
              <a:cxnLst/>
              <a:rect l="l" t="t" r="r" b="b"/>
              <a:pathLst>
                <a:path w="370840" h="312420">
                  <a:moveTo>
                    <a:pt x="114073" y="0"/>
                  </a:moveTo>
                  <a:lnTo>
                    <a:pt x="46592" y="17427"/>
                  </a:lnTo>
                  <a:lnTo>
                    <a:pt x="10778" y="82793"/>
                  </a:lnTo>
                  <a:lnTo>
                    <a:pt x="0" y="147313"/>
                  </a:lnTo>
                  <a:lnTo>
                    <a:pt x="3475" y="187288"/>
                  </a:lnTo>
                  <a:lnTo>
                    <a:pt x="27564" y="219342"/>
                  </a:lnTo>
                  <a:lnTo>
                    <a:pt x="78629" y="260096"/>
                  </a:lnTo>
                  <a:lnTo>
                    <a:pt x="180799" y="310142"/>
                  </a:lnTo>
                  <a:lnTo>
                    <a:pt x="263257" y="312159"/>
                  </a:lnTo>
                  <a:lnTo>
                    <a:pt x="318347" y="293390"/>
                  </a:lnTo>
                  <a:lnTo>
                    <a:pt x="338412" y="281080"/>
                  </a:lnTo>
                  <a:lnTo>
                    <a:pt x="364135" y="242411"/>
                  </a:lnTo>
                  <a:lnTo>
                    <a:pt x="370589" y="202415"/>
                  </a:lnTo>
                  <a:lnTo>
                    <a:pt x="361330" y="162716"/>
                  </a:lnTo>
                  <a:lnTo>
                    <a:pt x="339917" y="124935"/>
                  </a:lnTo>
                  <a:lnTo>
                    <a:pt x="309905" y="90696"/>
                  </a:lnTo>
                  <a:lnTo>
                    <a:pt x="274854" y="61621"/>
                  </a:lnTo>
                  <a:lnTo>
                    <a:pt x="230137" y="33107"/>
                  </a:lnTo>
                  <a:lnTo>
                    <a:pt x="192863" y="16505"/>
                  </a:lnTo>
                  <a:lnTo>
                    <a:pt x="153327" y="4886"/>
                  </a:lnTo>
                  <a:lnTo>
                    <a:pt x="11407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3928369" y="7275099"/>
              <a:ext cx="148590" cy="127635"/>
            </a:xfrm>
            <a:custGeom>
              <a:avLst/>
              <a:gdLst/>
              <a:ahLst/>
              <a:cxnLst/>
              <a:rect l="l" t="t" r="r" b="b"/>
              <a:pathLst>
                <a:path w="148590" h="127634">
                  <a:moveTo>
                    <a:pt x="23558" y="28816"/>
                  </a:moveTo>
                  <a:lnTo>
                    <a:pt x="23241" y="22529"/>
                  </a:lnTo>
                  <a:lnTo>
                    <a:pt x="22821" y="16230"/>
                  </a:lnTo>
                  <a:lnTo>
                    <a:pt x="17373" y="11468"/>
                  </a:lnTo>
                  <a:lnTo>
                    <a:pt x="4813" y="12268"/>
                  </a:lnTo>
                  <a:lnTo>
                    <a:pt x="0" y="17691"/>
                  </a:lnTo>
                  <a:lnTo>
                    <a:pt x="838" y="30276"/>
                  </a:lnTo>
                  <a:lnTo>
                    <a:pt x="6273" y="35039"/>
                  </a:lnTo>
                  <a:lnTo>
                    <a:pt x="18846" y="34239"/>
                  </a:lnTo>
                  <a:lnTo>
                    <a:pt x="23558" y="28816"/>
                  </a:lnTo>
                  <a:close/>
                </a:path>
                <a:path w="148590" h="127634">
                  <a:moveTo>
                    <a:pt x="52984" y="121221"/>
                  </a:moveTo>
                  <a:lnTo>
                    <a:pt x="52666" y="114922"/>
                  </a:lnTo>
                  <a:lnTo>
                    <a:pt x="52247" y="108623"/>
                  </a:lnTo>
                  <a:lnTo>
                    <a:pt x="46799" y="103860"/>
                  </a:lnTo>
                  <a:lnTo>
                    <a:pt x="34239" y="104648"/>
                  </a:lnTo>
                  <a:lnTo>
                    <a:pt x="29413" y="110083"/>
                  </a:lnTo>
                  <a:lnTo>
                    <a:pt x="30251" y="122656"/>
                  </a:lnTo>
                  <a:lnTo>
                    <a:pt x="35699" y="127431"/>
                  </a:lnTo>
                  <a:lnTo>
                    <a:pt x="48272" y="126631"/>
                  </a:lnTo>
                  <a:lnTo>
                    <a:pt x="52984" y="121221"/>
                  </a:lnTo>
                  <a:close/>
                </a:path>
                <a:path w="148590" h="127634">
                  <a:moveTo>
                    <a:pt x="122186" y="17348"/>
                  </a:moveTo>
                  <a:lnTo>
                    <a:pt x="121767" y="11036"/>
                  </a:lnTo>
                  <a:lnTo>
                    <a:pt x="121462" y="4749"/>
                  </a:lnTo>
                  <a:lnTo>
                    <a:pt x="116014" y="0"/>
                  </a:lnTo>
                  <a:lnTo>
                    <a:pt x="103454" y="774"/>
                  </a:lnTo>
                  <a:lnTo>
                    <a:pt x="98628" y="6210"/>
                  </a:lnTo>
                  <a:lnTo>
                    <a:pt x="99466" y="18783"/>
                  </a:lnTo>
                  <a:lnTo>
                    <a:pt x="104813" y="23558"/>
                  </a:lnTo>
                  <a:lnTo>
                    <a:pt x="117475" y="22758"/>
                  </a:lnTo>
                  <a:lnTo>
                    <a:pt x="122186" y="17348"/>
                  </a:lnTo>
                  <a:close/>
                </a:path>
                <a:path w="148590" h="127634">
                  <a:moveTo>
                    <a:pt x="148475" y="114858"/>
                  </a:moveTo>
                  <a:lnTo>
                    <a:pt x="148056" y="108559"/>
                  </a:lnTo>
                  <a:lnTo>
                    <a:pt x="147637" y="102260"/>
                  </a:lnTo>
                  <a:lnTo>
                    <a:pt x="142189" y="97497"/>
                  </a:lnTo>
                  <a:lnTo>
                    <a:pt x="129628" y="98298"/>
                  </a:lnTo>
                  <a:lnTo>
                    <a:pt x="124802" y="103733"/>
                  </a:lnTo>
                  <a:lnTo>
                    <a:pt x="125641" y="116306"/>
                  </a:lnTo>
                  <a:lnTo>
                    <a:pt x="131089" y="121081"/>
                  </a:lnTo>
                  <a:lnTo>
                    <a:pt x="137375" y="120662"/>
                  </a:lnTo>
                  <a:lnTo>
                    <a:pt x="143662" y="120269"/>
                  </a:lnTo>
                  <a:lnTo>
                    <a:pt x="148475" y="114858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3791298" y="7558703"/>
              <a:ext cx="307975" cy="608330"/>
            </a:xfrm>
            <a:custGeom>
              <a:avLst/>
              <a:gdLst/>
              <a:ahLst/>
              <a:cxnLst/>
              <a:rect l="l" t="t" r="r" b="b"/>
              <a:pathLst>
                <a:path w="307975" h="608329">
                  <a:moveTo>
                    <a:pt x="36855" y="18440"/>
                  </a:moveTo>
                  <a:lnTo>
                    <a:pt x="35407" y="11264"/>
                  </a:lnTo>
                  <a:lnTo>
                    <a:pt x="31457" y="5397"/>
                  </a:lnTo>
                  <a:lnTo>
                    <a:pt x="25590" y="1447"/>
                  </a:lnTo>
                  <a:lnTo>
                    <a:pt x="18427" y="0"/>
                  </a:lnTo>
                  <a:lnTo>
                    <a:pt x="11264" y="1447"/>
                  </a:lnTo>
                  <a:lnTo>
                    <a:pt x="5410" y="5397"/>
                  </a:lnTo>
                  <a:lnTo>
                    <a:pt x="1447" y="11264"/>
                  </a:lnTo>
                  <a:lnTo>
                    <a:pt x="0" y="18440"/>
                  </a:lnTo>
                  <a:lnTo>
                    <a:pt x="1447" y="25628"/>
                  </a:lnTo>
                  <a:lnTo>
                    <a:pt x="5410" y="31496"/>
                  </a:lnTo>
                  <a:lnTo>
                    <a:pt x="11264" y="35458"/>
                  </a:lnTo>
                  <a:lnTo>
                    <a:pt x="18427" y="36906"/>
                  </a:lnTo>
                  <a:lnTo>
                    <a:pt x="25590" y="35458"/>
                  </a:lnTo>
                  <a:lnTo>
                    <a:pt x="31457" y="31496"/>
                  </a:lnTo>
                  <a:lnTo>
                    <a:pt x="35407" y="25628"/>
                  </a:lnTo>
                  <a:lnTo>
                    <a:pt x="36855" y="18440"/>
                  </a:lnTo>
                  <a:close/>
                </a:path>
                <a:path w="307975" h="608329">
                  <a:moveTo>
                    <a:pt x="43040" y="289090"/>
                  </a:moveTo>
                  <a:lnTo>
                    <a:pt x="41592" y="281914"/>
                  </a:lnTo>
                  <a:lnTo>
                    <a:pt x="37630" y="276047"/>
                  </a:lnTo>
                  <a:lnTo>
                    <a:pt x="31775" y="272084"/>
                  </a:lnTo>
                  <a:lnTo>
                    <a:pt x="24612" y="270637"/>
                  </a:lnTo>
                  <a:lnTo>
                    <a:pt x="17449" y="272084"/>
                  </a:lnTo>
                  <a:lnTo>
                    <a:pt x="11582" y="276047"/>
                  </a:lnTo>
                  <a:lnTo>
                    <a:pt x="7632" y="281914"/>
                  </a:lnTo>
                  <a:lnTo>
                    <a:pt x="6184" y="289090"/>
                  </a:lnTo>
                  <a:lnTo>
                    <a:pt x="7632" y="296278"/>
                  </a:lnTo>
                  <a:lnTo>
                    <a:pt x="11582" y="302145"/>
                  </a:lnTo>
                  <a:lnTo>
                    <a:pt x="17449" y="306108"/>
                  </a:lnTo>
                  <a:lnTo>
                    <a:pt x="24612" y="307555"/>
                  </a:lnTo>
                  <a:lnTo>
                    <a:pt x="31775" y="306108"/>
                  </a:lnTo>
                  <a:lnTo>
                    <a:pt x="37630" y="302145"/>
                  </a:lnTo>
                  <a:lnTo>
                    <a:pt x="41592" y="296278"/>
                  </a:lnTo>
                  <a:lnTo>
                    <a:pt x="43040" y="289090"/>
                  </a:lnTo>
                  <a:close/>
                </a:path>
                <a:path w="307975" h="608329">
                  <a:moveTo>
                    <a:pt x="54038" y="589521"/>
                  </a:moveTo>
                  <a:lnTo>
                    <a:pt x="52578" y="582333"/>
                  </a:lnTo>
                  <a:lnTo>
                    <a:pt x="48615" y="576465"/>
                  </a:lnTo>
                  <a:lnTo>
                    <a:pt x="42722" y="572503"/>
                  </a:lnTo>
                  <a:lnTo>
                    <a:pt x="35496" y="571055"/>
                  </a:lnTo>
                  <a:lnTo>
                    <a:pt x="28333" y="572503"/>
                  </a:lnTo>
                  <a:lnTo>
                    <a:pt x="22479" y="576465"/>
                  </a:lnTo>
                  <a:lnTo>
                    <a:pt x="18516" y="582333"/>
                  </a:lnTo>
                  <a:lnTo>
                    <a:pt x="17068" y="589521"/>
                  </a:lnTo>
                  <a:lnTo>
                    <a:pt x="18516" y="596696"/>
                  </a:lnTo>
                  <a:lnTo>
                    <a:pt x="22479" y="602564"/>
                  </a:lnTo>
                  <a:lnTo>
                    <a:pt x="28333" y="606526"/>
                  </a:lnTo>
                  <a:lnTo>
                    <a:pt x="35496" y="607974"/>
                  </a:lnTo>
                  <a:lnTo>
                    <a:pt x="42722" y="606526"/>
                  </a:lnTo>
                  <a:lnTo>
                    <a:pt x="48615" y="602564"/>
                  </a:lnTo>
                  <a:lnTo>
                    <a:pt x="52578" y="596696"/>
                  </a:lnTo>
                  <a:lnTo>
                    <a:pt x="54038" y="589521"/>
                  </a:lnTo>
                  <a:close/>
                </a:path>
                <a:path w="307975" h="608329">
                  <a:moveTo>
                    <a:pt x="273710" y="365988"/>
                  </a:moveTo>
                  <a:lnTo>
                    <a:pt x="272262" y="358800"/>
                  </a:lnTo>
                  <a:lnTo>
                    <a:pt x="268300" y="352933"/>
                  </a:lnTo>
                  <a:lnTo>
                    <a:pt x="262445" y="348970"/>
                  </a:lnTo>
                  <a:lnTo>
                    <a:pt x="255282" y="347510"/>
                  </a:lnTo>
                  <a:lnTo>
                    <a:pt x="248069" y="348970"/>
                  </a:lnTo>
                  <a:lnTo>
                    <a:pt x="242214" y="352933"/>
                  </a:lnTo>
                  <a:lnTo>
                    <a:pt x="238290" y="358800"/>
                  </a:lnTo>
                  <a:lnTo>
                    <a:pt x="236855" y="365988"/>
                  </a:lnTo>
                  <a:lnTo>
                    <a:pt x="238290" y="373164"/>
                  </a:lnTo>
                  <a:lnTo>
                    <a:pt x="242214" y="379031"/>
                  </a:lnTo>
                  <a:lnTo>
                    <a:pt x="248069" y="382993"/>
                  </a:lnTo>
                  <a:lnTo>
                    <a:pt x="255282" y="384441"/>
                  </a:lnTo>
                  <a:lnTo>
                    <a:pt x="262445" y="382993"/>
                  </a:lnTo>
                  <a:lnTo>
                    <a:pt x="268300" y="379031"/>
                  </a:lnTo>
                  <a:lnTo>
                    <a:pt x="272262" y="373164"/>
                  </a:lnTo>
                  <a:lnTo>
                    <a:pt x="273710" y="365988"/>
                  </a:lnTo>
                  <a:close/>
                </a:path>
                <a:path w="307975" h="608329">
                  <a:moveTo>
                    <a:pt x="307530" y="141465"/>
                  </a:moveTo>
                  <a:lnTo>
                    <a:pt x="306082" y="134289"/>
                  </a:lnTo>
                  <a:lnTo>
                    <a:pt x="302133" y="128409"/>
                  </a:lnTo>
                  <a:lnTo>
                    <a:pt x="296265" y="124460"/>
                  </a:lnTo>
                  <a:lnTo>
                    <a:pt x="289102" y="123012"/>
                  </a:lnTo>
                  <a:lnTo>
                    <a:pt x="281889" y="124460"/>
                  </a:lnTo>
                  <a:lnTo>
                    <a:pt x="276047" y="128409"/>
                  </a:lnTo>
                  <a:lnTo>
                    <a:pt x="272110" y="134289"/>
                  </a:lnTo>
                  <a:lnTo>
                    <a:pt x="270675" y="141465"/>
                  </a:lnTo>
                  <a:lnTo>
                    <a:pt x="272110" y="148653"/>
                  </a:lnTo>
                  <a:lnTo>
                    <a:pt x="276047" y="154520"/>
                  </a:lnTo>
                  <a:lnTo>
                    <a:pt x="281889" y="158470"/>
                  </a:lnTo>
                  <a:lnTo>
                    <a:pt x="289102" y="159931"/>
                  </a:lnTo>
                  <a:lnTo>
                    <a:pt x="296265" y="158470"/>
                  </a:lnTo>
                  <a:lnTo>
                    <a:pt x="302133" y="154520"/>
                  </a:lnTo>
                  <a:lnTo>
                    <a:pt x="306082" y="148653"/>
                  </a:lnTo>
                  <a:lnTo>
                    <a:pt x="307530" y="141465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15394" y="9043504"/>
              <a:ext cx="210695" cy="228474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8813312" y="9044164"/>
              <a:ext cx="49530" cy="227329"/>
            </a:xfrm>
            <a:custGeom>
              <a:avLst/>
              <a:gdLst/>
              <a:ahLst/>
              <a:cxnLst/>
              <a:rect l="l" t="t" r="r" b="b"/>
              <a:pathLst>
                <a:path w="49529" h="227329">
                  <a:moveTo>
                    <a:pt x="39024" y="0"/>
                  </a:moveTo>
                  <a:lnTo>
                    <a:pt x="7936" y="0"/>
                  </a:lnTo>
                  <a:lnTo>
                    <a:pt x="1675" y="5486"/>
                  </a:lnTo>
                  <a:lnTo>
                    <a:pt x="1675" y="54678"/>
                  </a:lnTo>
                  <a:lnTo>
                    <a:pt x="1654" y="68996"/>
                  </a:lnTo>
                  <a:lnTo>
                    <a:pt x="1592" y="85794"/>
                  </a:lnTo>
                  <a:lnTo>
                    <a:pt x="1361" y="126812"/>
                  </a:lnTo>
                  <a:lnTo>
                    <a:pt x="1191" y="138361"/>
                  </a:lnTo>
                  <a:lnTo>
                    <a:pt x="607" y="185188"/>
                  </a:lnTo>
                  <a:lnTo>
                    <a:pt x="397" y="197271"/>
                  </a:lnTo>
                  <a:lnTo>
                    <a:pt x="282" y="201627"/>
                  </a:lnTo>
                  <a:lnTo>
                    <a:pt x="0" y="208684"/>
                  </a:lnTo>
                  <a:lnTo>
                    <a:pt x="0" y="214506"/>
                  </a:lnTo>
                  <a:lnTo>
                    <a:pt x="1277" y="218684"/>
                  </a:lnTo>
                  <a:lnTo>
                    <a:pt x="6429" y="225165"/>
                  </a:lnTo>
                  <a:lnTo>
                    <a:pt x="10963" y="226799"/>
                  </a:lnTo>
                  <a:lnTo>
                    <a:pt x="17444" y="226799"/>
                  </a:lnTo>
                  <a:lnTo>
                    <a:pt x="36794" y="226799"/>
                  </a:lnTo>
                  <a:lnTo>
                    <a:pt x="41098" y="225354"/>
                  </a:lnTo>
                  <a:lnTo>
                    <a:pt x="47150" y="219532"/>
                  </a:lnTo>
                  <a:lnTo>
                    <a:pt x="48647" y="214621"/>
                  </a:lnTo>
                  <a:lnTo>
                    <a:pt x="48647" y="203669"/>
                  </a:lnTo>
                  <a:lnTo>
                    <a:pt x="48896" y="178271"/>
                  </a:lnTo>
                  <a:lnTo>
                    <a:pt x="48948" y="169897"/>
                  </a:lnTo>
                  <a:lnTo>
                    <a:pt x="48981" y="161080"/>
                  </a:lnTo>
                  <a:lnTo>
                    <a:pt x="49033" y="132688"/>
                  </a:lnTo>
                  <a:lnTo>
                    <a:pt x="49086" y="122996"/>
                  </a:lnTo>
                  <a:lnTo>
                    <a:pt x="49279" y="94811"/>
                  </a:lnTo>
                  <a:lnTo>
                    <a:pt x="49328" y="78835"/>
                  </a:lnTo>
                  <a:lnTo>
                    <a:pt x="49328" y="11057"/>
                  </a:lnTo>
                  <a:lnTo>
                    <a:pt x="48092" y="6994"/>
                  </a:lnTo>
                  <a:lnTo>
                    <a:pt x="43160" y="1392"/>
                  </a:lnTo>
                  <a:lnTo>
                    <a:pt x="39024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51214" y="9043494"/>
              <a:ext cx="178486" cy="22914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85176" y="9043149"/>
              <a:ext cx="207836" cy="228150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79638" y="9043494"/>
              <a:ext cx="149293" cy="22914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65171" y="9043138"/>
              <a:ext cx="199972" cy="22917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117430" y="9042928"/>
              <a:ext cx="163387" cy="228370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377777" y="9039777"/>
              <a:ext cx="199281" cy="232862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0669308" y="9044164"/>
              <a:ext cx="49530" cy="227329"/>
            </a:xfrm>
            <a:custGeom>
              <a:avLst/>
              <a:gdLst/>
              <a:ahLst/>
              <a:cxnLst/>
              <a:rect l="l" t="t" r="r" b="b"/>
              <a:pathLst>
                <a:path w="49529" h="227329">
                  <a:moveTo>
                    <a:pt x="39056" y="0"/>
                  </a:moveTo>
                  <a:lnTo>
                    <a:pt x="7957" y="0"/>
                  </a:lnTo>
                  <a:lnTo>
                    <a:pt x="1675" y="5486"/>
                  </a:lnTo>
                  <a:lnTo>
                    <a:pt x="1675" y="54678"/>
                  </a:lnTo>
                  <a:lnTo>
                    <a:pt x="1655" y="68996"/>
                  </a:lnTo>
                  <a:lnTo>
                    <a:pt x="1596" y="85794"/>
                  </a:lnTo>
                  <a:lnTo>
                    <a:pt x="1498" y="105068"/>
                  </a:lnTo>
                  <a:lnTo>
                    <a:pt x="1361" y="126812"/>
                  </a:lnTo>
                  <a:lnTo>
                    <a:pt x="934" y="158238"/>
                  </a:lnTo>
                  <a:lnTo>
                    <a:pt x="732" y="176989"/>
                  </a:lnTo>
                  <a:lnTo>
                    <a:pt x="0" y="208684"/>
                  </a:lnTo>
                  <a:lnTo>
                    <a:pt x="0" y="214506"/>
                  </a:lnTo>
                  <a:lnTo>
                    <a:pt x="1361" y="218684"/>
                  </a:lnTo>
                  <a:lnTo>
                    <a:pt x="3874" y="221930"/>
                  </a:lnTo>
                  <a:lnTo>
                    <a:pt x="6491" y="225165"/>
                  </a:lnTo>
                  <a:lnTo>
                    <a:pt x="10994" y="226799"/>
                  </a:lnTo>
                  <a:lnTo>
                    <a:pt x="17486" y="226799"/>
                  </a:lnTo>
                  <a:lnTo>
                    <a:pt x="36857" y="226799"/>
                  </a:lnTo>
                  <a:lnTo>
                    <a:pt x="41150" y="225354"/>
                  </a:lnTo>
                  <a:lnTo>
                    <a:pt x="44082" y="222443"/>
                  </a:lnTo>
                  <a:lnTo>
                    <a:pt x="47118" y="219532"/>
                  </a:lnTo>
                  <a:lnTo>
                    <a:pt x="48689" y="214621"/>
                  </a:lnTo>
                  <a:lnTo>
                    <a:pt x="48689" y="196507"/>
                  </a:lnTo>
                  <a:lnTo>
                    <a:pt x="48794" y="186203"/>
                  </a:lnTo>
                  <a:lnTo>
                    <a:pt x="48915" y="178271"/>
                  </a:lnTo>
                  <a:lnTo>
                    <a:pt x="48977" y="169897"/>
                  </a:lnTo>
                  <a:lnTo>
                    <a:pt x="49021" y="142295"/>
                  </a:lnTo>
                  <a:lnTo>
                    <a:pt x="49069" y="132688"/>
                  </a:lnTo>
                  <a:lnTo>
                    <a:pt x="49273" y="103714"/>
                  </a:lnTo>
                  <a:lnTo>
                    <a:pt x="49304" y="94811"/>
                  </a:lnTo>
                  <a:lnTo>
                    <a:pt x="49317" y="11057"/>
                  </a:lnTo>
                  <a:lnTo>
                    <a:pt x="48166" y="6994"/>
                  </a:lnTo>
                  <a:lnTo>
                    <a:pt x="45653" y="4198"/>
                  </a:lnTo>
                  <a:lnTo>
                    <a:pt x="43244" y="1392"/>
                  </a:lnTo>
                  <a:lnTo>
                    <a:pt x="39056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822602" y="9044153"/>
              <a:ext cx="168790" cy="227144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89400" y="9040143"/>
              <a:ext cx="206381" cy="235165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90647" y="9043504"/>
              <a:ext cx="242296" cy="228474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20586" y="9043149"/>
              <a:ext cx="207924" cy="22815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020471" y="9044834"/>
              <a:ext cx="189208" cy="22646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46121" y="7187072"/>
              <a:ext cx="6983512" cy="17169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8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/>
              <a:t>Forced</a:t>
            </a:r>
            <a:r>
              <a:rPr dirty="0" spc="-330"/>
              <a:t> </a:t>
            </a:r>
            <a:r>
              <a:rPr dirty="0" spc="-400"/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latin typeface="Gill Sans MT"/>
                <a:cs typeface="Gill Sans MT"/>
              </a:rPr>
              <a:t>Smart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Interface</a:t>
            </a:r>
            <a:r>
              <a:rPr dirty="0" sz="2450" spc="120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Design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 spc="-10"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1990" y="2545158"/>
            <a:ext cx="2323279" cy="93904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1895" y="4045018"/>
            <a:ext cx="1597270" cy="59608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81928" y="3698861"/>
            <a:ext cx="2403696" cy="5767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72398" y="6120609"/>
            <a:ext cx="3842081" cy="12303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78053" y="7912649"/>
            <a:ext cx="3635596" cy="587940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81718" y="5074453"/>
            <a:ext cx="2175745" cy="588222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49312" y="8047315"/>
            <a:ext cx="2392618" cy="93903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61817" y="9540264"/>
            <a:ext cx="2482353" cy="87647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9933" y="6650645"/>
            <a:ext cx="2514143" cy="596086"/>
          </a:xfrm>
          <a:prstGeom prst="rect">
            <a:avLst/>
          </a:prstGeom>
        </p:spPr>
      </p:pic>
      <p:grpSp>
        <p:nvGrpSpPr>
          <p:cNvPr id="12" name="object 12" descr=""/>
          <p:cNvGrpSpPr/>
          <p:nvPr/>
        </p:nvGrpSpPr>
        <p:grpSpPr>
          <a:xfrm>
            <a:off x="4614393" y="2232084"/>
            <a:ext cx="10908665" cy="7444105"/>
            <a:chOff x="4614393" y="2232084"/>
            <a:chExt cx="10908665" cy="7444105"/>
          </a:xfrm>
        </p:grpSpPr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6777" y="2232084"/>
              <a:ext cx="7818221" cy="741421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269526" y="3408315"/>
              <a:ext cx="2407285" cy="300990"/>
            </a:xfrm>
            <a:custGeom>
              <a:avLst/>
              <a:gdLst/>
              <a:ahLst/>
              <a:cxnLst/>
              <a:rect l="l" t="t" r="r" b="b"/>
              <a:pathLst>
                <a:path w="2407284" h="300989">
                  <a:moveTo>
                    <a:pt x="2160080" y="0"/>
                  </a:moveTo>
                  <a:lnTo>
                    <a:pt x="246934" y="0"/>
                  </a:lnTo>
                </a:path>
                <a:path w="2407284" h="300989">
                  <a:moveTo>
                    <a:pt x="0" y="150278"/>
                  </a:moveTo>
                  <a:lnTo>
                    <a:pt x="2407015" y="150278"/>
                  </a:lnTo>
                </a:path>
                <a:path w="2407284" h="300989">
                  <a:moveTo>
                    <a:pt x="246934" y="300566"/>
                  </a:moveTo>
                  <a:lnTo>
                    <a:pt x="2160080" y="300566"/>
                  </a:lnTo>
                </a:path>
              </a:pathLst>
            </a:custGeom>
            <a:ln w="15589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89543" y="2548089"/>
              <a:ext cx="116289" cy="12642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654009" y="2548707"/>
              <a:ext cx="27305" cy="125730"/>
            </a:xfrm>
            <a:custGeom>
              <a:avLst/>
              <a:gdLst/>
              <a:ahLst/>
              <a:cxnLst/>
              <a:rect l="l" t="t" r="r" b="b"/>
              <a:pathLst>
                <a:path w="27304" h="125730">
                  <a:moveTo>
                    <a:pt x="21507" y="0"/>
                  </a:moveTo>
                  <a:lnTo>
                    <a:pt x="4209" y="0"/>
                  </a:lnTo>
                  <a:lnTo>
                    <a:pt x="774" y="2963"/>
                  </a:lnTo>
                  <a:lnTo>
                    <a:pt x="774" y="30082"/>
                  </a:lnTo>
                  <a:lnTo>
                    <a:pt x="750" y="38004"/>
                  </a:lnTo>
                  <a:lnTo>
                    <a:pt x="642" y="57884"/>
                  </a:lnTo>
                  <a:lnTo>
                    <a:pt x="617" y="69840"/>
                  </a:lnTo>
                  <a:lnTo>
                    <a:pt x="303" y="78730"/>
                  </a:lnTo>
                  <a:lnTo>
                    <a:pt x="303" y="91819"/>
                  </a:lnTo>
                  <a:lnTo>
                    <a:pt x="146" y="97588"/>
                  </a:lnTo>
                  <a:lnTo>
                    <a:pt x="146" y="105378"/>
                  </a:lnTo>
                  <a:lnTo>
                    <a:pt x="0" y="108656"/>
                  </a:lnTo>
                  <a:lnTo>
                    <a:pt x="0" y="118174"/>
                  </a:lnTo>
                  <a:lnTo>
                    <a:pt x="774" y="120509"/>
                  </a:lnTo>
                  <a:lnTo>
                    <a:pt x="3581" y="123933"/>
                  </a:lnTo>
                  <a:lnTo>
                    <a:pt x="6073" y="124875"/>
                  </a:lnTo>
                  <a:lnTo>
                    <a:pt x="9664" y="124875"/>
                  </a:lnTo>
                  <a:lnTo>
                    <a:pt x="9811" y="125179"/>
                  </a:lnTo>
                  <a:lnTo>
                    <a:pt x="20575" y="125179"/>
                  </a:lnTo>
                  <a:lnTo>
                    <a:pt x="22910" y="124404"/>
                  </a:lnTo>
                  <a:lnTo>
                    <a:pt x="26344" y="121284"/>
                  </a:lnTo>
                  <a:lnTo>
                    <a:pt x="27119" y="118635"/>
                  </a:lnTo>
                  <a:lnTo>
                    <a:pt x="27119" y="6073"/>
                  </a:lnTo>
                  <a:lnTo>
                    <a:pt x="26501" y="3895"/>
                  </a:lnTo>
                  <a:lnTo>
                    <a:pt x="23695" y="785"/>
                  </a:lnTo>
                  <a:lnTo>
                    <a:pt x="21507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39127" y="2546058"/>
              <a:ext cx="113954" cy="12970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05928" y="2548707"/>
              <a:ext cx="93075" cy="12549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49710" y="2546686"/>
              <a:ext cx="123895" cy="13063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20460" y="2545901"/>
              <a:ext cx="921814" cy="13157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11369" y="2990359"/>
              <a:ext cx="1309237" cy="131420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832369" y="2791433"/>
              <a:ext cx="5065395" cy="932180"/>
            </a:xfrm>
            <a:custGeom>
              <a:avLst/>
              <a:gdLst/>
              <a:ahLst/>
              <a:cxnLst/>
              <a:rect l="l" t="t" r="r" b="b"/>
              <a:pathLst>
                <a:path w="5065395" h="932179">
                  <a:moveTo>
                    <a:pt x="2533608" y="0"/>
                  </a:moveTo>
                  <a:lnTo>
                    <a:pt x="2533608" y="67505"/>
                  </a:lnTo>
                </a:path>
                <a:path w="5065395" h="932179">
                  <a:moveTo>
                    <a:pt x="2567283" y="33674"/>
                  </a:moveTo>
                  <a:lnTo>
                    <a:pt x="2499777" y="33674"/>
                  </a:lnTo>
                </a:path>
                <a:path w="5065395" h="932179">
                  <a:moveTo>
                    <a:pt x="5065353" y="451630"/>
                  </a:moveTo>
                  <a:lnTo>
                    <a:pt x="3903052" y="294887"/>
                  </a:lnTo>
                  <a:lnTo>
                    <a:pt x="3251798" y="292657"/>
                  </a:lnTo>
                  <a:lnTo>
                    <a:pt x="2874152" y="489954"/>
                  </a:lnTo>
                  <a:lnTo>
                    <a:pt x="2532676" y="931793"/>
                  </a:lnTo>
                  <a:lnTo>
                    <a:pt x="1910505" y="531015"/>
                  </a:lnTo>
                  <a:lnTo>
                    <a:pt x="1065057" y="402153"/>
                  </a:lnTo>
                  <a:lnTo>
                    <a:pt x="320250" y="418071"/>
                  </a:lnTo>
                  <a:lnTo>
                    <a:pt x="0" y="451630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0271980" y="3352505"/>
              <a:ext cx="186690" cy="370205"/>
            </a:xfrm>
            <a:custGeom>
              <a:avLst/>
              <a:gdLst/>
              <a:ahLst/>
              <a:cxnLst/>
              <a:rect l="l" t="t" r="r" b="b"/>
              <a:pathLst>
                <a:path w="186690" h="370204">
                  <a:moveTo>
                    <a:pt x="93065" y="0"/>
                  </a:moveTo>
                  <a:lnTo>
                    <a:pt x="93065" y="369779"/>
                  </a:lnTo>
                </a:path>
                <a:path w="186690" h="370204">
                  <a:moveTo>
                    <a:pt x="0" y="151995"/>
                  </a:moveTo>
                  <a:lnTo>
                    <a:pt x="93065" y="245071"/>
                  </a:lnTo>
                  <a:lnTo>
                    <a:pt x="186130" y="151995"/>
                  </a:lnTo>
                </a:path>
                <a:path w="186690" h="370204">
                  <a:moveTo>
                    <a:pt x="35066" y="68280"/>
                  </a:moveTo>
                  <a:lnTo>
                    <a:pt x="93065" y="126111"/>
                  </a:lnTo>
                  <a:lnTo>
                    <a:pt x="151052" y="68280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830965" y="2824646"/>
              <a:ext cx="5066030" cy="418465"/>
            </a:xfrm>
            <a:custGeom>
              <a:avLst/>
              <a:gdLst/>
              <a:ahLst/>
              <a:cxnLst/>
              <a:rect l="l" t="t" r="r" b="b"/>
              <a:pathLst>
                <a:path w="5066030" h="418464">
                  <a:moveTo>
                    <a:pt x="0" y="418416"/>
                  </a:moveTo>
                  <a:lnTo>
                    <a:pt x="410583" y="188705"/>
                  </a:lnTo>
                  <a:lnTo>
                    <a:pt x="717078" y="68550"/>
                  </a:lnTo>
                  <a:lnTo>
                    <a:pt x="1072155" y="18723"/>
                  </a:lnTo>
                  <a:lnTo>
                    <a:pt x="1628484" y="0"/>
                  </a:lnTo>
                </a:path>
                <a:path w="5066030" h="418464">
                  <a:moveTo>
                    <a:pt x="5065919" y="418416"/>
                  </a:moveTo>
                  <a:lnTo>
                    <a:pt x="4655394" y="188705"/>
                  </a:lnTo>
                  <a:lnTo>
                    <a:pt x="4348925" y="68550"/>
                  </a:lnTo>
                  <a:lnTo>
                    <a:pt x="3993844" y="18723"/>
                  </a:lnTo>
                  <a:lnTo>
                    <a:pt x="3437486" y="0"/>
                  </a:lnTo>
                </a:path>
              </a:pathLst>
            </a:custGeom>
            <a:ln w="7794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2172299" y="3634954"/>
              <a:ext cx="1290955" cy="1313180"/>
            </a:xfrm>
            <a:custGeom>
              <a:avLst/>
              <a:gdLst/>
              <a:ahLst/>
              <a:cxnLst/>
              <a:rect l="l" t="t" r="r" b="b"/>
              <a:pathLst>
                <a:path w="1290955" h="1313179">
                  <a:moveTo>
                    <a:pt x="613665" y="0"/>
                  </a:moveTo>
                  <a:lnTo>
                    <a:pt x="562510" y="3356"/>
                  </a:lnTo>
                  <a:lnTo>
                    <a:pt x="512703" y="10421"/>
                  </a:lnTo>
                  <a:lnTo>
                    <a:pt x="464361" y="21055"/>
                  </a:lnTo>
                  <a:lnTo>
                    <a:pt x="417598" y="35116"/>
                  </a:lnTo>
                  <a:lnTo>
                    <a:pt x="372530" y="52461"/>
                  </a:lnTo>
                  <a:lnTo>
                    <a:pt x="329274" y="72951"/>
                  </a:lnTo>
                  <a:lnTo>
                    <a:pt x="287944" y="96443"/>
                  </a:lnTo>
                  <a:lnTo>
                    <a:pt x="248657" y="122796"/>
                  </a:lnTo>
                  <a:lnTo>
                    <a:pt x="211528" y="151868"/>
                  </a:lnTo>
                  <a:lnTo>
                    <a:pt x="176673" y="183518"/>
                  </a:lnTo>
                  <a:lnTo>
                    <a:pt x="144207" y="217605"/>
                  </a:lnTo>
                  <a:lnTo>
                    <a:pt x="114246" y="253987"/>
                  </a:lnTo>
                  <a:lnTo>
                    <a:pt x="86907" y="292522"/>
                  </a:lnTo>
                  <a:lnTo>
                    <a:pt x="62304" y="333069"/>
                  </a:lnTo>
                  <a:lnTo>
                    <a:pt x="40554" y="375488"/>
                  </a:lnTo>
                  <a:lnTo>
                    <a:pt x="21771" y="419635"/>
                  </a:lnTo>
                  <a:lnTo>
                    <a:pt x="6073" y="465370"/>
                  </a:lnTo>
                  <a:lnTo>
                    <a:pt x="0" y="484396"/>
                  </a:lnTo>
                  <a:lnTo>
                    <a:pt x="30471" y="445476"/>
                  </a:lnTo>
                  <a:lnTo>
                    <a:pt x="68766" y="416900"/>
                  </a:lnTo>
                  <a:lnTo>
                    <a:pt x="112483" y="399298"/>
                  </a:lnTo>
                  <a:lnTo>
                    <a:pt x="159219" y="393296"/>
                  </a:lnTo>
                  <a:lnTo>
                    <a:pt x="206572" y="399523"/>
                  </a:lnTo>
                  <a:lnTo>
                    <a:pt x="252138" y="418607"/>
                  </a:lnTo>
                  <a:lnTo>
                    <a:pt x="291047" y="449048"/>
                  </a:lnTo>
                  <a:lnTo>
                    <a:pt x="319610" y="487323"/>
                  </a:lnTo>
                  <a:lnTo>
                    <a:pt x="337201" y="531029"/>
                  </a:lnTo>
                  <a:lnTo>
                    <a:pt x="343196" y="577763"/>
                  </a:lnTo>
                  <a:lnTo>
                    <a:pt x="336970" y="625119"/>
                  </a:lnTo>
                  <a:lnTo>
                    <a:pt x="317896" y="670694"/>
                  </a:lnTo>
                  <a:lnTo>
                    <a:pt x="322084" y="671626"/>
                  </a:lnTo>
                  <a:lnTo>
                    <a:pt x="370979" y="664370"/>
                  </a:lnTo>
                  <a:lnTo>
                    <a:pt x="418416" y="670020"/>
                  </a:lnTo>
                  <a:lnTo>
                    <a:pt x="462224" y="687371"/>
                  </a:lnTo>
                  <a:lnTo>
                    <a:pt x="500229" y="715220"/>
                  </a:lnTo>
                  <a:lnTo>
                    <a:pt x="530258" y="752361"/>
                  </a:lnTo>
                  <a:lnTo>
                    <a:pt x="550140" y="797591"/>
                  </a:lnTo>
                  <a:lnTo>
                    <a:pt x="556928" y="835422"/>
                  </a:lnTo>
                  <a:lnTo>
                    <a:pt x="555833" y="872713"/>
                  </a:lnTo>
                  <a:lnTo>
                    <a:pt x="547416" y="908454"/>
                  </a:lnTo>
                  <a:lnTo>
                    <a:pt x="532235" y="941639"/>
                  </a:lnTo>
                  <a:lnTo>
                    <a:pt x="662321" y="927054"/>
                  </a:lnTo>
                  <a:lnTo>
                    <a:pt x="733812" y="937814"/>
                  </a:lnTo>
                  <a:lnTo>
                    <a:pt x="772026" y="987977"/>
                  </a:lnTo>
                  <a:lnTo>
                    <a:pt x="802279" y="1091603"/>
                  </a:lnTo>
                  <a:lnTo>
                    <a:pt x="805022" y="1184769"/>
                  </a:lnTo>
                  <a:lnTo>
                    <a:pt x="776245" y="1254302"/>
                  </a:lnTo>
                  <a:lnTo>
                    <a:pt x="740774" y="1297789"/>
                  </a:lnTo>
                  <a:lnTo>
                    <a:pt x="723433" y="1312821"/>
                  </a:lnTo>
                  <a:lnTo>
                    <a:pt x="731705" y="1311418"/>
                  </a:lnTo>
                  <a:lnTo>
                    <a:pt x="779667" y="1301340"/>
                  </a:lnTo>
                  <a:lnTo>
                    <a:pt x="826483" y="1288014"/>
                  </a:lnTo>
                  <a:lnTo>
                    <a:pt x="871993" y="1271548"/>
                  </a:lnTo>
                  <a:lnTo>
                    <a:pt x="916033" y="1252049"/>
                  </a:lnTo>
                  <a:lnTo>
                    <a:pt x="958442" y="1229624"/>
                  </a:lnTo>
                  <a:lnTo>
                    <a:pt x="999058" y="1204380"/>
                  </a:lnTo>
                  <a:lnTo>
                    <a:pt x="1037717" y="1176425"/>
                  </a:lnTo>
                  <a:lnTo>
                    <a:pt x="1074259" y="1145866"/>
                  </a:lnTo>
                  <a:lnTo>
                    <a:pt x="1108521" y="1112810"/>
                  </a:lnTo>
                  <a:lnTo>
                    <a:pt x="1140341" y="1077365"/>
                  </a:lnTo>
                  <a:lnTo>
                    <a:pt x="1169557" y="1039637"/>
                  </a:lnTo>
                  <a:lnTo>
                    <a:pt x="1196006" y="999735"/>
                  </a:lnTo>
                  <a:lnTo>
                    <a:pt x="1219527" y="957764"/>
                  </a:lnTo>
                  <a:lnTo>
                    <a:pt x="1239957" y="913833"/>
                  </a:lnTo>
                  <a:lnTo>
                    <a:pt x="1257134" y="868049"/>
                  </a:lnTo>
                  <a:lnTo>
                    <a:pt x="1257029" y="867746"/>
                  </a:lnTo>
                  <a:lnTo>
                    <a:pt x="1270560" y="821652"/>
                  </a:lnTo>
                  <a:lnTo>
                    <a:pt x="1280806" y="774368"/>
                  </a:lnTo>
                  <a:lnTo>
                    <a:pt x="1287644" y="726052"/>
                  </a:lnTo>
                  <a:lnTo>
                    <a:pt x="1290947" y="676867"/>
                  </a:lnTo>
                  <a:lnTo>
                    <a:pt x="1290592" y="626972"/>
                  </a:lnTo>
                  <a:lnTo>
                    <a:pt x="1286452" y="576529"/>
                  </a:lnTo>
                  <a:lnTo>
                    <a:pt x="1279101" y="529701"/>
                  </a:lnTo>
                  <a:lnTo>
                    <a:pt x="1268473" y="484050"/>
                  </a:lnTo>
                  <a:lnTo>
                    <a:pt x="1254701" y="439697"/>
                  </a:lnTo>
                  <a:lnTo>
                    <a:pt x="1237914" y="396760"/>
                  </a:lnTo>
                  <a:lnTo>
                    <a:pt x="1218243" y="355361"/>
                  </a:lnTo>
                  <a:lnTo>
                    <a:pt x="1195819" y="315619"/>
                  </a:lnTo>
                  <a:lnTo>
                    <a:pt x="1170773" y="277655"/>
                  </a:lnTo>
                  <a:lnTo>
                    <a:pt x="1143236" y="241588"/>
                  </a:lnTo>
                  <a:lnTo>
                    <a:pt x="1113338" y="207538"/>
                  </a:lnTo>
                  <a:lnTo>
                    <a:pt x="1081210" y="175627"/>
                  </a:lnTo>
                  <a:lnTo>
                    <a:pt x="1046983" y="145973"/>
                  </a:lnTo>
                  <a:lnTo>
                    <a:pt x="1010788" y="118696"/>
                  </a:lnTo>
                  <a:lnTo>
                    <a:pt x="972755" y="93918"/>
                  </a:lnTo>
                  <a:lnTo>
                    <a:pt x="933015" y="71757"/>
                  </a:lnTo>
                  <a:lnTo>
                    <a:pt x="891698" y="52335"/>
                  </a:lnTo>
                  <a:lnTo>
                    <a:pt x="848937" y="35771"/>
                  </a:lnTo>
                  <a:lnTo>
                    <a:pt x="804861" y="22184"/>
                  </a:lnTo>
                  <a:lnTo>
                    <a:pt x="759601" y="11696"/>
                  </a:lnTo>
                  <a:lnTo>
                    <a:pt x="713288" y="4426"/>
                  </a:lnTo>
                  <a:lnTo>
                    <a:pt x="666053" y="494"/>
                  </a:lnTo>
                  <a:lnTo>
                    <a:pt x="613665" y="0"/>
                  </a:lnTo>
                  <a:close/>
                </a:path>
              </a:pathLst>
            </a:custGeom>
            <a:solidFill>
              <a:srgbClr val="FFCA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2172299" y="3634954"/>
              <a:ext cx="1290955" cy="1313180"/>
            </a:xfrm>
            <a:custGeom>
              <a:avLst/>
              <a:gdLst/>
              <a:ahLst/>
              <a:cxnLst/>
              <a:rect l="l" t="t" r="r" b="b"/>
              <a:pathLst>
                <a:path w="1290955" h="1313179">
                  <a:moveTo>
                    <a:pt x="1257029" y="867746"/>
                  </a:moveTo>
                  <a:lnTo>
                    <a:pt x="1270560" y="821652"/>
                  </a:lnTo>
                  <a:lnTo>
                    <a:pt x="1280806" y="774368"/>
                  </a:lnTo>
                  <a:lnTo>
                    <a:pt x="1287644" y="726052"/>
                  </a:lnTo>
                  <a:lnTo>
                    <a:pt x="1290947" y="676867"/>
                  </a:lnTo>
                  <a:lnTo>
                    <a:pt x="1290592" y="626972"/>
                  </a:lnTo>
                  <a:lnTo>
                    <a:pt x="1286452" y="576529"/>
                  </a:lnTo>
                  <a:lnTo>
                    <a:pt x="1279101" y="529701"/>
                  </a:lnTo>
                  <a:lnTo>
                    <a:pt x="1268473" y="484050"/>
                  </a:lnTo>
                  <a:lnTo>
                    <a:pt x="1254701" y="439697"/>
                  </a:lnTo>
                  <a:lnTo>
                    <a:pt x="1237914" y="396760"/>
                  </a:lnTo>
                  <a:lnTo>
                    <a:pt x="1218243" y="355361"/>
                  </a:lnTo>
                  <a:lnTo>
                    <a:pt x="1195819" y="315619"/>
                  </a:lnTo>
                  <a:lnTo>
                    <a:pt x="1170773" y="277655"/>
                  </a:lnTo>
                  <a:lnTo>
                    <a:pt x="1143236" y="241588"/>
                  </a:lnTo>
                  <a:lnTo>
                    <a:pt x="1113338" y="207538"/>
                  </a:lnTo>
                  <a:lnTo>
                    <a:pt x="1081210" y="175627"/>
                  </a:lnTo>
                  <a:lnTo>
                    <a:pt x="1046983" y="145973"/>
                  </a:lnTo>
                  <a:lnTo>
                    <a:pt x="1010788" y="118696"/>
                  </a:lnTo>
                  <a:lnTo>
                    <a:pt x="972755" y="93918"/>
                  </a:lnTo>
                  <a:lnTo>
                    <a:pt x="933015" y="71757"/>
                  </a:lnTo>
                  <a:lnTo>
                    <a:pt x="891698" y="52335"/>
                  </a:lnTo>
                  <a:lnTo>
                    <a:pt x="848937" y="35771"/>
                  </a:lnTo>
                  <a:lnTo>
                    <a:pt x="804861" y="22184"/>
                  </a:lnTo>
                  <a:lnTo>
                    <a:pt x="759601" y="11696"/>
                  </a:lnTo>
                  <a:lnTo>
                    <a:pt x="713288" y="4426"/>
                  </a:lnTo>
                  <a:lnTo>
                    <a:pt x="666053" y="494"/>
                  </a:lnTo>
                  <a:lnTo>
                    <a:pt x="613665" y="0"/>
                  </a:lnTo>
                  <a:lnTo>
                    <a:pt x="562510" y="3356"/>
                  </a:lnTo>
                  <a:lnTo>
                    <a:pt x="512703" y="10421"/>
                  </a:lnTo>
                  <a:lnTo>
                    <a:pt x="464361" y="21055"/>
                  </a:lnTo>
                  <a:lnTo>
                    <a:pt x="417598" y="35116"/>
                  </a:lnTo>
                  <a:lnTo>
                    <a:pt x="372530" y="52461"/>
                  </a:lnTo>
                  <a:lnTo>
                    <a:pt x="329274" y="72951"/>
                  </a:lnTo>
                  <a:lnTo>
                    <a:pt x="287944" y="96443"/>
                  </a:lnTo>
                  <a:lnTo>
                    <a:pt x="248657" y="122796"/>
                  </a:lnTo>
                  <a:lnTo>
                    <a:pt x="211528" y="151868"/>
                  </a:lnTo>
                  <a:lnTo>
                    <a:pt x="176673" y="183518"/>
                  </a:lnTo>
                  <a:lnTo>
                    <a:pt x="144207" y="217605"/>
                  </a:lnTo>
                  <a:lnTo>
                    <a:pt x="114246" y="253987"/>
                  </a:lnTo>
                  <a:lnTo>
                    <a:pt x="86907" y="292522"/>
                  </a:lnTo>
                  <a:lnTo>
                    <a:pt x="62304" y="333069"/>
                  </a:lnTo>
                  <a:lnTo>
                    <a:pt x="40554" y="375488"/>
                  </a:lnTo>
                  <a:lnTo>
                    <a:pt x="21771" y="419635"/>
                  </a:lnTo>
                  <a:lnTo>
                    <a:pt x="6073" y="465370"/>
                  </a:lnTo>
                  <a:lnTo>
                    <a:pt x="0" y="484396"/>
                  </a:lnTo>
                  <a:lnTo>
                    <a:pt x="30471" y="445476"/>
                  </a:lnTo>
                  <a:lnTo>
                    <a:pt x="68766" y="416900"/>
                  </a:lnTo>
                  <a:lnTo>
                    <a:pt x="112483" y="399298"/>
                  </a:lnTo>
                  <a:lnTo>
                    <a:pt x="159219" y="393296"/>
                  </a:lnTo>
                  <a:lnTo>
                    <a:pt x="206572" y="399523"/>
                  </a:lnTo>
                  <a:lnTo>
                    <a:pt x="252138" y="418607"/>
                  </a:lnTo>
                  <a:lnTo>
                    <a:pt x="291047" y="449048"/>
                  </a:lnTo>
                  <a:lnTo>
                    <a:pt x="319610" y="487323"/>
                  </a:lnTo>
                  <a:lnTo>
                    <a:pt x="337201" y="531029"/>
                  </a:lnTo>
                  <a:lnTo>
                    <a:pt x="343196" y="577763"/>
                  </a:lnTo>
                  <a:lnTo>
                    <a:pt x="336970" y="625119"/>
                  </a:lnTo>
                  <a:lnTo>
                    <a:pt x="317896" y="670694"/>
                  </a:lnTo>
                  <a:lnTo>
                    <a:pt x="322084" y="671626"/>
                  </a:lnTo>
                  <a:lnTo>
                    <a:pt x="370979" y="664370"/>
                  </a:lnTo>
                  <a:lnTo>
                    <a:pt x="418416" y="670020"/>
                  </a:lnTo>
                  <a:lnTo>
                    <a:pt x="462224" y="687371"/>
                  </a:lnTo>
                  <a:lnTo>
                    <a:pt x="500229" y="715220"/>
                  </a:lnTo>
                  <a:lnTo>
                    <a:pt x="530258" y="752361"/>
                  </a:lnTo>
                  <a:lnTo>
                    <a:pt x="550140" y="797591"/>
                  </a:lnTo>
                  <a:lnTo>
                    <a:pt x="556928" y="835422"/>
                  </a:lnTo>
                  <a:lnTo>
                    <a:pt x="555833" y="872713"/>
                  </a:lnTo>
                  <a:lnTo>
                    <a:pt x="547416" y="908454"/>
                  </a:lnTo>
                  <a:lnTo>
                    <a:pt x="532235" y="941639"/>
                  </a:lnTo>
                  <a:lnTo>
                    <a:pt x="662321" y="927054"/>
                  </a:lnTo>
                  <a:lnTo>
                    <a:pt x="733812" y="937814"/>
                  </a:lnTo>
                  <a:lnTo>
                    <a:pt x="772026" y="987977"/>
                  </a:lnTo>
                  <a:lnTo>
                    <a:pt x="802279" y="1091603"/>
                  </a:lnTo>
                  <a:lnTo>
                    <a:pt x="805022" y="1184769"/>
                  </a:lnTo>
                  <a:lnTo>
                    <a:pt x="776245" y="1254302"/>
                  </a:lnTo>
                  <a:lnTo>
                    <a:pt x="740774" y="1297789"/>
                  </a:lnTo>
                  <a:lnTo>
                    <a:pt x="723433" y="1312821"/>
                  </a:lnTo>
                  <a:lnTo>
                    <a:pt x="731600" y="1311418"/>
                  </a:lnTo>
                  <a:lnTo>
                    <a:pt x="779582" y="1301340"/>
                  </a:lnTo>
                  <a:lnTo>
                    <a:pt x="826415" y="1288014"/>
                  </a:lnTo>
                  <a:lnTo>
                    <a:pt x="871939" y="1271548"/>
                  </a:lnTo>
                  <a:lnTo>
                    <a:pt x="915992" y="1252049"/>
                  </a:lnTo>
                  <a:lnTo>
                    <a:pt x="958411" y="1229624"/>
                  </a:lnTo>
                  <a:lnTo>
                    <a:pt x="999035" y="1204380"/>
                  </a:lnTo>
                  <a:lnTo>
                    <a:pt x="1037701" y="1176425"/>
                  </a:lnTo>
                  <a:lnTo>
                    <a:pt x="1074249" y="1145866"/>
                  </a:lnTo>
                  <a:lnTo>
                    <a:pt x="1108514" y="1112810"/>
                  </a:lnTo>
                  <a:lnTo>
                    <a:pt x="1140337" y="1077365"/>
                  </a:lnTo>
                  <a:lnTo>
                    <a:pt x="1169555" y="1039637"/>
                  </a:lnTo>
                  <a:lnTo>
                    <a:pt x="1196005" y="999735"/>
                  </a:lnTo>
                  <a:lnTo>
                    <a:pt x="1219526" y="957764"/>
                  </a:lnTo>
                  <a:lnTo>
                    <a:pt x="1239957" y="913833"/>
                  </a:lnTo>
                  <a:lnTo>
                    <a:pt x="1257134" y="868049"/>
                  </a:lnTo>
                  <a:lnTo>
                    <a:pt x="1257029" y="867746"/>
                  </a:lnTo>
                  <a:close/>
                </a:path>
              </a:pathLst>
            </a:custGeom>
            <a:ln w="15589">
              <a:solidFill>
                <a:srgbClr val="A48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53279" y="3829229"/>
              <a:ext cx="224797" cy="224797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53163" y="4184517"/>
              <a:ext cx="121554" cy="12159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47412" y="4209762"/>
              <a:ext cx="71713" cy="7172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16724" y="3942252"/>
              <a:ext cx="71713" cy="71713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26363" y="4429274"/>
              <a:ext cx="170244" cy="170233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3241795" y="6646017"/>
              <a:ext cx="508000" cy="558165"/>
            </a:xfrm>
            <a:custGeom>
              <a:avLst/>
              <a:gdLst/>
              <a:ahLst/>
              <a:cxnLst/>
              <a:rect l="l" t="t" r="r" b="b"/>
              <a:pathLst>
                <a:path w="508000" h="558165">
                  <a:moveTo>
                    <a:pt x="231372" y="0"/>
                  </a:moveTo>
                  <a:lnTo>
                    <a:pt x="190096" y="6422"/>
                  </a:lnTo>
                  <a:lnTo>
                    <a:pt x="151781" y="21446"/>
                  </a:lnTo>
                  <a:lnTo>
                    <a:pt x="118243" y="45831"/>
                  </a:lnTo>
                  <a:lnTo>
                    <a:pt x="91301" y="80337"/>
                  </a:lnTo>
                  <a:lnTo>
                    <a:pt x="72772" y="125724"/>
                  </a:lnTo>
                  <a:lnTo>
                    <a:pt x="9528" y="323875"/>
                  </a:lnTo>
                  <a:lnTo>
                    <a:pt x="413" y="367719"/>
                  </a:lnTo>
                  <a:lnTo>
                    <a:pt x="0" y="382648"/>
                  </a:lnTo>
                  <a:lnTo>
                    <a:pt x="5948" y="424152"/>
                  </a:lnTo>
                  <a:lnTo>
                    <a:pt x="21046" y="462969"/>
                  </a:lnTo>
                  <a:lnTo>
                    <a:pt x="44704" y="497520"/>
                  </a:lnTo>
                  <a:lnTo>
                    <a:pt x="76332" y="526225"/>
                  </a:lnTo>
                  <a:lnTo>
                    <a:pt x="76228" y="525911"/>
                  </a:lnTo>
                  <a:lnTo>
                    <a:pt x="79788" y="528560"/>
                  </a:lnTo>
                  <a:lnTo>
                    <a:pt x="83557" y="530895"/>
                  </a:lnTo>
                  <a:lnTo>
                    <a:pt x="87222" y="533240"/>
                  </a:lnTo>
                  <a:lnTo>
                    <a:pt x="130251" y="551807"/>
                  </a:lnTo>
                  <a:lnTo>
                    <a:pt x="175708" y="557975"/>
                  </a:lnTo>
                  <a:lnTo>
                    <a:pt x="221221" y="552365"/>
                  </a:lnTo>
                  <a:lnTo>
                    <a:pt x="264416" y="535599"/>
                  </a:lnTo>
                  <a:lnTo>
                    <a:pt x="302922" y="508298"/>
                  </a:lnTo>
                  <a:lnTo>
                    <a:pt x="436950" y="385454"/>
                  </a:lnTo>
                  <a:lnTo>
                    <a:pt x="472515" y="342042"/>
                  </a:lnTo>
                  <a:lnTo>
                    <a:pt x="495259" y="299138"/>
                  </a:lnTo>
                  <a:lnTo>
                    <a:pt x="506480" y="257247"/>
                  </a:lnTo>
                  <a:lnTo>
                    <a:pt x="507473" y="216877"/>
                  </a:lnTo>
                  <a:lnTo>
                    <a:pt x="499534" y="178534"/>
                  </a:lnTo>
                  <a:lnTo>
                    <a:pt x="483960" y="142727"/>
                  </a:lnTo>
                  <a:lnTo>
                    <a:pt x="462046" y="109960"/>
                  </a:lnTo>
                  <a:lnTo>
                    <a:pt x="435089" y="80742"/>
                  </a:lnTo>
                  <a:lnTo>
                    <a:pt x="404385" y="55579"/>
                  </a:lnTo>
                  <a:lnTo>
                    <a:pt x="354785" y="24743"/>
                  </a:lnTo>
                  <a:lnTo>
                    <a:pt x="315533" y="9920"/>
                  </a:lnTo>
                  <a:lnTo>
                    <a:pt x="273790" y="1419"/>
                  </a:lnTo>
                  <a:lnTo>
                    <a:pt x="231372" y="0"/>
                  </a:lnTo>
                  <a:close/>
                </a:path>
              </a:pathLst>
            </a:custGeom>
            <a:solidFill>
              <a:srgbClr val="9DA2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3241795" y="6646017"/>
              <a:ext cx="508000" cy="558165"/>
            </a:xfrm>
            <a:custGeom>
              <a:avLst/>
              <a:gdLst/>
              <a:ahLst/>
              <a:cxnLst/>
              <a:rect l="l" t="t" r="r" b="b"/>
              <a:pathLst>
                <a:path w="508000" h="558165">
                  <a:moveTo>
                    <a:pt x="76332" y="526225"/>
                  </a:moveTo>
                  <a:lnTo>
                    <a:pt x="44704" y="497520"/>
                  </a:lnTo>
                  <a:lnTo>
                    <a:pt x="21046" y="462969"/>
                  </a:lnTo>
                  <a:lnTo>
                    <a:pt x="5948" y="424152"/>
                  </a:lnTo>
                  <a:lnTo>
                    <a:pt x="0" y="382648"/>
                  </a:lnTo>
                  <a:lnTo>
                    <a:pt x="413" y="367719"/>
                  </a:lnTo>
                  <a:lnTo>
                    <a:pt x="9528" y="323875"/>
                  </a:lnTo>
                  <a:lnTo>
                    <a:pt x="72772" y="125724"/>
                  </a:lnTo>
                  <a:lnTo>
                    <a:pt x="91301" y="80337"/>
                  </a:lnTo>
                  <a:lnTo>
                    <a:pt x="118243" y="45831"/>
                  </a:lnTo>
                  <a:lnTo>
                    <a:pt x="151781" y="21446"/>
                  </a:lnTo>
                  <a:lnTo>
                    <a:pt x="190096" y="6422"/>
                  </a:lnTo>
                  <a:lnTo>
                    <a:pt x="231372" y="0"/>
                  </a:lnTo>
                  <a:lnTo>
                    <a:pt x="273790" y="1419"/>
                  </a:lnTo>
                  <a:lnTo>
                    <a:pt x="315533" y="9920"/>
                  </a:lnTo>
                  <a:lnTo>
                    <a:pt x="354785" y="24743"/>
                  </a:lnTo>
                  <a:lnTo>
                    <a:pt x="389726" y="45129"/>
                  </a:lnTo>
                  <a:lnTo>
                    <a:pt x="435089" y="80742"/>
                  </a:lnTo>
                  <a:lnTo>
                    <a:pt x="462046" y="109960"/>
                  </a:lnTo>
                  <a:lnTo>
                    <a:pt x="483960" y="142727"/>
                  </a:lnTo>
                  <a:lnTo>
                    <a:pt x="499534" y="178534"/>
                  </a:lnTo>
                  <a:lnTo>
                    <a:pt x="507473" y="216877"/>
                  </a:lnTo>
                  <a:lnTo>
                    <a:pt x="506480" y="257247"/>
                  </a:lnTo>
                  <a:lnTo>
                    <a:pt x="495259" y="299138"/>
                  </a:lnTo>
                  <a:lnTo>
                    <a:pt x="472515" y="342042"/>
                  </a:lnTo>
                  <a:lnTo>
                    <a:pt x="436950" y="385454"/>
                  </a:lnTo>
                  <a:lnTo>
                    <a:pt x="302922" y="508298"/>
                  </a:lnTo>
                  <a:lnTo>
                    <a:pt x="264417" y="535599"/>
                  </a:lnTo>
                  <a:lnTo>
                    <a:pt x="221228" y="552365"/>
                  </a:lnTo>
                  <a:lnTo>
                    <a:pt x="175731" y="557975"/>
                  </a:lnTo>
                  <a:lnTo>
                    <a:pt x="130305" y="551807"/>
                  </a:lnTo>
                  <a:lnTo>
                    <a:pt x="87327" y="533240"/>
                  </a:lnTo>
                  <a:lnTo>
                    <a:pt x="83557" y="530905"/>
                  </a:lnTo>
                  <a:lnTo>
                    <a:pt x="79788" y="528560"/>
                  </a:lnTo>
                  <a:lnTo>
                    <a:pt x="76228" y="525911"/>
                  </a:lnTo>
                  <a:lnTo>
                    <a:pt x="76332" y="526225"/>
                  </a:lnTo>
                  <a:close/>
                </a:path>
              </a:pathLst>
            </a:custGeom>
            <a:ln w="15589">
              <a:solidFill>
                <a:srgbClr val="D9DA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3235143" y="6944072"/>
              <a:ext cx="306070" cy="259079"/>
            </a:xfrm>
            <a:custGeom>
              <a:avLst/>
              <a:gdLst/>
              <a:ahLst/>
              <a:cxnLst/>
              <a:rect l="l" t="t" r="r" b="b"/>
              <a:pathLst>
                <a:path w="306069" h="259079">
                  <a:moveTo>
                    <a:pt x="94633" y="0"/>
                  </a:moveTo>
                  <a:lnTo>
                    <a:pt x="55248" y="5796"/>
                  </a:lnTo>
                  <a:lnTo>
                    <a:pt x="25025" y="27544"/>
                  </a:lnTo>
                  <a:lnTo>
                    <a:pt x="8955" y="68687"/>
                  </a:lnTo>
                  <a:lnTo>
                    <a:pt x="0" y="122197"/>
                  </a:lnTo>
                  <a:lnTo>
                    <a:pt x="2882" y="155347"/>
                  </a:lnTo>
                  <a:lnTo>
                    <a:pt x="22885" y="181920"/>
                  </a:lnTo>
                  <a:lnTo>
                    <a:pt x="65289" y="215698"/>
                  </a:lnTo>
                  <a:lnTo>
                    <a:pt x="149964" y="257228"/>
                  </a:lnTo>
                  <a:lnTo>
                    <a:pt x="218334" y="258917"/>
                  </a:lnTo>
                  <a:lnTo>
                    <a:pt x="264028" y="243360"/>
                  </a:lnTo>
                  <a:lnTo>
                    <a:pt x="280675" y="233153"/>
                  </a:lnTo>
                  <a:lnTo>
                    <a:pt x="280675" y="233007"/>
                  </a:lnTo>
                  <a:lnTo>
                    <a:pt x="304268" y="194329"/>
                  </a:lnTo>
                  <a:lnTo>
                    <a:pt x="305696" y="154484"/>
                  </a:lnTo>
                  <a:lnTo>
                    <a:pt x="290061" y="115786"/>
                  </a:lnTo>
                  <a:lnTo>
                    <a:pt x="262464" y="80546"/>
                  </a:lnTo>
                  <a:lnTo>
                    <a:pt x="228006" y="51075"/>
                  </a:lnTo>
                  <a:lnTo>
                    <a:pt x="180925" y="22495"/>
                  </a:lnTo>
                  <a:lnTo>
                    <a:pt x="138189" y="6714"/>
                  </a:lnTo>
                  <a:lnTo>
                    <a:pt x="9463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321258" y="7031780"/>
              <a:ext cx="123189" cy="105410"/>
            </a:xfrm>
            <a:custGeom>
              <a:avLst/>
              <a:gdLst/>
              <a:ahLst/>
              <a:cxnLst/>
              <a:rect l="l" t="t" r="r" b="b"/>
              <a:pathLst>
                <a:path w="123190" h="105409">
                  <a:moveTo>
                    <a:pt x="19062" y="13766"/>
                  </a:moveTo>
                  <a:lnTo>
                    <a:pt x="14770" y="9525"/>
                  </a:lnTo>
                  <a:lnTo>
                    <a:pt x="4292" y="9525"/>
                  </a:lnTo>
                  <a:lnTo>
                    <a:pt x="0" y="13766"/>
                  </a:lnTo>
                  <a:lnTo>
                    <a:pt x="0" y="24269"/>
                  </a:lnTo>
                  <a:lnTo>
                    <a:pt x="4292" y="28536"/>
                  </a:lnTo>
                  <a:lnTo>
                    <a:pt x="9537" y="28536"/>
                  </a:lnTo>
                  <a:lnTo>
                    <a:pt x="14770" y="28536"/>
                  </a:lnTo>
                  <a:lnTo>
                    <a:pt x="19062" y="24269"/>
                  </a:lnTo>
                  <a:lnTo>
                    <a:pt x="19062" y="13766"/>
                  </a:lnTo>
                  <a:close/>
                </a:path>
                <a:path w="123190" h="105409">
                  <a:moveTo>
                    <a:pt x="43561" y="90309"/>
                  </a:moveTo>
                  <a:lnTo>
                    <a:pt x="39268" y="86067"/>
                  </a:lnTo>
                  <a:lnTo>
                    <a:pt x="28689" y="86067"/>
                  </a:lnTo>
                  <a:lnTo>
                    <a:pt x="24511" y="90309"/>
                  </a:lnTo>
                  <a:lnTo>
                    <a:pt x="24511" y="100825"/>
                  </a:lnTo>
                  <a:lnTo>
                    <a:pt x="28689" y="105079"/>
                  </a:lnTo>
                  <a:lnTo>
                    <a:pt x="34036" y="105079"/>
                  </a:lnTo>
                  <a:lnTo>
                    <a:pt x="39268" y="105079"/>
                  </a:lnTo>
                  <a:lnTo>
                    <a:pt x="43561" y="100825"/>
                  </a:lnTo>
                  <a:lnTo>
                    <a:pt x="43561" y="90309"/>
                  </a:lnTo>
                  <a:close/>
                </a:path>
                <a:path w="123190" h="105409">
                  <a:moveTo>
                    <a:pt x="100838" y="4267"/>
                  </a:moveTo>
                  <a:lnTo>
                    <a:pt x="96647" y="0"/>
                  </a:lnTo>
                  <a:lnTo>
                    <a:pt x="86080" y="0"/>
                  </a:lnTo>
                  <a:lnTo>
                    <a:pt x="81889" y="4267"/>
                  </a:lnTo>
                  <a:lnTo>
                    <a:pt x="81889" y="14770"/>
                  </a:lnTo>
                  <a:lnTo>
                    <a:pt x="86080" y="19024"/>
                  </a:lnTo>
                  <a:lnTo>
                    <a:pt x="91313" y="19024"/>
                  </a:lnTo>
                  <a:lnTo>
                    <a:pt x="96647" y="19024"/>
                  </a:lnTo>
                  <a:lnTo>
                    <a:pt x="100838" y="14770"/>
                  </a:lnTo>
                  <a:lnTo>
                    <a:pt x="100838" y="4267"/>
                  </a:lnTo>
                  <a:close/>
                </a:path>
                <a:path w="123190" h="105409">
                  <a:moveTo>
                    <a:pt x="122720" y="85166"/>
                  </a:moveTo>
                  <a:lnTo>
                    <a:pt x="118427" y="80911"/>
                  </a:lnTo>
                  <a:lnTo>
                    <a:pt x="107962" y="80911"/>
                  </a:lnTo>
                  <a:lnTo>
                    <a:pt x="103670" y="85166"/>
                  </a:lnTo>
                  <a:lnTo>
                    <a:pt x="103670" y="95681"/>
                  </a:lnTo>
                  <a:lnTo>
                    <a:pt x="107962" y="99936"/>
                  </a:lnTo>
                  <a:lnTo>
                    <a:pt x="113195" y="99936"/>
                  </a:lnTo>
                  <a:lnTo>
                    <a:pt x="118427" y="99936"/>
                  </a:lnTo>
                  <a:lnTo>
                    <a:pt x="122720" y="95681"/>
                  </a:lnTo>
                  <a:lnTo>
                    <a:pt x="122720" y="85166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542003" y="7045949"/>
              <a:ext cx="509905" cy="558165"/>
            </a:xfrm>
            <a:custGeom>
              <a:avLst/>
              <a:gdLst/>
              <a:ahLst/>
              <a:cxnLst/>
              <a:rect l="l" t="t" r="r" b="b"/>
              <a:pathLst>
                <a:path w="509905" h="558165">
                  <a:moveTo>
                    <a:pt x="259755" y="0"/>
                  </a:moveTo>
                  <a:lnTo>
                    <a:pt x="220596" y="4540"/>
                  </a:lnTo>
                  <a:lnTo>
                    <a:pt x="182291" y="15193"/>
                  </a:lnTo>
                  <a:lnTo>
                    <a:pt x="145882" y="31039"/>
                  </a:lnTo>
                  <a:lnTo>
                    <a:pt x="95713" y="61052"/>
                  </a:lnTo>
                  <a:lnTo>
                    <a:pt x="64564" y="89188"/>
                  </a:lnTo>
                  <a:lnTo>
                    <a:pt x="37916" y="122438"/>
                  </a:lnTo>
                  <a:lnTo>
                    <a:pt x="17271" y="159529"/>
                  </a:lnTo>
                  <a:lnTo>
                    <a:pt x="4131" y="199190"/>
                  </a:lnTo>
                  <a:lnTo>
                    <a:pt x="0" y="240150"/>
                  </a:lnTo>
                  <a:lnTo>
                    <a:pt x="6377" y="281138"/>
                  </a:lnTo>
                  <a:lnTo>
                    <a:pt x="24767" y="320880"/>
                  </a:lnTo>
                  <a:lnTo>
                    <a:pt x="56670" y="358107"/>
                  </a:lnTo>
                  <a:lnTo>
                    <a:pt x="202949" y="503872"/>
                  </a:lnTo>
                  <a:lnTo>
                    <a:pt x="247123" y="537501"/>
                  </a:lnTo>
                  <a:lnTo>
                    <a:pt x="301084" y="555608"/>
                  </a:lnTo>
                  <a:lnTo>
                    <a:pt x="339515" y="557828"/>
                  </a:lnTo>
                  <a:lnTo>
                    <a:pt x="377829" y="551894"/>
                  </a:lnTo>
                  <a:lnTo>
                    <a:pt x="414670" y="537704"/>
                  </a:lnTo>
                  <a:lnTo>
                    <a:pt x="414460" y="537704"/>
                  </a:lnTo>
                  <a:lnTo>
                    <a:pt x="426037" y="531218"/>
                  </a:lnTo>
                  <a:lnTo>
                    <a:pt x="457077" y="507296"/>
                  </a:lnTo>
                  <a:lnTo>
                    <a:pt x="486562" y="469270"/>
                  </a:lnTo>
                  <a:lnTo>
                    <a:pt x="504091" y="425103"/>
                  </a:lnTo>
                  <a:lnTo>
                    <a:pt x="509526" y="377601"/>
                  </a:lnTo>
                  <a:lnTo>
                    <a:pt x="502730" y="329574"/>
                  </a:lnTo>
                  <a:lnTo>
                    <a:pt x="454250" y="152637"/>
                  </a:lnTo>
                  <a:lnTo>
                    <a:pt x="431865" y="101184"/>
                  </a:lnTo>
                  <a:lnTo>
                    <a:pt x="404077" y="61363"/>
                  </a:lnTo>
                  <a:lnTo>
                    <a:pt x="371929" y="32253"/>
                  </a:lnTo>
                  <a:lnTo>
                    <a:pt x="336465" y="12936"/>
                  </a:lnTo>
                  <a:lnTo>
                    <a:pt x="298726" y="2492"/>
                  </a:lnTo>
                  <a:lnTo>
                    <a:pt x="259755" y="0"/>
                  </a:lnTo>
                  <a:close/>
                </a:path>
              </a:pathLst>
            </a:custGeom>
            <a:solidFill>
              <a:srgbClr val="9DA2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2542003" y="7045949"/>
              <a:ext cx="509905" cy="558165"/>
            </a:xfrm>
            <a:custGeom>
              <a:avLst/>
              <a:gdLst/>
              <a:ahLst/>
              <a:cxnLst/>
              <a:rect l="l" t="t" r="r" b="b"/>
              <a:pathLst>
                <a:path w="509905" h="558165">
                  <a:moveTo>
                    <a:pt x="414670" y="537704"/>
                  </a:moveTo>
                  <a:lnTo>
                    <a:pt x="377829" y="551894"/>
                  </a:lnTo>
                  <a:lnTo>
                    <a:pt x="339515" y="557828"/>
                  </a:lnTo>
                  <a:lnTo>
                    <a:pt x="301084" y="555608"/>
                  </a:lnTo>
                  <a:lnTo>
                    <a:pt x="263889" y="545337"/>
                  </a:lnTo>
                  <a:lnTo>
                    <a:pt x="216652" y="516444"/>
                  </a:lnTo>
                  <a:lnTo>
                    <a:pt x="56670" y="358107"/>
                  </a:lnTo>
                  <a:lnTo>
                    <a:pt x="24767" y="320880"/>
                  </a:lnTo>
                  <a:lnTo>
                    <a:pt x="6377" y="281138"/>
                  </a:lnTo>
                  <a:lnTo>
                    <a:pt x="0" y="240150"/>
                  </a:lnTo>
                  <a:lnTo>
                    <a:pt x="4131" y="199190"/>
                  </a:lnTo>
                  <a:lnTo>
                    <a:pt x="17271" y="159529"/>
                  </a:lnTo>
                  <a:lnTo>
                    <a:pt x="37916" y="122438"/>
                  </a:lnTo>
                  <a:lnTo>
                    <a:pt x="64564" y="89188"/>
                  </a:lnTo>
                  <a:lnTo>
                    <a:pt x="95713" y="61052"/>
                  </a:lnTo>
                  <a:lnTo>
                    <a:pt x="129862" y="39300"/>
                  </a:lnTo>
                  <a:lnTo>
                    <a:pt x="182291" y="15193"/>
                  </a:lnTo>
                  <a:lnTo>
                    <a:pt x="220596" y="4540"/>
                  </a:lnTo>
                  <a:lnTo>
                    <a:pt x="259755" y="0"/>
                  </a:lnTo>
                  <a:lnTo>
                    <a:pt x="298726" y="2492"/>
                  </a:lnTo>
                  <a:lnTo>
                    <a:pt x="336465" y="12936"/>
                  </a:lnTo>
                  <a:lnTo>
                    <a:pt x="371929" y="32253"/>
                  </a:lnTo>
                  <a:lnTo>
                    <a:pt x="404077" y="61363"/>
                  </a:lnTo>
                  <a:lnTo>
                    <a:pt x="431865" y="101184"/>
                  </a:lnTo>
                  <a:lnTo>
                    <a:pt x="454250" y="152637"/>
                  </a:lnTo>
                  <a:lnTo>
                    <a:pt x="502730" y="329574"/>
                  </a:lnTo>
                  <a:lnTo>
                    <a:pt x="509526" y="377601"/>
                  </a:lnTo>
                  <a:lnTo>
                    <a:pt x="504091" y="425103"/>
                  </a:lnTo>
                  <a:lnTo>
                    <a:pt x="486562" y="469270"/>
                  </a:lnTo>
                  <a:lnTo>
                    <a:pt x="457077" y="507296"/>
                  </a:lnTo>
                  <a:lnTo>
                    <a:pt x="426037" y="531218"/>
                  </a:lnTo>
                  <a:lnTo>
                    <a:pt x="414460" y="537704"/>
                  </a:lnTo>
                  <a:lnTo>
                    <a:pt x="414670" y="537704"/>
                  </a:lnTo>
                  <a:close/>
                </a:path>
              </a:pathLst>
            </a:custGeom>
            <a:ln w="15589">
              <a:solidFill>
                <a:srgbClr val="D9DA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2740259" y="7350137"/>
              <a:ext cx="312420" cy="263525"/>
            </a:xfrm>
            <a:custGeom>
              <a:avLst/>
              <a:gdLst/>
              <a:ahLst/>
              <a:cxnLst/>
              <a:rect l="l" t="t" r="r" b="b"/>
              <a:pathLst>
                <a:path w="312419" h="263525">
                  <a:moveTo>
                    <a:pt x="217377" y="0"/>
                  </a:moveTo>
                  <a:lnTo>
                    <a:pt x="169064" y="7024"/>
                  </a:lnTo>
                  <a:lnTo>
                    <a:pt x="124898" y="23679"/>
                  </a:lnTo>
                  <a:lnTo>
                    <a:pt x="77336" y="52123"/>
                  </a:lnTo>
                  <a:lnTo>
                    <a:pt x="42368" y="82341"/>
                  </a:lnTo>
                  <a:lnTo>
                    <a:pt x="14666" y="117253"/>
                  </a:lnTo>
                  <a:lnTo>
                    <a:pt x="0" y="154167"/>
                  </a:lnTo>
                  <a:lnTo>
                    <a:pt x="4140" y="190387"/>
                  </a:lnTo>
                  <a:lnTo>
                    <a:pt x="32859" y="223223"/>
                  </a:lnTo>
                  <a:lnTo>
                    <a:pt x="66819" y="250382"/>
                  </a:lnTo>
                  <a:lnTo>
                    <a:pt x="91718" y="262780"/>
                  </a:lnTo>
                  <a:lnTo>
                    <a:pt x="119778" y="263429"/>
                  </a:lnTo>
                  <a:lnTo>
                    <a:pt x="163221" y="255337"/>
                  </a:lnTo>
                  <a:lnTo>
                    <a:pt x="212912" y="236822"/>
                  </a:lnTo>
                  <a:lnTo>
                    <a:pt x="251255" y="209757"/>
                  </a:lnTo>
                  <a:lnTo>
                    <a:pt x="292013" y="163361"/>
                  </a:lnTo>
                  <a:lnTo>
                    <a:pt x="308230" y="124540"/>
                  </a:lnTo>
                  <a:lnTo>
                    <a:pt x="311965" y="99167"/>
                  </a:lnTo>
                  <a:lnTo>
                    <a:pt x="311803" y="68882"/>
                  </a:lnTo>
                  <a:lnTo>
                    <a:pt x="311803" y="69039"/>
                  </a:lnTo>
                  <a:lnTo>
                    <a:pt x="296285" y="27774"/>
                  </a:lnTo>
                  <a:lnTo>
                    <a:pt x="262297" y="5839"/>
                  </a:lnTo>
                  <a:lnTo>
                    <a:pt x="217377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901492" y="74805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19894" y="0"/>
                  </a:moveTo>
                  <a:lnTo>
                    <a:pt x="12147" y="1567"/>
                  </a:lnTo>
                  <a:lnTo>
                    <a:pt x="5824" y="5844"/>
                  </a:lnTo>
                  <a:lnTo>
                    <a:pt x="1562" y="12187"/>
                  </a:lnTo>
                  <a:lnTo>
                    <a:pt x="0" y="19957"/>
                  </a:lnTo>
                  <a:lnTo>
                    <a:pt x="1562" y="27727"/>
                  </a:lnTo>
                  <a:lnTo>
                    <a:pt x="5824" y="34070"/>
                  </a:lnTo>
                  <a:lnTo>
                    <a:pt x="12147" y="38347"/>
                  </a:lnTo>
                  <a:lnTo>
                    <a:pt x="19894" y="39915"/>
                  </a:lnTo>
                  <a:lnTo>
                    <a:pt x="27702" y="38347"/>
                  </a:lnTo>
                  <a:lnTo>
                    <a:pt x="34056" y="34070"/>
                  </a:lnTo>
                  <a:lnTo>
                    <a:pt x="38329" y="27727"/>
                  </a:lnTo>
                  <a:lnTo>
                    <a:pt x="39894" y="19957"/>
                  </a:lnTo>
                  <a:lnTo>
                    <a:pt x="38329" y="12187"/>
                  </a:lnTo>
                  <a:lnTo>
                    <a:pt x="34056" y="5844"/>
                  </a:lnTo>
                  <a:lnTo>
                    <a:pt x="27702" y="1567"/>
                  </a:lnTo>
                  <a:lnTo>
                    <a:pt x="19894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426950" y="7266717"/>
              <a:ext cx="1035685" cy="909955"/>
            </a:xfrm>
            <a:custGeom>
              <a:avLst/>
              <a:gdLst/>
              <a:ahLst/>
              <a:cxnLst/>
              <a:rect l="l" t="t" r="r" b="b"/>
              <a:pathLst>
                <a:path w="1035684" h="909954">
                  <a:moveTo>
                    <a:pt x="30467" y="496519"/>
                  </a:moveTo>
                  <a:lnTo>
                    <a:pt x="23660" y="489673"/>
                  </a:lnTo>
                  <a:lnTo>
                    <a:pt x="6807" y="489673"/>
                  </a:lnTo>
                  <a:lnTo>
                    <a:pt x="0" y="496519"/>
                  </a:lnTo>
                  <a:lnTo>
                    <a:pt x="0" y="513372"/>
                  </a:lnTo>
                  <a:lnTo>
                    <a:pt x="6807" y="520230"/>
                  </a:lnTo>
                  <a:lnTo>
                    <a:pt x="15278" y="520230"/>
                  </a:lnTo>
                  <a:lnTo>
                    <a:pt x="23660" y="520230"/>
                  </a:lnTo>
                  <a:lnTo>
                    <a:pt x="30467" y="513372"/>
                  </a:lnTo>
                  <a:lnTo>
                    <a:pt x="30467" y="496519"/>
                  </a:lnTo>
                  <a:close/>
                </a:path>
                <a:path w="1035684" h="909954">
                  <a:moveTo>
                    <a:pt x="64389" y="320040"/>
                  </a:moveTo>
                  <a:lnTo>
                    <a:pt x="57480" y="313194"/>
                  </a:lnTo>
                  <a:lnTo>
                    <a:pt x="40627" y="313194"/>
                  </a:lnTo>
                  <a:lnTo>
                    <a:pt x="33820" y="320040"/>
                  </a:lnTo>
                  <a:lnTo>
                    <a:pt x="33820" y="336905"/>
                  </a:lnTo>
                  <a:lnTo>
                    <a:pt x="40627" y="343750"/>
                  </a:lnTo>
                  <a:lnTo>
                    <a:pt x="49098" y="343750"/>
                  </a:lnTo>
                  <a:lnTo>
                    <a:pt x="57480" y="343750"/>
                  </a:lnTo>
                  <a:lnTo>
                    <a:pt x="64389" y="336905"/>
                  </a:lnTo>
                  <a:lnTo>
                    <a:pt x="64389" y="320040"/>
                  </a:lnTo>
                  <a:close/>
                </a:path>
                <a:path w="1035684" h="909954">
                  <a:moveTo>
                    <a:pt x="275691" y="523951"/>
                  </a:moveTo>
                  <a:lnTo>
                    <a:pt x="268884" y="517105"/>
                  </a:lnTo>
                  <a:lnTo>
                    <a:pt x="252031" y="517105"/>
                  </a:lnTo>
                  <a:lnTo>
                    <a:pt x="245224" y="523951"/>
                  </a:lnTo>
                  <a:lnTo>
                    <a:pt x="245224" y="540816"/>
                  </a:lnTo>
                  <a:lnTo>
                    <a:pt x="252031" y="547662"/>
                  </a:lnTo>
                  <a:lnTo>
                    <a:pt x="260515" y="547662"/>
                  </a:lnTo>
                  <a:lnTo>
                    <a:pt x="268884" y="547662"/>
                  </a:lnTo>
                  <a:lnTo>
                    <a:pt x="275691" y="540816"/>
                  </a:lnTo>
                  <a:lnTo>
                    <a:pt x="275691" y="523951"/>
                  </a:lnTo>
                  <a:close/>
                </a:path>
                <a:path w="1035684" h="909954">
                  <a:moveTo>
                    <a:pt x="505523" y="731761"/>
                  </a:moveTo>
                  <a:lnTo>
                    <a:pt x="498729" y="724903"/>
                  </a:lnTo>
                  <a:lnTo>
                    <a:pt x="481863" y="724903"/>
                  </a:lnTo>
                  <a:lnTo>
                    <a:pt x="474954" y="731761"/>
                  </a:lnTo>
                  <a:lnTo>
                    <a:pt x="474954" y="748626"/>
                  </a:lnTo>
                  <a:lnTo>
                    <a:pt x="481863" y="755459"/>
                  </a:lnTo>
                  <a:lnTo>
                    <a:pt x="490245" y="755459"/>
                  </a:lnTo>
                  <a:lnTo>
                    <a:pt x="498729" y="755459"/>
                  </a:lnTo>
                  <a:lnTo>
                    <a:pt x="505523" y="748626"/>
                  </a:lnTo>
                  <a:lnTo>
                    <a:pt x="505523" y="731761"/>
                  </a:lnTo>
                  <a:close/>
                </a:path>
                <a:path w="1035684" h="909954">
                  <a:moveTo>
                    <a:pt x="506260" y="547179"/>
                  </a:moveTo>
                  <a:lnTo>
                    <a:pt x="499452" y="540334"/>
                  </a:lnTo>
                  <a:lnTo>
                    <a:pt x="482600" y="540334"/>
                  </a:lnTo>
                  <a:lnTo>
                    <a:pt x="475691" y="547179"/>
                  </a:lnTo>
                  <a:lnTo>
                    <a:pt x="475691" y="564045"/>
                  </a:lnTo>
                  <a:lnTo>
                    <a:pt x="482600" y="570890"/>
                  </a:lnTo>
                  <a:lnTo>
                    <a:pt x="491083" y="570890"/>
                  </a:lnTo>
                  <a:lnTo>
                    <a:pt x="499452" y="570890"/>
                  </a:lnTo>
                  <a:lnTo>
                    <a:pt x="506260" y="564045"/>
                  </a:lnTo>
                  <a:lnTo>
                    <a:pt x="506260" y="547179"/>
                  </a:lnTo>
                  <a:close/>
                </a:path>
                <a:path w="1035684" h="909954">
                  <a:moveTo>
                    <a:pt x="632434" y="394550"/>
                  </a:moveTo>
                  <a:lnTo>
                    <a:pt x="625627" y="387718"/>
                  </a:lnTo>
                  <a:lnTo>
                    <a:pt x="608672" y="387718"/>
                  </a:lnTo>
                  <a:lnTo>
                    <a:pt x="601865" y="394550"/>
                  </a:lnTo>
                  <a:lnTo>
                    <a:pt x="601865" y="411416"/>
                  </a:lnTo>
                  <a:lnTo>
                    <a:pt x="608672" y="418274"/>
                  </a:lnTo>
                  <a:lnTo>
                    <a:pt x="617143" y="418274"/>
                  </a:lnTo>
                  <a:lnTo>
                    <a:pt x="625627" y="418274"/>
                  </a:lnTo>
                  <a:lnTo>
                    <a:pt x="632434" y="411416"/>
                  </a:lnTo>
                  <a:lnTo>
                    <a:pt x="632434" y="394550"/>
                  </a:lnTo>
                  <a:close/>
                </a:path>
                <a:path w="1035684" h="909954">
                  <a:moveTo>
                    <a:pt x="686041" y="654748"/>
                  </a:moveTo>
                  <a:lnTo>
                    <a:pt x="679246" y="647903"/>
                  </a:lnTo>
                  <a:lnTo>
                    <a:pt x="662279" y="647903"/>
                  </a:lnTo>
                  <a:lnTo>
                    <a:pt x="655472" y="654748"/>
                  </a:lnTo>
                  <a:lnTo>
                    <a:pt x="655472" y="671614"/>
                  </a:lnTo>
                  <a:lnTo>
                    <a:pt x="662279" y="678459"/>
                  </a:lnTo>
                  <a:lnTo>
                    <a:pt x="670763" y="678459"/>
                  </a:lnTo>
                  <a:lnTo>
                    <a:pt x="679246" y="678459"/>
                  </a:lnTo>
                  <a:lnTo>
                    <a:pt x="686041" y="671614"/>
                  </a:lnTo>
                  <a:lnTo>
                    <a:pt x="686041" y="654748"/>
                  </a:lnTo>
                  <a:close/>
                </a:path>
                <a:path w="1035684" h="909954">
                  <a:moveTo>
                    <a:pt x="729183" y="885621"/>
                  </a:moveTo>
                  <a:lnTo>
                    <a:pt x="722376" y="878776"/>
                  </a:lnTo>
                  <a:lnTo>
                    <a:pt x="705523" y="878776"/>
                  </a:lnTo>
                  <a:lnTo>
                    <a:pt x="698715" y="885621"/>
                  </a:lnTo>
                  <a:lnTo>
                    <a:pt x="698715" y="902500"/>
                  </a:lnTo>
                  <a:lnTo>
                    <a:pt x="705523" y="909332"/>
                  </a:lnTo>
                  <a:lnTo>
                    <a:pt x="713905" y="909332"/>
                  </a:lnTo>
                  <a:lnTo>
                    <a:pt x="722376" y="909332"/>
                  </a:lnTo>
                  <a:lnTo>
                    <a:pt x="729183" y="902500"/>
                  </a:lnTo>
                  <a:lnTo>
                    <a:pt x="729183" y="885621"/>
                  </a:lnTo>
                  <a:close/>
                </a:path>
                <a:path w="1035684" h="909954">
                  <a:moveTo>
                    <a:pt x="811072" y="6845"/>
                  </a:moveTo>
                  <a:lnTo>
                    <a:pt x="804265" y="0"/>
                  </a:lnTo>
                  <a:lnTo>
                    <a:pt x="787400" y="0"/>
                  </a:lnTo>
                  <a:lnTo>
                    <a:pt x="780491" y="6845"/>
                  </a:lnTo>
                  <a:lnTo>
                    <a:pt x="780491" y="23710"/>
                  </a:lnTo>
                  <a:lnTo>
                    <a:pt x="787400" y="30568"/>
                  </a:lnTo>
                  <a:lnTo>
                    <a:pt x="795782" y="30568"/>
                  </a:lnTo>
                  <a:lnTo>
                    <a:pt x="804265" y="30568"/>
                  </a:lnTo>
                  <a:lnTo>
                    <a:pt x="811072" y="23710"/>
                  </a:lnTo>
                  <a:lnTo>
                    <a:pt x="811072" y="6845"/>
                  </a:lnTo>
                  <a:close/>
                </a:path>
                <a:path w="1035684" h="909954">
                  <a:moveTo>
                    <a:pt x="816089" y="231330"/>
                  </a:moveTo>
                  <a:lnTo>
                    <a:pt x="809180" y="224497"/>
                  </a:lnTo>
                  <a:lnTo>
                    <a:pt x="792327" y="224497"/>
                  </a:lnTo>
                  <a:lnTo>
                    <a:pt x="785520" y="231330"/>
                  </a:lnTo>
                  <a:lnTo>
                    <a:pt x="785520" y="248196"/>
                  </a:lnTo>
                  <a:lnTo>
                    <a:pt x="792327" y="255054"/>
                  </a:lnTo>
                  <a:lnTo>
                    <a:pt x="800811" y="255054"/>
                  </a:lnTo>
                  <a:lnTo>
                    <a:pt x="809180" y="255054"/>
                  </a:lnTo>
                  <a:lnTo>
                    <a:pt x="816089" y="248196"/>
                  </a:lnTo>
                  <a:lnTo>
                    <a:pt x="816089" y="231330"/>
                  </a:lnTo>
                  <a:close/>
                </a:path>
                <a:path w="1035684" h="909954">
                  <a:moveTo>
                    <a:pt x="825106" y="480453"/>
                  </a:moveTo>
                  <a:lnTo>
                    <a:pt x="818299" y="473608"/>
                  </a:lnTo>
                  <a:lnTo>
                    <a:pt x="801433" y="473608"/>
                  </a:lnTo>
                  <a:lnTo>
                    <a:pt x="794524" y="480453"/>
                  </a:lnTo>
                  <a:lnTo>
                    <a:pt x="794524" y="497319"/>
                  </a:lnTo>
                  <a:lnTo>
                    <a:pt x="801433" y="504164"/>
                  </a:lnTo>
                  <a:lnTo>
                    <a:pt x="809815" y="504164"/>
                  </a:lnTo>
                  <a:lnTo>
                    <a:pt x="818299" y="504164"/>
                  </a:lnTo>
                  <a:lnTo>
                    <a:pt x="825106" y="497319"/>
                  </a:lnTo>
                  <a:lnTo>
                    <a:pt x="825106" y="480453"/>
                  </a:lnTo>
                  <a:close/>
                </a:path>
                <a:path w="1035684" h="909954">
                  <a:moveTo>
                    <a:pt x="1007402" y="295097"/>
                  </a:moveTo>
                  <a:lnTo>
                    <a:pt x="1000493" y="288251"/>
                  </a:lnTo>
                  <a:lnTo>
                    <a:pt x="983627" y="288251"/>
                  </a:lnTo>
                  <a:lnTo>
                    <a:pt x="976820" y="295097"/>
                  </a:lnTo>
                  <a:lnTo>
                    <a:pt x="976820" y="311962"/>
                  </a:lnTo>
                  <a:lnTo>
                    <a:pt x="983627" y="318808"/>
                  </a:lnTo>
                  <a:lnTo>
                    <a:pt x="992111" y="318808"/>
                  </a:lnTo>
                  <a:lnTo>
                    <a:pt x="1000493" y="318808"/>
                  </a:lnTo>
                  <a:lnTo>
                    <a:pt x="1007402" y="311962"/>
                  </a:lnTo>
                  <a:lnTo>
                    <a:pt x="1007402" y="295097"/>
                  </a:lnTo>
                  <a:close/>
                </a:path>
                <a:path w="1035684" h="909954">
                  <a:moveTo>
                    <a:pt x="1035354" y="108800"/>
                  </a:moveTo>
                  <a:lnTo>
                    <a:pt x="1028547" y="101955"/>
                  </a:lnTo>
                  <a:lnTo>
                    <a:pt x="1011694" y="101955"/>
                  </a:lnTo>
                  <a:lnTo>
                    <a:pt x="1004887" y="108800"/>
                  </a:lnTo>
                  <a:lnTo>
                    <a:pt x="1004887" y="125666"/>
                  </a:lnTo>
                  <a:lnTo>
                    <a:pt x="1011694" y="132524"/>
                  </a:lnTo>
                  <a:lnTo>
                    <a:pt x="1020178" y="132524"/>
                  </a:lnTo>
                  <a:lnTo>
                    <a:pt x="1028547" y="132524"/>
                  </a:lnTo>
                  <a:lnTo>
                    <a:pt x="1035354" y="125666"/>
                  </a:lnTo>
                  <a:lnTo>
                    <a:pt x="1035354" y="10880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31972" y="8497814"/>
              <a:ext cx="174916" cy="18987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9079064" y="8498285"/>
              <a:ext cx="41275" cy="188595"/>
            </a:xfrm>
            <a:custGeom>
              <a:avLst/>
              <a:gdLst/>
              <a:ahLst/>
              <a:cxnLst/>
              <a:rect l="l" t="t" r="r" b="b"/>
              <a:pathLst>
                <a:path w="41275" h="188595">
                  <a:moveTo>
                    <a:pt x="32428" y="0"/>
                  </a:moveTo>
                  <a:lnTo>
                    <a:pt x="6544" y="0"/>
                  </a:lnTo>
                  <a:lnTo>
                    <a:pt x="1403" y="4670"/>
                  </a:lnTo>
                  <a:lnTo>
                    <a:pt x="1403" y="45359"/>
                  </a:lnTo>
                  <a:lnTo>
                    <a:pt x="1376" y="57259"/>
                  </a:lnTo>
                  <a:lnTo>
                    <a:pt x="1304" y="71204"/>
                  </a:lnTo>
                  <a:lnTo>
                    <a:pt x="1088" y="105232"/>
                  </a:lnTo>
                  <a:lnTo>
                    <a:pt x="888" y="114844"/>
                  </a:lnTo>
                  <a:lnTo>
                    <a:pt x="744" y="123565"/>
                  </a:lnTo>
                  <a:lnTo>
                    <a:pt x="657" y="131381"/>
                  </a:lnTo>
                  <a:lnTo>
                    <a:pt x="628" y="138278"/>
                  </a:lnTo>
                  <a:lnTo>
                    <a:pt x="471" y="146854"/>
                  </a:lnTo>
                  <a:lnTo>
                    <a:pt x="471" y="153712"/>
                  </a:lnTo>
                  <a:lnTo>
                    <a:pt x="157" y="163691"/>
                  </a:lnTo>
                  <a:lnTo>
                    <a:pt x="0" y="167429"/>
                  </a:lnTo>
                  <a:lnTo>
                    <a:pt x="0" y="178036"/>
                  </a:lnTo>
                  <a:lnTo>
                    <a:pt x="1088" y="181617"/>
                  </a:lnTo>
                  <a:lnTo>
                    <a:pt x="3277" y="184266"/>
                  </a:lnTo>
                  <a:lnTo>
                    <a:pt x="5298" y="186915"/>
                  </a:lnTo>
                  <a:lnTo>
                    <a:pt x="9046" y="188318"/>
                  </a:lnTo>
                  <a:lnTo>
                    <a:pt x="14502" y="188318"/>
                  </a:lnTo>
                  <a:lnTo>
                    <a:pt x="15119" y="188004"/>
                  </a:lnTo>
                  <a:lnTo>
                    <a:pt x="31182" y="188004"/>
                  </a:lnTo>
                  <a:lnTo>
                    <a:pt x="34763" y="186915"/>
                  </a:lnTo>
                  <a:lnTo>
                    <a:pt x="39757" y="181931"/>
                  </a:lnTo>
                  <a:lnTo>
                    <a:pt x="41003" y="177868"/>
                  </a:lnTo>
                  <a:lnTo>
                    <a:pt x="41003" y="9193"/>
                  </a:lnTo>
                  <a:lnTo>
                    <a:pt x="39915" y="5769"/>
                  </a:lnTo>
                  <a:lnTo>
                    <a:pt x="35862" y="1088"/>
                  </a:lnTo>
                  <a:lnTo>
                    <a:pt x="32428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93489" y="8497196"/>
              <a:ext cx="148100" cy="190036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87735" y="8497657"/>
              <a:ext cx="172581" cy="189575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631717" y="8497971"/>
              <a:ext cx="123776" cy="19019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85586" y="8497971"/>
              <a:ext cx="165712" cy="19003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160664" y="8497814"/>
              <a:ext cx="135933" cy="189104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76113" y="8494851"/>
              <a:ext cx="165869" cy="19331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0618420" y="8498285"/>
              <a:ext cx="41275" cy="188595"/>
            </a:xfrm>
            <a:custGeom>
              <a:avLst/>
              <a:gdLst/>
              <a:ahLst/>
              <a:cxnLst/>
              <a:rect l="l" t="t" r="r" b="b"/>
              <a:pathLst>
                <a:path w="41275" h="188595">
                  <a:moveTo>
                    <a:pt x="32355" y="0"/>
                  </a:moveTo>
                  <a:lnTo>
                    <a:pt x="6491" y="0"/>
                  </a:lnTo>
                  <a:lnTo>
                    <a:pt x="1361" y="4670"/>
                  </a:lnTo>
                  <a:lnTo>
                    <a:pt x="1361" y="45359"/>
                  </a:lnTo>
                  <a:lnTo>
                    <a:pt x="1326" y="57259"/>
                  </a:lnTo>
                  <a:lnTo>
                    <a:pt x="1140" y="87195"/>
                  </a:lnTo>
                  <a:lnTo>
                    <a:pt x="1047" y="105232"/>
                  </a:lnTo>
                  <a:lnTo>
                    <a:pt x="832" y="114844"/>
                  </a:lnTo>
                  <a:lnTo>
                    <a:pt x="667" y="123565"/>
                  </a:lnTo>
                  <a:lnTo>
                    <a:pt x="561" y="131381"/>
                  </a:lnTo>
                  <a:lnTo>
                    <a:pt x="523" y="138278"/>
                  </a:lnTo>
                  <a:lnTo>
                    <a:pt x="418" y="146854"/>
                  </a:lnTo>
                  <a:lnTo>
                    <a:pt x="314" y="153712"/>
                  </a:lnTo>
                  <a:lnTo>
                    <a:pt x="314" y="158696"/>
                  </a:lnTo>
                  <a:lnTo>
                    <a:pt x="104" y="163691"/>
                  </a:lnTo>
                  <a:lnTo>
                    <a:pt x="0" y="167272"/>
                  </a:lnTo>
                  <a:lnTo>
                    <a:pt x="0" y="178036"/>
                  </a:lnTo>
                  <a:lnTo>
                    <a:pt x="1047" y="181617"/>
                  </a:lnTo>
                  <a:lnTo>
                    <a:pt x="3245" y="184266"/>
                  </a:lnTo>
                  <a:lnTo>
                    <a:pt x="5235" y="186915"/>
                  </a:lnTo>
                  <a:lnTo>
                    <a:pt x="9004" y="188318"/>
                  </a:lnTo>
                  <a:lnTo>
                    <a:pt x="14449" y="188318"/>
                  </a:lnTo>
                  <a:lnTo>
                    <a:pt x="15078" y="188004"/>
                  </a:lnTo>
                  <a:lnTo>
                    <a:pt x="31098" y="188004"/>
                  </a:lnTo>
                  <a:lnTo>
                    <a:pt x="34763" y="186915"/>
                  </a:lnTo>
                  <a:lnTo>
                    <a:pt x="37171" y="184423"/>
                  </a:lnTo>
                  <a:lnTo>
                    <a:pt x="39684" y="181931"/>
                  </a:lnTo>
                  <a:lnTo>
                    <a:pt x="40941" y="177868"/>
                  </a:lnTo>
                  <a:lnTo>
                    <a:pt x="40941" y="9193"/>
                  </a:lnTo>
                  <a:lnTo>
                    <a:pt x="39894" y="5769"/>
                  </a:lnTo>
                  <a:lnTo>
                    <a:pt x="37799" y="3423"/>
                  </a:lnTo>
                  <a:lnTo>
                    <a:pt x="35810" y="1088"/>
                  </a:lnTo>
                  <a:lnTo>
                    <a:pt x="32355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45536" y="8498746"/>
              <a:ext cx="140205" cy="18817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966681" y="8495165"/>
              <a:ext cx="171042" cy="195030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216202" y="8498128"/>
              <a:ext cx="200517" cy="18972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90435" y="8497657"/>
              <a:ext cx="172560" cy="189575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738805" y="8498903"/>
              <a:ext cx="156539" cy="188643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10107790" y="8038089"/>
              <a:ext cx="526415" cy="218440"/>
            </a:xfrm>
            <a:custGeom>
              <a:avLst/>
              <a:gdLst/>
              <a:ahLst/>
              <a:cxnLst/>
              <a:rect l="l" t="t" r="r" b="b"/>
              <a:pathLst>
                <a:path w="526415" h="218440">
                  <a:moveTo>
                    <a:pt x="289356" y="14338"/>
                  </a:moveTo>
                  <a:lnTo>
                    <a:pt x="282346" y="7480"/>
                  </a:lnTo>
                  <a:lnTo>
                    <a:pt x="264883" y="7480"/>
                  </a:lnTo>
                  <a:lnTo>
                    <a:pt x="258025" y="14185"/>
                  </a:lnTo>
                  <a:lnTo>
                    <a:pt x="258025" y="31953"/>
                  </a:lnTo>
                  <a:lnTo>
                    <a:pt x="264883" y="39128"/>
                  </a:lnTo>
                  <a:lnTo>
                    <a:pt x="282194" y="39128"/>
                  </a:lnTo>
                  <a:lnTo>
                    <a:pt x="289356" y="31800"/>
                  </a:lnTo>
                  <a:lnTo>
                    <a:pt x="289356" y="14338"/>
                  </a:lnTo>
                  <a:close/>
                </a:path>
                <a:path w="526415" h="218440">
                  <a:moveTo>
                    <a:pt x="526199" y="136969"/>
                  </a:moveTo>
                  <a:lnTo>
                    <a:pt x="523074" y="132588"/>
                  </a:lnTo>
                  <a:lnTo>
                    <a:pt x="518109" y="131356"/>
                  </a:lnTo>
                  <a:lnTo>
                    <a:pt x="513549" y="134696"/>
                  </a:lnTo>
                  <a:lnTo>
                    <a:pt x="513346" y="134531"/>
                  </a:lnTo>
                  <a:lnTo>
                    <a:pt x="497611" y="159270"/>
                  </a:lnTo>
                  <a:lnTo>
                    <a:pt x="481380" y="180568"/>
                  </a:lnTo>
                  <a:lnTo>
                    <a:pt x="465899" y="195478"/>
                  </a:lnTo>
                  <a:lnTo>
                    <a:pt x="452399" y="201104"/>
                  </a:lnTo>
                  <a:lnTo>
                    <a:pt x="448360" y="200088"/>
                  </a:lnTo>
                  <a:lnTo>
                    <a:pt x="445223" y="195173"/>
                  </a:lnTo>
                  <a:lnTo>
                    <a:pt x="445681" y="183616"/>
                  </a:lnTo>
                  <a:lnTo>
                    <a:pt x="452399" y="162598"/>
                  </a:lnTo>
                  <a:lnTo>
                    <a:pt x="472084" y="114896"/>
                  </a:lnTo>
                  <a:lnTo>
                    <a:pt x="476288" y="103733"/>
                  </a:lnTo>
                  <a:lnTo>
                    <a:pt x="479488" y="93599"/>
                  </a:lnTo>
                  <a:lnTo>
                    <a:pt x="481533" y="84709"/>
                  </a:lnTo>
                  <a:lnTo>
                    <a:pt x="482244" y="77317"/>
                  </a:lnTo>
                  <a:lnTo>
                    <a:pt x="480364" y="67424"/>
                  </a:lnTo>
                  <a:lnTo>
                    <a:pt x="475297" y="60528"/>
                  </a:lnTo>
                  <a:lnTo>
                    <a:pt x="467893" y="56502"/>
                  </a:lnTo>
                  <a:lnTo>
                    <a:pt x="459003" y="55194"/>
                  </a:lnTo>
                  <a:lnTo>
                    <a:pt x="449859" y="56489"/>
                  </a:lnTo>
                  <a:lnTo>
                    <a:pt x="441375" y="59778"/>
                  </a:lnTo>
                  <a:lnTo>
                    <a:pt x="433920" y="64135"/>
                  </a:lnTo>
                  <a:lnTo>
                    <a:pt x="427901" y="68592"/>
                  </a:lnTo>
                  <a:lnTo>
                    <a:pt x="424967" y="71399"/>
                  </a:lnTo>
                  <a:lnTo>
                    <a:pt x="423087" y="70154"/>
                  </a:lnTo>
                  <a:lnTo>
                    <a:pt x="424662" y="66573"/>
                  </a:lnTo>
                  <a:lnTo>
                    <a:pt x="447167" y="11061"/>
                  </a:lnTo>
                  <a:lnTo>
                    <a:pt x="450100" y="3886"/>
                  </a:lnTo>
                  <a:lnTo>
                    <a:pt x="447484" y="0"/>
                  </a:lnTo>
                  <a:lnTo>
                    <a:pt x="429056" y="0"/>
                  </a:lnTo>
                  <a:lnTo>
                    <a:pt x="424548" y="2959"/>
                  </a:lnTo>
                  <a:lnTo>
                    <a:pt x="421208" y="11061"/>
                  </a:lnTo>
                  <a:lnTo>
                    <a:pt x="370979" y="135293"/>
                  </a:lnTo>
                  <a:lnTo>
                    <a:pt x="354939" y="160045"/>
                  </a:lnTo>
                  <a:lnTo>
                    <a:pt x="337781" y="181152"/>
                  </a:lnTo>
                  <a:lnTo>
                    <a:pt x="321005" y="195592"/>
                  </a:lnTo>
                  <a:lnTo>
                    <a:pt x="305727" y="200952"/>
                  </a:lnTo>
                  <a:lnTo>
                    <a:pt x="300863" y="199758"/>
                  </a:lnTo>
                  <a:lnTo>
                    <a:pt x="297891" y="194602"/>
                  </a:lnTo>
                  <a:lnTo>
                    <a:pt x="298843" y="183057"/>
                  </a:lnTo>
                  <a:lnTo>
                    <a:pt x="305727" y="162750"/>
                  </a:lnTo>
                  <a:lnTo>
                    <a:pt x="344246" y="67500"/>
                  </a:lnTo>
                  <a:lnTo>
                    <a:pt x="346735" y="61417"/>
                  </a:lnTo>
                  <a:lnTo>
                    <a:pt x="349999" y="59080"/>
                  </a:lnTo>
                  <a:lnTo>
                    <a:pt x="372935" y="59080"/>
                  </a:lnTo>
                  <a:lnTo>
                    <a:pt x="375450" y="57365"/>
                  </a:lnTo>
                  <a:lnTo>
                    <a:pt x="377431" y="52539"/>
                  </a:lnTo>
                  <a:lnTo>
                    <a:pt x="379107" y="48018"/>
                  </a:lnTo>
                  <a:lnTo>
                    <a:pt x="377748" y="45681"/>
                  </a:lnTo>
                  <a:lnTo>
                    <a:pt x="356235" y="45681"/>
                  </a:lnTo>
                  <a:lnTo>
                    <a:pt x="354203" y="42557"/>
                  </a:lnTo>
                  <a:lnTo>
                    <a:pt x="356235" y="37261"/>
                  </a:lnTo>
                  <a:lnTo>
                    <a:pt x="366966" y="11061"/>
                  </a:lnTo>
                  <a:lnTo>
                    <a:pt x="370001" y="3886"/>
                  </a:lnTo>
                  <a:lnTo>
                    <a:pt x="367271" y="0"/>
                  </a:lnTo>
                  <a:lnTo>
                    <a:pt x="348907" y="0"/>
                  </a:lnTo>
                  <a:lnTo>
                    <a:pt x="344385" y="2959"/>
                  </a:lnTo>
                  <a:lnTo>
                    <a:pt x="341122" y="11061"/>
                  </a:lnTo>
                  <a:lnTo>
                    <a:pt x="327863" y="43332"/>
                  </a:lnTo>
                  <a:lnTo>
                    <a:pt x="324586" y="45681"/>
                  </a:lnTo>
                  <a:lnTo>
                    <a:pt x="300583" y="45681"/>
                  </a:lnTo>
                  <a:lnTo>
                    <a:pt x="298094" y="47383"/>
                  </a:lnTo>
                  <a:lnTo>
                    <a:pt x="296062" y="52222"/>
                  </a:lnTo>
                  <a:lnTo>
                    <a:pt x="294347" y="56743"/>
                  </a:lnTo>
                  <a:lnTo>
                    <a:pt x="295744" y="59080"/>
                  </a:lnTo>
                  <a:lnTo>
                    <a:pt x="318350" y="59080"/>
                  </a:lnTo>
                  <a:lnTo>
                    <a:pt x="320382" y="62204"/>
                  </a:lnTo>
                  <a:lnTo>
                    <a:pt x="290601" y="135839"/>
                  </a:lnTo>
                  <a:lnTo>
                    <a:pt x="259346" y="180873"/>
                  </a:lnTo>
                  <a:lnTo>
                    <a:pt x="230276" y="201409"/>
                  </a:lnTo>
                  <a:lnTo>
                    <a:pt x="225450" y="199936"/>
                  </a:lnTo>
                  <a:lnTo>
                    <a:pt x="222834" y="194259"/>
                  </a:lnTo>
                  <a:lnTo>
                    <a:pt x="224002" y="182537"/>
                  </a:lnTo>
                  <a:lnTo>
                    <a:pt x="230593" y="162915"/>
                  </a:lnTo>
                  <a:lnTo>
                    <a:pt x="267843" y="70307"/>
                  </a:lnTo>
                  <a:lnTo>
                    <a:pt x="270802" y="63131"/>
                  </a:lnTo>
                  <a:lnTo>
                    <a:pt x="268160" y="59245"/>
                  </a:lnTo>
                  <a:lnTo>
                    <a:pt x="249758" y="59245"/>
                  </a:lnTo>
                  <a:lnTo>
                    <a:pt x="245237" y="62204"/>
                  </a:lnTo>
                  <a:lnTo>
                    <a:pt x="241973" y="70307"/>
                  </a:lnTo>
                  <a:lnTo>
                    <a:pt x="214871" y="136931"/>
                  </a:lnTo>
                  <a:lnTo>
                    <a:pt x="203492" y="152895"/>
                  </a:lnTo>
                  <a:lnTo>
                    <a:pt x="190411" y="164325"/>
                  </a:lnTo>
                  <a:lnTo>
                    <a:pt x="177622" y="169837"/>
                  </a:lnTo>
                  <a:lnTo>
                    <a:pt x="165735" y="169926"/>
                  </a:lnTo>
                  <a:lnTo>
                    <a:pt x="160274" y="168833"/>
                  </a:lnTo>
                  <a:lnTo>
                    <a:pt x="158559" y="164617"/>
                  </a:lnTo>
                  <a:lnTo>
                    <a:pt x="161213" y="159791"/>
                  </a:lnTo>
                  <a:lnTo>
                    <a:pt x="170903" y="140309"/>
                  </a:lnTo>
                  <a:lnTo>
                    <a:pt x="180136" y="118046"/>
                  </a:lnTo>
                  <a:lnTo>
                    <a:pt x="188633" y="92925"/>
                  </a:lnTo>
                  <a:lnTo>
                    <a:pt x="196126" y="64858"/>
                  </a:lnTo>
                  <a:lnTo>
                    <a:pt x="197688" y="58928"/>
                  </a:lnTo>
                  <a:lnTo>
                    <a:pt x="194881" y="56121"/>
                  </a:lnTo>
                  <a:lnTo>
                    <a:pt x="188963" y="57365"/>
                  </a:lnTo>
                  <a:lnTo>
                    <a:pt x="181800" y="58928"/>
                  </a:lnTo>
                  <a:lnTo>
                    <a:pt x="178523" y="61887"/>
                  </a:lnTo>
                  <a:lnTo>
                    <a:pt x="176961" y="68745"/>
                  </a:lnTo>
                  <a:lnTo>
                    <a:pt x="171437" y="88709"/>
                  </a:lnTo>
                  <a:lnTo>
                    <a:pt x="152171" y="138277"/>
                  </a:lnTo>
                  <a:lnTo>
                    <a:pt x="133616" y="146532"/>
                  </a:lnTo>
                  <a:lnTo>
                    <a:pt x="127076" y="153708"/>
                  </a:lnTo>
                  <a:lnTo>
                    <a:pt x="127076" y="172580"/>
                  </a:lnTo>
                  <a:lnTo>
                    <a:pt x="130352" y="174447"/>
                  </a:lnTo>
                  <a:lnTo>
                    <a:pt x="121462" y="183959"/>
                  </a:lnTo>
                  <a:lnTo>
                    <a:pt x="114757" y="190563"/>
                  </a:lnTo>
                  <a:lnTo>
                    <a:pt x="108458" y="195237"/>
                  </a:lnTo>
                  <a:lnTo>
                    <a:pt x="102539" y="198005"/>
                  </a:lnTo>
                  <a:lnTo>
                    <a:pt x="96977" y="198920"/>
                  </a:lnTo>
                  <a:lnTo>
                    <a:pt x="93357" y="198145"/>
                  </a:lnTo>
                  <a:lnTo>
                    <a:pt x="90678" y="193852"/>
                  </a:lnTo>
                  <a:lnTo>
                    <a:pt x="91376" y="183134"/>
                  </a:lnTo>
                  <a:lnTo>
                    <a:pt x="97929" y="163068"/>
                  </a:lnTo>
                  <a:lnTo>
                    <a:pt x="135496" y="70459"/>
                  </a:lnTo>
                  <a:lnTo>
                    <a:pt x="138455" y="63296"/>
                  </a:lnTo>
                  <a:lnTo>
                    <a:pt x="135801" y="59397"/>
                  </a:lnTo>
                  <a:lnTo>
                    <a:pt x="117411" y="59397"/>
                  </a:lnTo>
                  <a:lnTo>
                    <a:pt x="112890" y="62357"/>
                  </a:lnTo>
                  <a:lnTo>
                    <a:pt x="81559" y="139992"/>
                  </a:lnTo>
                  <a:lnTo>
                    <a:pt x="71958" y="157594"/>
                  </a:lnTo>
                  <a:lnTo>
                    <a:pt x="58534" y="176860"/>
                  </a:lnTo>
                  <a:lnTo>
                    <a:pt x="42989" y="192392"/>
                  </a:lnTo>
                  <a:lnTo>
                    <a:pt x="27000" y="198767"/>
                  </a:lnTo>
                  <a:lnTo>
                    <a:pt x="24968" y="198247"/>
                  </a:lnTo>
                  <a:lnTo>
                    <a:pt x="22860" y="194398"/>
                  </a:lnTo>
                  <a:lnTo>
                    <a:pt x="23787" y="183769"/>
                  </a:lnTo>
                  <a:lnTo>
                    <a:pt x="30886" y="162915"/>
                  </a:lnTo>
                  <a:lnTo>
                    <a:pt x="68148" y="70307"/>
                  </a:lnTo>
                  <a:lnTo>
                    <a:pt x="71107" y="63131"/>
                  </a:lnTo>
                  <a:lnTo>
                    <a:pt x="68453" y="59245"/>
                  </a:lnTo>
                  <a:lnTo>
                    <a:pt x="50063" y="59245"/>
                  </a:lnTo>
                  <a:lnTo>
                    <a:pt x="45542" y="62204"/>
                  </a:lnTo>
                  <a:lnTo>
                    <a:pt x="42265" y="70307"/>
                  </a:lnTo>
                  <a:lnTo>
                    <a:pt x="9994" y="149656"/>
                  </a:lnTo>
                  <a:lnTo>
                    <a:pt x="0" y="182905"/>
                  </a:lnTo>
                  <a:lnTo>
                    <a:pt x="673" y="203923"/>
                  </a:lnTo>
                  <a:lnTo>
                    <a:pt x="9601" y="214922"/>
                  </a:lnTo>
                  <a:lnTo>
                    <a:pt x="24333" y="218097"/>
                  </a:lnTo>
                  <a:lnTo>
                    <a:pt x="34163" y="216623"/>
                  </a:lnTo>
                  <a:lnTo>
                    <a:pt x="43535" y="212496"/>
                  </a:lnTo>
                  <a:lnTo>
                    <a:pt x="52463" y="206197"/>
                  </a:lnTo>
                  <a:lnTo>
                    <a:pt x="60972" y="198145"/>
                  </a:lnTo>
                  <a:lnTo>
                    <a:pt x="64566" y="194551"/>
                  </a:lnTo>
                  <a:lnTo>
                    <a:pt x="66903" y="195021"/>
                  </a:lnTo>
                  <a:lnTo>
                    <a:pt x="92316" y="218097"/>
                  </a:lnTo>
                  <a:lnTo>
                    <a:pt x="103924" y="216268"/>
                  </a:lnTo>
                  <a:lnTo>
                    <a:pt x="116141" y="210769"/>
                  </a:lnTo>
                  <a:lnTo>
                    <a:pt x="128676" y="201523"/>
                  </a:lnTo>
                  <a:lnTo>
                    <a:pt x="141262" y="188480"/>
                  </a:lnTo>
                  <a:lnTo>
                    <a:pt x="145770" y="183324"/>
                  </a:lnTo>
                  <a:lnTo>
                    <a:pt x="148437" y="182702"/>
                  </a:lnTo>
                  <a:lnTo>
                    <a:pt x="154660" y="184581"/>
                  </a:lnTo>
                  <a:lnTo>
                    <a:pt x="175907" y="186588"/>
                  </a:lnTo>
                  <a:lnTo>
                    <a:pt x="195313" y="179451"/>
                  </a:lnTo>
                  <a:lnTo>
                    <a:pt x="202704" y="173088"/>
                  </a:lnTo>
                  <a:lnTo>
                    <a:pt x="199821" y="182778"/>
                  </a:lnTo>
                  <a:lnTo>
                    <a:pt x="200520" y="203809"/>
                  </a:lnTo>
                  <a:lnTo>
                    <a:pt x="209550" y="214871"/>
                  </a:lnTo>
                  <a:lnTo>
                    <a:pt x="224663" y="218097"/>
                  </a:lnTo>
                  <a:lnTo>
                    <a:pt x="245414" y="212255"/>
                  </a:lnTo>
                  <a:lnTo>
                    <a:pt x="258876" y="201409"/>
                  </a:lnTo>
                  <a:lnTo>
                    <a:pt x="265252" y="196265"/>
                  </a:lnTo>
                  <a:lnTo>
                    <a:pt x="275107" y="183984"/>
                  </a:lnTo>
                  <a:lnTo>
                    <a:pt x="275831" y="203923"/>
                  </a:lnTo>
                  <a:lnTo>
                    <a:pt x="285076" y="214922"/>
                  </a:lnTo>
                  <a:lnTo>
                    <a:pt x="300583" y="218097"/>
                  </a:lnTo>
                  <a:lnTo>
                    <a:pt x="323481" y="212013"/>
                  </a:lnTo>
                  <a:lnTo>
                    <a:pt x="345046" y="195630"/>
                  </a:lnTo>
                  <a:lnTo>
                    <a:pt x="348005" y="192087"/>
                  </a:lnTo>
                  <a:lnTo>
                    <a:pt x="343611" y="202971"/>
                  </a:lnTo>
                  <a:lnTo>
                    <a:pt x="340652" y="210146"/>
                  </a:lnTo>
                  <a:lnTo>
                    <a:pt x="343293" y="214045"/>
                  </a:lnTo>
                  <a:lnTo>
                    <a:pt x="361696" y="214045"/>
                  </a:lnTo>
                  <a:lnTo>
                    <a:pt x="366229" y="211074"/>
                  </a:lnTo>
                  <a:lnTo>
                    <a:pt x="369481" y="202971"/>
                  </a:lnTo>
                  <a:lnTo>
                    <a:pt x="408635" y="106629"/>
                  </a:lnTo>
                  <a:lnTo>
                    <a:pt x="442061" y="78168"/>
                  </a:lnTo>
                  <a:lnTo>
                    <a:pt x="448106" y="77165"/>
                  </a:lnTo>
                  <a:lnTo>
                    <a:pt x="452932" y="77165"/>
                  </a:lnTo>
                  <a:lnTo>
                    <a:pt x="456806" y="79514"/>
                  </a:lnTo>
                  <a:lnTo>
                    <a:pt x="456806" y="84023"/>
                  </a:lnTo>
                  <a:lnTo>
                    <a:pt x="431673" y="149974"/>
                  </a:lnTo>
                  <a:lnTo>
                    <a:pt x="422084" y="183438"/>
                  </a:lnTo>
                  <a:lnTo>
                    <a:pt x="423456" y="204317"/>
                  </a:lnTo>
                  <a:lnTo>
                    <a:pt x="432904" y="215061"/>
                  </a:lnTo>
                  <a:lnTo>
                    <a:pt x="447586" y="218097"/>
                  </a:lnTo>
                  <a:lnTo>
                    <a:pt x="468071" y="212166"/>
                  </a:lnTo>
                  <a:lnTo>
                    <a:pt x="487883" y="196037"/>
                  </a:lnTo>
                  <a:lnTo>
                    <a:pt x="506971" y="172186"/>
                  </a:lnTo>
                  <a:lnTo>
                    <a:pt x="525284" y="143116"/>
                  </a:lnTo>
                  <a:lnTo>
                    <a:pt x="526199" y="136969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9440895" y="8158432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0" y="0"/>
                  </a:moveTo>
                  <a:lnTo>
                    <a:pt x="463326" y="0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57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01381" y="8057572"/>
              <a:ext cx="306962" cy="201730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0821660" y="8158432"/>
              <a:ext cx="463550" cy="0"/>
            </a:xfrm>
            <a:custGeom>
              <a:avLst/>
              <a:gdLst/>
              <a:ahLst/>
              <a:cxnLst/>
              <a:rect l="l" t="t" r="r" b="b"/>
              <a:pathLst>
                <a:path w="463550" h="0">
                  <a:moveTo>
                    <a:pt x="463336" y="0"/>
                  </a:moveTo>
                  <a:lnTo>
                    <a:pt x="0" y="0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17527" y="8057572"/>
              <a:ext cx="306994" cy="201730"/>
            </a:xfrm>
            <a:prstGeom prst="rect">
              <a:avLst/>
            </a:prstGeom>
          </p:spPr>
        </p:pic>
        <p:sp>
          <p:nvSpPr>
            <p:cNvPr id="60" name="object 60" descr=""/>
            <p:cNvSpPr/>
            <p:nvPr/>
          </p:nvSpPr>
          <p:spPr>
            <a:xfrm>
              <a:off x="7492379" y="7422794"/>
              <a:ext cx="422275" cy="309245"/>
            </a:xfrm>
            <a:custGeom>
              <a:avLst/>
              <a:gdLst/>
              <a:ahLst/>
              <a:cxnLst/>
              <a:rect l="l" t="t" r="r" b="b"/>
              <a:pathLst>
                <a:path w="422275" h="309245">
                  <a:moveTo>
                    <a:pt x="257220" y="0"/>
                  </a:moveTo>
                  <a:lnTo>
                    <a:pt x="210159" y="1116"/>
                  </a:lnTo>
                  <a:lnTo>
                    <a:pt x="165222" y="12435"/>
                  </a:lnTo>
                  <a:lnTo>
                    <a:pt x="124008" y="33154"/>
                  </a:lnTo>
                  <a:lnTo>
                    <a:pt x="88116" y="62469"/>
                  </a:lnTo>
                  <a:lnTo>
                    <a:pt x="59143" y="99578"/>
                  </a:lnTo>
                  <a:lnTo>
                    <a:pt x="38689" y="143676"/>
                  </a:lnTo>
                  <a:lnTo>
                    <a:pt x="0" y="260594"/>
                  </a:lnTo>
                  <a:lnTo>
                    <a:pt x="116928" y="299284"/>
                  </a:lnTo>
                  <a:lnTo>
                    <a:pt x="164518" y="309170"/>
                  </a:lnTo>
                  <a:lnTo>
                    <a:pt x="211582" y="308050"/>
                  </a:lnTo>
                  <a:lnTo>
                    <a:pt x="256521" y="296728"/>
                  </a:lnTo>
                  <a:lnTo>
                    <a:pt x="297736" y="276008"/>
                  </a:lnTo>
                  <a:lnTo>
                    <a:pt x="333629" y="246694"/>
                  </a:lnTo>
                  <a:lnTo>
                    <a:pt x="362602" y="209589"/>
                  </a:lnTo>
                  <a:lnTo>
                    <a:pt x="383056" y="165498"/>
                  </a:lnTo>
                  <a:lnTo>
                    <a:pt x="421725" y="48580"/>
                  </a:lnTo>
                  <a:lnTo>
                    <a:pt x="304807" y="9890"/>
                  </a:lnTo>
                  <a:lnTo>
                    <a:pt x="257220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7492379" y="7422794"/>
              <a:ext cx="422275" cy="309245"/>
            </a:xfrm>
            <a:custGeom>
              <a:avLst/>
              <a:gdLst/>
              <a:ahLst/>
              <a:cxnLst/>
              <a:rect l="l" t="t" r="r" b="b"/>
              <a:pathLst>
                <a:path w="422275" h="309245">
                  <a:moveTo>
                    <a:pt x="304807" y="9890"/>
                  </a:moveTo>
                  <a:lnTo>
                    <a:pt x="421725" y="48580"/>
                  </a:lnTo>
                  <a:lnTo>
                    <a:pt x="383056" y="165498"/>
                  </a:lnTo>
                  <a:lnTo>
                    <a:pt x="362602" y="209589"/>
                  </a:lnTo>
                  <a:lnTo>
                    <a:pt x="333629" y="246694"/>
                  </a:lnTo>
                  <a:lnTo>
                    <a:pt x="297736" y="276008"/>
                  </a:lnTo>
                  <a:lnTo>
                    <a:pt x="256521" y="296728"/>
                  </a:lnTo>
                  <a:lnTo>
                    <a:pt x="211582" y="308050"/>
                  </a:lnTo>
                  <a:lnTo>
                    <a:pt x="164518" y="309170"/>
                  </a:lnTo>
                  <a:lnTo>
                    <a:pt x="116928" y="299284"/>
                  </a:lnTo>
                  <a:lnTo>
                    <a:pt x="0" y="260594"/>
                  </a:lnTo>
                  <a:lnTo>
                    <a:pt x="38689" y="143676"/>
                  </a:lnTo>
                  <a:lnTo>
                    <a:pt x="59143" y="99578"/>
                  </a:lnTo>
                  <a:lnTo>
                    <a:pt x="88116" y="62469"/>
                  </a:lnTo>
                  <a:lnTo>
                    <a:pt x="124008" y="33154"/>
                  </a:lnTo>
                  <a:lnTo>
                    <a:pt x="165222" y="12435"/>
                  </a:lnTo>
                  <a:lnTo>
                    <a:pt x="210159" y="1116"/>
                  </a:lnTo>
                  <a:lnTo>
                    <a:pt x="257220" y="0"/>
                  </a:lnTo>
                  <a:lnTo>
                    <a:pt x="304807" y="9890"/>
                  </a:lnTo>
                  <a:close/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7497509" y="7475458"/>
              <a:ext cx="406400" cy="207010"/>
            </a:xfrm>
            <a:custGeom>
              <a:avLst/>
              <a:gdLst/>
              <a:ahLst/>
              <a:cxnLst/>
              <a:rect l="l" t="t" r="r" b="b"/>
              <a:pathLst>
                <a:path w="406400" h="207009">
                  <a:moveTo>
                    <a:pt x="406102" y="0"/>
                  </a:moveTo>
                  <a:lnTo>
                    <a:pt x="335222" y="118890"/>
                  </a:lnTo>
                  <a:lnTo>
                    <a:pt x="269292" y="180020"/>
                  </a:lnTo>
                  <a:lnTo>
                    <a:pt x="170242" y="202741"/>
                  </a:lnTo>
                  <a:lnTo>
                    <a:pt x="0" y="206402"/>
                  </a:lnTo>
                  <a:lnTo>
                    <a:pt x="83664" y="166263"/>
                  </a:lnTo>
                  <a:lnTo>
                    <a:pt x="132630" y="133770"/>
                  </a:lnTo>
                  <a:lnTo>
                    <a:pt x="165869" y="91720"/>
                  </a:lnTo>
                  <a:lnTo>
                    <a:pt x="202349" y="22910"/>
                  </a:lnTo>
                </a:path>
              </a:pathLst>
            </a:custGeom>
            <a:ln w="7794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1585646" y="7447961"/>
              <a:ext cx="231775" cy="325120"/>
            </a:xfrm>
            <a:custGeom>
              <a:avLst/>
              <a:gdLst/>
              <a:ahLst/>
              <a:cxnLst/>
              <a:rect l="l" t="t" r="r" b="b"/>
              <a:pathLst>
                <a:path w="231775" h="325120">
                  <a:moveTo>
                    <a:pt x="43842" y="0"/>
                  </a:moveTo>
                  <a:lnTo>
                    <a:pt x="10440" y="86552"/>
                  </a:lnTo>
                  <a:lnTo>
                    <a:pt x="0" y="136186"/>
                  </a:lnTo>
                  <a:lnTo>
                    <a:pt x="5371" y="184893"/>
                  </a:lnTo>
                  <a:lnTo>
                    <a:pt x="25051" y="229277"/>
                  </a:lnTo>
                  <a:lnTo>
                    <a:pt x="57537" y="265944"/>
                  </a:lnTo>
                  <a:lnTo>
                    <a:pt x="101328" y="291498"/>
                  </a:lnTo>
                  <a:lnTo>
                    <a:pt x="187922" y="324869"/>
                  </a:lnTo>
                  <a:lnTo>
                    <a:pt x="221219" y="238327"/>
                  </a:lnTo>
                  <a:lnTo>
                    <a:pt x="231710" y="188692"/>
                  </a:lnTo>
                  <a:lnTo>
                    <a:pt x="226364" y="139981"/>
                  </a:lnTo>
                  <a:lnTo>
                    <a:pt x="206684" y="95591"/>
                  </a:lnTo>
                  <a:lnTo>
                    <a:pt x="174172" y="58915"/>
                  </a:lnTo>
                  <a:lnTo>
                    <a:pt x="130332" y="33349"/>
                  </a:lnTo>
                  <a:lnTo>
                    <a:pt x="43842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1585646" y="7447961"/>
              <a:ext cx="231775" cy="325120"/>
            </a:xfrm>
            <a:custGeom>
              <a:avLst/>
              <a:gdLst/>
              <a:ahLst/>
              <a:cxnLst/>
              <a:rect l="l" t="t" r="r" b="b"/>
              <a:pathLst>
                <a:path w="231775" h="325120">
                  <a:moveTo>
                    <a:pt x="10440" y="86552"/>
                  </a:moveTo>
                  <a:lnTo>
                    <a:pt x="43842" y="0"/>
                  </a:lnTo>
                  <a:lnTo>
                    <a:pt x="130332" y="33360"/>
                  </a:lnTo>
                  <a:lnTo>
                    <a:pt x="174173" y="58920"/>
                  </a:lnTo>
                  <a:lnTo>
                    <a:pt x="206691" y="95593"/>
                  </a:lnTo>
                  <a:lnTo>
                    <a:pt x="226387" y="139982"/>
                  </a:lnTo>
                  <a:lnTo>
                    <a:pt x="231764" y="188692"/>
                  </a:lnTo>
                  <a:lnTo>
                    <a:pt x="221324" y="238327"/>
                  </a:lnTo>
                  <a:lnTo>
                    <a:pt x="187922" y="324869"/>
                  </a:lnTo>
                  <a:lnTo>
                    <a:pt x="101328" y="291498"/>
                  </a:lnTo>
                  <a:lnTo>
                    <a:pt x="57537" y="265948"/>
                  </a:lnTo>
                  <a:lnTo>
                    <a:pt x="25051" y="229282"/>
                  </a:lnTo>
                  <a:lnTo>
                    <a:pt x="5371" y="184896"/>
                  </a:lnTo>
                  <a:lnTo>
                    <a:pt x="0" y="136187"/>
                  </a:lnTo>
                  <a:lnTo>
                    <a:pt x="10440" y="86552"/>
                  </a:lnTo>
                  <a:close/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1632525" y="7456285"/>
              <a:ext cx="144145" cy="313055"/>
            </a:xfrm>
            <a:custGeom>
              <a:avLst/>
              <a:gdLst/>
              <a:ahLst/>
              <a:cxnLst/>
              <a:rect l="l" t="t" r="r" b="b"/>
              <a:pathLst>
                <a:path w="144145" h="313054">
                  <a:moveTo>
                    <a:pt x="0" y="0"/>
                  </a:moveTo>
                  <a:lnTo>
                    <a:pt x="86713" y="57588"/>
                  </a:lnTo>
                  <a:lnTo>
                    <a:pt x="130244" y="109360"/>
                  </a:lnTo>
                  <a:lnTo>
                    <a:pt x="143757" y="184632"/>
                  </a:lnTo>
                  <a:lnTo>
                    <a:pt x="140414" y="312723"/>
                  </a:lnTo>
                  <a:lnTo>
                    <a:pt x="113285" y="248417"/>
                  </a:lnTo>
                  <a:lnTo>
                    <a:pt x="90651" y="210451"/>
                  </a:lnTo>
                  <a:lnTo>
                    <a:pt x="60282" y="183947"/>
                  </a:lnTo>
                  <a:lnTo>
                    <a:pt x="9947" y="154026"/>
                  </a:lnTo>
                </a:path>
              </a:pathLst>
            </a:custGeom>
            <a:ln w="7794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7373672" y="6965913"/>
              <a:ext cx="299720" cy="458470"/>
            </a:xfrm>
            <a:custGeom>
              <a:avLst/>
              <a:gdLst/>
              <a:ahLst/>
              <a:cxnLst/>
              <a:rect l="l" t="t" r="r" b="b"/>
              <a:pathLst>
                <a:path w="299720" h="458470">
                  <a:moveTo>
                    <a:pt x="93419" y="0"/>
                  </a:moveTo>
                  <a:lnTo>
                    <a:pt x="29641" y="105358"/>
                  </a:lnTo>
                  <a:lnTo>
                    <a:pt x="9398" y="149547"/>
                  </a:lnTo>
                  <a:lnTo>
                    <a:pt x="0" y="195676"/>
                  </a:lnTo>
                  <a:lnTo>
                    <a:pt x="1019" y="242008"/>
                  </a:lnTo>
                  <a:lnTo>
                    <a:pt x="12031" y="286804"/>
                  </a:lnTo>
                  <a:lnTo>
                    <a:pt x="32607" y="328327"/>
                  </a:lnTo>
                  <a:lnTo>
                    <a:pt x="62322" y="364840"/>
                  </a:lnTo>
                  <a:lnTo>
                    <a:pt x="100749" y="394605"/>
                  </a:lnTo>
                  <a:lnTo>
                    <a:pt x="206107" y="458373"/>
                  </a:lnTo>
                  <a:lnTo>
                    <a:pt x="269875" y="353025"/>
                  </a:lnTo>
                  <a:lnTo>
                    <a:pt x="290122" y="308843"/>
                  </a:lnTo>
                  <a:lnTo>
                    <a:pt x="299523" y="262718"/>
                  </a:lnTo>
                  <a:lnTo>
                    <a:pt x="298505" y="216388"/>
                  </a:lnTo>
                  <a:lnTo>
                    <a:pt x="287494" y="171592"/>
                  </a:lnTo>
                  <a:lnTo>
                    <a:pt x="266919" y="130068"/>
                  </a:lnTo>
                  <a:lnTo>
                    <a:pt x="237204" y="93554"/>
                  </a:lnTo>
                  <a:lnTo>
                    <a:pt x="198777" y="63788"/>
                  </a:lnTo>
                  <a:lnTo>
                    <a:pt x="93419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7373672" y="6965913"/>
              <a:ext cx="299720" cy="458470"/>
            </a:xfrm>
            <a:custGeom>
              <a:avLst/>
              <a:gdLst/>
              <a:ahLst/>
              <a:cxnLst/>
              <a:rect l="l" t="t" r="r" b="b"/>
              <a:pathLst>
                <a:path w="299720" h="458470">
                  <a:moveTo>
                    <a:pt x="29641" y="105358"/>
                  </a:moveTo>
                  <a:lnTo>
                    <a:pt x="93419" y="0"/>
                  </a:lnTo>
                  <a:lnTo>
                    <a:pt x="198777" y="63788"/>
                  </a:lnTo>
                  <a:lnTo>
                    <a:pt x="237204" y="93554"/>
                  </a:lnTo>
                  <a:lnTo>
                    <a:pt x="266919" y="130068"/>
                  </a:lnTo>
                  <a:lnTo>
                    <a:pt x="287495" y="171592"/>
                  </a:lnTo>
                  <a:lnTo>
                    <a:pt x="298507" y="216388"/>
                  </a:lnTo>
                  <a:lnTo>
                    <a:pt x="299527" y="262718"/>
                  </a:lnTo>
                  <a:lnTo>
                    <a:pt x="290128" y="308843"/>
                  </a:lnTo>
                  <a:lnTo>
                    <a:pt x="269885" y="353025"/>
                  </a:lnTo>
                  <a:lnTo>
                    <a:pt x="206107" y="458373"/>
                  </a:lnTo>
                  <a:lnTo>
                    <a:pt x="100749" y="394605"/>
                  </a:lnTo>
                  <a:lnTo>
                    <a:pt x="62322" y="364840"/>
                  </a:lnTo>
                  <a:lnTo>
                    <a:pt x="32607" y="328327"/>
                  </a:lnTo>
                  <a:lnTo>
                    <a:pt x="12031" y="286804"/>
                  </a:lnTo>
                  <a:lnTo>
                    <a:pt x="1019" y="242008"/>
                  </a:lnTo>
                  <a:lnTo>
                    <a:pt x="0" y="195676"/>
                  </a:lnTo>
                  <a:lnTo>
                    <a:pt x="9398" y="149547"/>
                  </a:lnTo>
                  <a:lnTo>
                    <a:pt x="29641" y="105358"/>
                  </a:lnTo>
                  <a:close/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7445595" y="6975819"/>
              <a:ext cx="165735" cy="440690"/>
            </a:xfrm>
            <a:custGeom>
              <a:avLst/>
              <a:gdLst/>
              <a:ahLst/>
              <a:cxnLst/>
              <a:rect l="l" t="t" r="r" b="b"/>
              <a:pathLst>
                <a:path w="165734" h="440690">
                  <a:moveTo>
                    <a:pt x="21517" y="0"/>
                  </a:moveTo>
                  <a:lnTo>
                    <a:pt x="121092" y="94564"/>
                  </a:lnTo>
                  <a:lnTo>
                    <a:pt x="165716" y="171929"/>
                  </a:lnTo>
                  <a:lnTo>
                    <a:pt x="165676" y="273351"/>
                  </a:lnTo>
                  <a:lnTo>
                    <a:pt x="131263" y="440091"/>
                  </a:lnTo>
                  <a:lnTo>
                    <a:pt x="112202" y="351447"/>
                  </a:lnTo>
                  <a:lnTo>
                    <a:pt x="92175" y="297426"/>
                  </a:lnTo>
                  <a:lnTo>
                    <a:pt x="58876" y="256004"/>
                  </a:lnTo>
                  <a:lnTo>
                    <a:pt x="0" y="205156"/>
                  </a:lnTo>
                </a:path>
              </a:pathLst>
            </a:custGeom>
            <a:ln w="7794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7462124" y="7027419"/>
              <a:ext cx="5685155" cy="1347470"/>
            </a:xfrm>
            <a:custGeom>
              <a:avLst/>
              <a:gdLst/>
              <a:ahLst/>
              <a:cxnLst/>
              <a:rect l="l" t="t" r="r" b="b"/>
              <a:pathLst>
                <a:path w="5685155" h="1347470">
                  <a:moveTo>
                    <a:pt x="5684596" y="1347236"/>
                  </a:moveTo>
                  <a:lnTo>
                    <a:pt x="5654353" y="1323801"/>
                  </a:lnTo>
                  <a:lnTo>
                    <a:pt x="5623336" y="1300694"/>
                  </a:lnTo>
                  <a:lnTo>
                    <a:pt x="5591556" y="1277917"/>
                  </a:lnTo>
                  <a:lnTo>
                    <a:pt x="5559022" y="1255473"/>
                  </a:lnTo>
                  <a:lnTo>
                    <a:pt x="5525745" y="1233364"/>
                  </a:lnTo>
                  <a:lnTo>
                    <a:pt x="5491734" y="1211592"/>
                  </a:lnTo>
                  <a:lnTo>
                    <a:pt x="5457000" y="1190162"/>
                  </a:lnTo>
                  <a:lnTo>
                    <a:pt x="5421553" y="1169074"/>
                  </a:lnTo>
                  <a:lnTo>
                    <a:pt x="5385403" y="1148331"/>
                  </a:lnTo>
                  <a:lnTo>
                    <a:pt x="5348560" y="1127936"/>
                  </a:lnTo>
                  <a:lnTo>
                    <a:pt x="5311034" y="1107892"/>
                  </a:lnTo>
                  <a:lnTo>
                    <a:pt x="5272836" y="1088201"/>
                  </a:lnTo>
                  <a:lnTo>
                    <a:pt x="5233974" y="1068866"/>
                  </a:lnTo>
                  <a:lnTo>
                    <a:pt x="5194460" y="1049888"/>
                  </a:lnTo>
                  <a:lnTo>
                    <a:pt x="5154304" y="1031271"/>
                  </a:lnTo>
                  <a:lnTo>
                    <a:pt x="5113515" y="1013018"/>
                  </a:lnTo>
                  <a:lnTo>
                    <a:pt x="5072104" y="995130"/>
                  </a:lnTo>
                  <a:lnTo>
                    <a:pt x="5030081" y="977610"/>
                  </a:lnTo>
                  <a:lnTo>
                    <a:pt x="4987456" y="960461"/>
                  </a:lnTo>
                  <a:lnTo>
                    <a:pt x="4944238" y="943686"/>
                  </a:lnTo>
                  <a:lnTo>
                    <a:pt x="4900439" y="927286"/>
                  </a:lnTo>
                  <a:lnTo>
                    <a:pt x="4856068" y="911265"/>
                  </a:lnTo>
                  <a:lnTo>
                    <a:pt x="4811135" y="895625"/>
                  </a:lnTo>
                  <a:lnTo>
                    <a:pt x="4765651" y="880368"/>
                  </a:lnTo>
                  <a:lnTo>
                    <a:pt x="4719625" y="865497"/>
                  </a:lnTo>
                  <a:lnTo>
                    <a:pt x="4673068" y="851014"/>
                  </a:lnTo>
                  <a:lnTo>
                    <a:pt x="4625989" y="836923"/>
                  </a:lnTo>
                  <a:lnTo>
                    <a:pt x="4578399" y="823226"/>
                  </a:lnTo>
                  <a:lnTo>
                    <a:pt x="4530308" y="809924"/>
                  </a:lnTo>
                  <a:lnTo>
                    <a:pt x="4481726" y="797021"/>
                  </a:lnTo>
                  <a:lnTo>
                    <a:pt x="4432663" y="784520"/>
                  </a:lnTo>
                  <a:lnTo>
                    <a:pt x="4383129" y="772422"/>
                  </a:lnTo>
                  <a:lnTo>
                    <a:pt x="4333135" y="760730"/>
                  </a:lnTo>
                  <a:lnTo>
                    <a:pt x="4282689" y="749448"/>
                  </a:lnTo>
                  <a:lnTo>
                    <a:pt x="4231804" y="738577"/>
                  </a:lnTo>
                  <a:lnTo>
                    <a:pt x="4180487" y="728119"/>
                  </a:lnTo>
                  <a:lnTo>
                    <a:pt x="4128751" y="718078"/>
                  </a:lnTo>
                  <a:lnTo>
                    <a:pt x="4076604" y="708457"/>
                  </a:lnTo>
                  <a:lnTo>
                    <a:pt x="4024057" y="699256"/>
                  </a:lnTo>
                  <a:lnTo>
                    <a:pt x="3971120" y="690480"/>
                  </a:lnTo>
                  <a:lnTo>
                    <a:pt x="3917802" y="682130"/>
                  </a:lnTo>
                  <a:lnTo>
                    <a:pt x="3864116" y="674210"/>
                  </a:lnTo>
                  <a:lnTo>
                    <a:pt x="3810069" y="666721"/>
                  </a:lnTo>
                  <a:lnTo>
                    <a:pt x="3755672" y="659666"/>
                  </a:lnTo>
                  <a:lnTo>
                    <a:pt x="3700936" y="653048"/>
                  </a:lnTo>
                  <a:lnTo>
                    <a:pt x="3645871" y="646870"/>
                  </a:lnTo>
                  <a:lnTo>
                    <a:pt x="3590486" y="641133"/>
                  </a:lnTo>
                  <a:lnTo>
                    <a:pt x="3534791" y="635840"/>
                  </a:lnTo>
                  <a:lnTo>
                    <a:pt x="3478798" y="630995"/>
                  </a:lnTo>
                  <a:lnTo>
                    <a:pt x="3422515" y="626599"/>
                  </a:lnTo>
                  <a:lnTo>
                    <a:pt x="3365954" y="622655"/>
                  </a:lnTo>
                  <a:lnTo>
                    <a:pt x="3309123" y="619165"/>
                  </a:lnTo>
                  <a:lnTo>
                    <a:pt x="3252034" y="616133"/>
                  </a:lnTo>
                  <a:lnTo>
                    <a:pt x="3194696" y="613560"/>
                  </a:lnTo>
                  <a:lnTo>
                    <a:pt x="3137119" y="611449"/>
                  </a:lnTo>
                  <a:lnTo>
                    <a:pt x="3079314" y="609803"/>
                  </a:lnTo>
                  <a:lnTo>
                    <a:pt x="3021290" y="608624"/>
                  </a:lnTo>
                  <a:lnTo>
                    <a:pt x="2963058" y="607914"/>
                  </a:lnTo>
                  <a:lnTo>
                    <a:pt x="2904628" y="607677"/>
                  </a:lnTo>
                  <a:lnTo>
                    <a:pt x="2846177" y="607898"/>
                  </a:lnTo>
                  <a:lnTo>
                    <a:pt x="2787881" y="608558"/>
                  </a:lnTo>
                  <a:lnTo>
                    <a:pt x="2729752" y="609656"/>
                  </a:lnTo>
                  <a:lnTo>
                    <a:pt x="2671800" y="611192"/>
                  </a:lnTo>
                  <a:lnTo>
                    <a:pt x="2614037" y="613163"/>
                  </a:lnTo>
                  <a:lnTo>
                    <a:pt x="2556475" y="615569"/>
                  </a:lnTo>
                  <a:lnTo>
                    <a:pt x="2499126" y="618407"/>
                  </a:lnTo>
                  <a:lnTo>
                    <a:pt x="2442001" y="621677"/>
                  </a:lnTo>
                  <a:lnTo>
                    <a:pt x="2385112" y="625377"/>
                  </a:lnTo>
                  <a:lnTo>
                    <a:pt x="2328471" y="629506"/>
                  </a:lnTo>
                  <a:lnTo>
                    <a:pt x="2272088" y="634062"/>
                  </a:lnTo>
                  <a:lnTo>
                    <a:pt x="2215976" y="639044"/>
                  </a:lnTo>
                  <a:lnTo>
                    <a:pt x="2160146" y="644451"/>
                  </a:lnTo>
                  <a:lnTo>
                    <a:pt x="2104610" y="650280"/>
                  </a:lnTo>
                  <a:lnTo>
                    <a:pt x="2049379" y="656532"/>
                  </a:lnTo>
                  <a:lnTo>
                    <a:pt x="1994466" y="663203"/>
                  </a:lnTo>
                  <a:lnTo>
                    <a:pt x="1939881" y="670294"/>
                  </a:lnTo>
                  <a:lnTo>
                    <a:pt x="1885636" y="677803"/>
                  </a:lnTo>
                  <a:lnTo>
                    <a:pt x="1831743" y="685727"/>
                  </a:lnTo>
                  <a:lnTo>
                    <a:pt x="1778213" y="694067"/>
                  </a:lnTo>
                  <a:lnTo>
                    <a:pt x="1725059" y="702819"/>
                  </a:lnTo>
                  <a:lnTo>
                    <a:pt x="1672291" y="711984"/>
                  </a:lnTo>
                  <a:lnTo>
                    <a:pt x="1619921" y="721560"/>
                  </a:lnTo>
                  <a:lnTo>
                    <a:pt x="1567962" y="731545"/>
                  </a:lnTo>
                  <a:lnTo>
                    <a:pt x="1516423" y="741937"/>
                  </a:lnTo>
                  <a:lnTo>
                    <a:pt x="1465318" y="752737"/>
                  </a:lnTo>
                  <a:lnTo>
                    <a:pt x="1414658" y="763941"/>
                  </a:lnTo>
                  <a:lnTo>
                    <a:pt x="1364453" y="775549"/>
                  </a:lnTo>
                  <a:lnTo>
                    <a:pt x="1314717" y="787559"/>
                  </a:lnTo>
                  <a:lnTo>
                    <a:pt x="1265460" y="799971"/>
                  </a:lnTo>
                  <a:lnTo>
                    <a:pt x="1216694" y="812781"/>
                  </a:lnTo>
                  <a:lnTo>
                    <a:pt x="1168431" y="825990"/>
                  </a:lnTo>
                  <a:lnTo>
                    <a:pt x="1120682" y="839596"/>
                  </a:lnTo>
                  <a:lnTo>
                    <a:pt x="1073459" y="853597"/>
                  </a:lnTo>
                  <a:lnTo>
                    <a:pt x="1026773" y="867992"/>
                  </a:lnTo>
                  <a:lnTo>
                    <a:pt x="980637" y="882780"/>
                  </a:lnTo>
                  <a:lnTo>
                    <a:pt x="935061" y="897959"/>
                  </a:lnTo>
                  <a:lnTo>
                    <a:pt x="890058" y="913528"/>
                  </a:lnTo>
                  <a:lnTo>
                    <a:pt x="845638" y="929485"/>
                  </a:lnTo>
                  <a:lnTo>
                    <a:pt x="801814" y="945829"/>
                  </a:lnTo>
                  <a:lnTo>
                    <a:pt x="758597" y="962559"/>
                  </a:lnTo>
                  <a:lnTo>
                    <a:pt x="715999" y="979673"/>
                  </a:lnTo>
                  <a:lnTo>
                    <a:pt x="674031" y="997171"/>
                  </a:lnTo>
                  <a:lnTo>
                    <a:pt x="632706" y="1015049"/>
                  </a:lnTo>
                  <a:lnTo>
                    <a:pt x="592033" y="1033308"/>
                  </a:lnTo>
                  <a:lnTo>
                    <a:pt x="552026" y="1051945"/>
                  </a:lnTo>
                  <a:lnTo>
                    <a:pt x="512696" y="1070960"/>
                  </a:lnTo>
                  <a:lnTo>
                    <a:pt x="474053" y="1090351"/>
                  </a:lnTo>
                  <a:lnTo>
                    <a:pt x="436111" y="1110116"/>
                  </a:lnTo>
                  <a:lnTo>
                    <a:pt x="398881" y="1130254"/>
                  </a:lnTo>
                  <a:lnTo>
                    <a:pt x="362373" y="1150765"/>
                  </a:lnTo>
                  <a:lnTo>
                    <a:pt x="326600" y="1171645"/>
                  </a:lnTo>
                  <a:lnTo>
                    <a:pt x="291574" y="1192895"/>
                  </a:lnTo>
                  <a:lnTo>
                    <a:pt x="257306" y="1214512"/>
                  </a:lnTo>
                  <a:lnTo>
                    <a:pt x="223807" y="1236496"/>
                  </a:lnTo>
                  <a:lnTo>
                    <a:pt x="191089" y="1258844"/>
                  </a:lnTo>
                  <a:lnTo>
                    <a:pt x="159164" y="1281556"/>
                  </a:lnTo>
                  <a:lnTo>
                    <a:pt x="128044" y="1304629"/>
                  </a:lnTo>
                  <a:lnTo>
                    <a:pt x="97739" y="1328064"/>
                  </a:lnTo>
                  <a:lnTo>
                    <a:pt x="75900" y="1278865"/>
                  </a:lnTo>
                  <a:lnTo>
                    <a:pt x="56990" y="1229356"/>
                  </a:lnTo>
                  <a:lnTo>
                    <a:pt x="40930" y="1179624"/>
                  </a:lnTo>
                  <a:lnTo>
                    <a:pt x="27641" y="1129758"/>
                  </a:lnTo>
                  <a:lnTo>
                    <a:pt x="17045" y="1079847"/>
                  </a:lnTo>
                  <a:lnTo>
                    <a:pt x="9061" y="1029978"/>
                  </a:lnTo>
                  <a:lnTo>
                    <a:pt x="3612" y="980241"/>
                  </a:lnTo>
                  <a:lnTo>
                    <a:pt x="618" y="930724"/>
                  </a:lnTo>
                  <a:lnTo>
                    <a:pt x="0" y="881515"/>
                  </a:lnTo>
                  <a:lnTo>
                    <a:pt x="1678" y="832702"/>
                  </a:lnTo>
                  <a:lnTo>
                    <a:pt x="5574" y="784375"/>
                  </a:lnTo>
                  <a:lnTo>
                    <a:pt x="11610" y="736621"/>
                  </a:lnTo>
                  <a:lnTo>
                    <a:pt x="19705" y="689529"/>
                  </a:lnTo>
                  <a:lnTo>
                    <a:pt x="29780" y="643188"/>
                  </a:lnTo>
                  <a:lnTo>
                    <a:pt x="41757" y="597685"/>
                  </a:lnTo>
                  <a:lnTo>
                    <a:pt x="55557" y="553110"/>
                  </a:lnTo>
                  <a:lnTo>
                    <a:pt x="71100" y="509551"/>
                  </a:lnTo>
                  <a:lnTo>
                    <a:pt x="88307" y="467096"/>
                  </a:lnTo>
                  <a:lnTo>
                    <a:pt x="107100" y="425833"/>
                  </a:lnTo>
                  <a:lnTo>
                    <a:pt x="127399" y="385852"/>
                  </a:lnTo>
                  <a:lnTo>
                    <a:pt x="149126" y="347240"/>
                  </a:lnTo>
                  <a:lnTo>
                    <a:pt x="172200" y="310086"/>
                  </a:lnTo>
                  <a:lnTo>
                    <a:pt x="196544" y="274478"/>
                  </a:lnTo>
                  <a:lnTo>
                    <a:pt x="222077" y="240505"/>
                  </a:lnTo>
                  <a:lnTo>
                    <a:pt x="248722" y="208256"/>
                  </a:lnTo>
                  <a:lnTo>
                    <a:pt x="276398" y="177818"/>
                  </a:lnTo>
                  <a:lnTo>
                    <a:pt x="305027" y="149280"/>
                  </a:lnTo>
                  <a:lnTo>
                    <a:pt x="334531" y="122732"/>
                  </a:lnTo>
                  <a:lnTo>
                    <a:pt x="364828" y="98260"/>
                  </a:lnTo>
                  <a:lnTo>
                    <a:pt x="395842" y="75953"/>
                  </a:lnTo>
                  <a:lnTo>
                    <a:pt x="459700" y="38191"/>
                  </a:lnTo>
                  <a:lnTo>
                    <a:pt x="525471" y="10152"/>
                  </a:lnTo>
                  <a:lnTo>
                    <a:pt x="558877" y="0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1049715" y="7228209"/>
              <a:ext cx="929005" cy="603250"/>
            </a:xfrm>
            <a:custGeom>
              <a:avLst/>
              <a:gdLst/>
              <a:ahLst/>
              <a:cxnLst/>
              <a:rect l="l" t="t" r="r" b="b"/>
              <a:pathLst>
                <a:path w="929004" h="603250">
                  <a:moveTo>
                    <a:pt x="0" y="0"/>
                  </a:moveTo>
                  <a:lnTo>
                    <a:pt x="37079" y="63920"/>
                  </a:lnTo>
                  <a:lnTo>
                    <a:pt x="81357" y="126100"/>
                  </a:lnTo>
                  <a:lnTo>
                    <a:pt x="106306" y="156494"/>
                  </a:lnTo>
                  <a:lnTo>
                    <a:pt x="133187" y="186400"/>
                  </a:lnTo>
                  <a:lnTo>
                    <a:pt x="162044" y="215800"/>
                  </a:lnTo>
                  <a:lnTo>
                    <a:pt x="192922" y="244677"/>
                  </a:lnTo>
                  <a:lnTo>
                    <a:pt x="225864" y="273013"/>
                  </a:lnTo>
                  <a:lnTo>
                    <a:pt x="260915" y="300790"/>
                  </a:lnTo>
                  <a:lnTo>
                    <a:pt x="298119" y="327991"/>
                  </a:lnTo>
                  <a:lnTo>
                    <a:pt x="337520" y="354598"/>
                  </a:lnTo>
                  <a:lnTo>
                    <a:pt x="379162" y="380593"/>
                  </a:lnTo>
                  <a:lnTo>
                    <a:pt x="423089" y="405959"/>
                  </a:lnTo>
                  <a:lnTo>
                    <a:pt x="469346" y="430677"/>
                  </a:lnTo>
                  <a:lnTo>
                    <a:pt x="517976" y="454731"/>
                  </a:lnTo>
                  <a:lnTo>
                    <a:pt x="569024" y="478102"/>
                  </a:lnTo>
                  <a:lnTo>
                    <a:pt x="622534" y="500773"/>
                  </a:lnTo>
                  <a:lnTo>
                    <a:pt x="678550" y="522727"/>
                  </a:lnTo>
                  <a:lnTo>
                    <a:pt x="737116" y="543944"/>
                  </a:lnTo>
                  <a:lnTo>
                    <a:pt x="798277" y="564409"/>
                  </a:lnTo>
                  <a:lnTo>
                    <a:pt x="862076" y="584102"/>
                  </a:lnTo>
                  <a:lnTo>
                    <a:pt x="928558" y="603007"/>
                  </a:lnTo>
                </a:path>
              </a:pathLst>
            </a:custGeom>
            <a:ln w="15589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4614392" y="3359181"/>
              <a:ext cx="10908665" cy="6316980"/>
            </a:xfrm>
            <a:custGeom>
              <a:avLst/>
              <a:gdLst/>
              <a:ahLst/>
              <a:cxnLst/>
              <a:rect l="l" t="t" r="r" b="b"/>
              <a:pathLst>
                <a:path w="10908665" h="6316980">
                  <a:moveTo>
                    <a:pt x="1806613" y="45008"/>
                  </a:moveTo>
                  <a:lnTo>
                    <a:pt x="1798815" y="37211"/>
                  </a:lnTo>
                  <a:lnTo>
                    <a:pt x="1761604" y="0"/>
                  </a:lnTo>
                  <a:lnTo>
                    <a:pt x="1724393" y="37211"/>
                  </a:lnTo>
                  <a:lnTo>
                    <a:pt x="0" y="37211"/>
                  </a:lnTo>
                  <a:lnTo>
                    <a:pt x="0" y="52806"/>
                  </a:lnTo>
                  <a:lnTo>
                    <a:pt x="1724393" y="52806"/>
                  </a:lnTo>
                  <a:lnTo>
                    <a:pt x="1761604" y="90004"/>
                  </a:lnTo>
                  <a:lnTo>
                    <a:pt x="1798815" y="52806"/>
                  </a:lnTo>
                  <a:lnTo>
                    <a:pt x="1806613" y="45008"/>
                  </a:lnTo>
                  <a:close/>
                </a:path>
                <a:path w="10908665" h="6316980">
                  <a:moveTo>
                    <a:pt x="2379218" y="3393160"/>
                  </a:moveTo>
                  <a:lnTo>
                    <a:pt x="2371420" y="3385362"/>
                  </a:lnTo>
                  <a:lnTo>
                    <a:pt x="2334222" y="3348164"/>
                  </a:lnTo>
                  <a:lnTo>
                    <a:pt x="2297011" y="3385362"/>
                  </a:lnTo>
                  <a:lnTo>
                    <a:pt x="0" y="3385362"/>
                  </a:lnTo>
                  <a:lnTo>
                    <a:pt x="0" y="3400958"/>
                  </a:lnTo>
                  <a:lnTo>
                    <a:pt x="2296998" y="3400958"/>
                  </a:lnTo>
                  <a:lnTo>
                    <a:pt x="2334222" y="3438169"/>
                  </a:lnTo>
                  <a:lnTo>
                    <a:pt x="2371433" y="3400958"/>
                  </a:lnTo>
                  <a:lnTo>
                    <a:pt x="2379218" y="3393160"/>
                  </a:lnTo>
                  <a:close/>
                </a:path>
                <a:path w="10908665" h="6316980">
                  <a:moveTo>
                    <a:pt x="2898444" y="4789830"/>
                  </a:moveTo>
                  <a:lnTo>
                    <a:pt x="2890647" y="4782032"/>
                  </a:lnTo>
                  <a:lnTo>
                    <a:pt x="2853448" y="4744821"/>
                  </a:lnTo>
                  <a:lnTo>
                    <a:pt x="2816237" y="4782032"/>
                  </a:lnTo>
                  <a:lnTo>
                    <a:pt x="0" y="4782032"/>
                  </a:lnTo>
                  <a:lnTo>
                    <a:pt x="0" y="4797615"/>
                  </a:lnTo>
                  <a:lnTo>
                    <a:pt x="2816225" y="4797615"/>
                  </a:lnTo>
                  <a:lnTo>
                    <a:pt x="2853448" y="4834839"/>
                  </a:lnTo>
                  <a:lnTo>
                    <a:pt x="2890659" y="4797615"/>
                  </a:lnTo>
                  <a:lnTo>
                    <a:pt x="2898444" y="4789830"/>
                  </a:lnTo>
                  <a:close/>
                </a:path>
                <a:path w="10908665" h="6316980">
                  <a:moveTo>
                    <a:pt x="3636975" y="787539"/>
                  </a:moveTo>
                  <a:lnTo>
                    <a:pt x="3629177" y="779741"/>
                  </a:lnTo>
                  <a:lnTo>
                    <a:pt x="3591966" y="742530"/>
                  </a:lnTo>
                  <a:lnTo>
                    <a:pt x="3554755" y="779741"/>
                  </a:lnTo>
                  <a:lnTo>
                    <a:pt x="0" y="779741"/>
                  </a:lnTo>
                  <a:lnTo>
                    <a:pt x="0" y="795337"/>
                  </a:lnTo>
                  <a:lnTo>
                    <a:pt x="3554768" y="795337"/>
                  </a:lnTo>
                  <a:lnTo>
                    <a:pt x="3591966" y="832535"/>
                  </a:lnTo>
                  <a:lnTo>
                    <a:pt x="3629177" y="795337"/>
                  </a:lnTo>
                  <a:lnTo>
                    <a:pt x="3636975" y="787539"/>
                  </a:lnTo>
                  <a:close/>
                </a:path>
                <a:path w="10908665" h="6316980">
                  <a:moveTo>
                    <a:pt x="5766346" y="6271844"/>
                  </a:moveTo>
                  <a:lnTo>
                    <a:pt x="5758548" y="6264046"/>
                  </a:lnTo>
                  <a:lnTo>
                    <a:pt x="5721337" y="6226835"/>
                  </a:lnTo>
                  <a:lnTo>
                    <a:pt x="5684126" y="6264046"/>
                  </a:lnTo>
                  <a:lnTo>
                    <a:pt x="0" y="6264046"/>
                  </a:lnTo>
                  <a:lnTo>
                    <a:pt x="0" y="6279642"/>
                  </a:lnTo>
                  <a:lnTo>
                    <a:pt x="5684126" y="6279642"/>
                  </a:lnTo>
                  <a:lnTo>
                    <a:pt x="5721337" y="6316853"/>
                  </a:lnTo>
                  <a:lnTo>
                    <a:pt x="5758548" y="6279642"/>
                  </a:lnTo>
                  <a:lnTo>
                    <a:pt x="5766346" y="6271844"/>
                  </a:lnTo>
                  <a:close/>
                </a:path>
                <a:path w="10908665" h="6316980">
                  <a:moveTo>
                    <a:pt x="10908563" y="2870758"/>
                  </a:moveTo>
                  <a:lnTo>
                    <a:pt x="9866376" y="2870758"/>
                  </a:lnTo>
                  <a:lnTo>
                    <a:pt x="9829140" y="2833547"/>
                  </a:lnTo>
                  <a:lnTo>
                    <a:pt x="9784220" y="2878556"/>
                  </a:lnTo>
                  <a:lnTo>
                    <a:pt x="9829140" y="2923565"/>
                  </a:lnTo>
                  <a:lnTo>
                    <a:pt x="9866363" y="2886354"/>
                  </a:lnTo>
                  <a:lnTo>
                    <a:pt x="10908563" y="2886354"/>
                  </a:lnTo>
                  <a:lnTo>
                    <a:pt x="10908563" y="2870758"/>
                  </a:lnTo>
                  <a:close/>
                </a:path>
                <a:path w="10908665" h="6316980">
                  <a:moveTo>
                    <a:pt x="10908563" y="1816747"/>
                  </a:moveTo>
                  <a:lnTo>
                    <a:pt x="9866363" y="1816747"/>
                  </a:lnTo>
                  <a:lnTo>
                    <a:pt x="9829140" y="1779536"/>
                  </a:lnTo>
                  <a:lnTo>
                    <a:pt x="9784220" y="1824558"/>
                  </a:lnTo>
                  <a:lnTo>
                    <a:pt x="9829140" y="1869554"/>
                  </a:lnTo>
                  <a:lnTo>
                    <a:pt x="9866376" y="1832343"/>
                  </a:lnTo>
                  <a:lnTo>
                    <a:pt x="10908563" y="1832343"/>
                  </a:lnTo>
                  <a:lnTo>
                    <a:pt x="10908563" y="1816747"/>
                  </a:lnTo>
                  <a:close/>
                </a:path>
                <a:path w="10908665" h="6316980">
                  <a:moveTo>
                    <a:pt x="10908640" y="4654664"/>
                  </a:moveTo>
                  <a:lnTo>
                    <a:pt x="8548510" y="4654664"/>
                  </a:lnTo>
                  <a:lnTo>
                    <a:pt x="8511273" y="4617453"/>
                  </a:lnTo>
                  <a:lnTo>
                    <a:pt x="8466252" y="4662449"/>
                  </a:lnTo>
                  <a:lnTo>
                    <a:pt x="8511273" y="4707471"/>
                  </a:lnTo>
                  <a:lnTo>
                    <a:pt x="8548497" y="4670260"/>
                  </a:lnTo>
                  <a:lnTo>
                    <a:pt x="10908640" y="4670260"/>
                  </a:lnTo>
                  <a:lnTo>
                    <a:pt x="10908640" y="4654664"/>
                  </a:lnTo>
                  <a:close/>
                </a:path>
                <a:path w="10908665" h="6316980">
                  <a:moveTo>
                    <a:pt x="10908640" y="449008"/>
                  </a:moveTo>
                  <a:lnTo>
                    <a:pt x="8611552" y="449008"/>
                  </a:lnTo>
                  <a:lnTo>
                    <a:pt x="8574418" y="411797"/>
                  </a:lnTo>
                  <a:lnTo>
                    <a:pt x="8529383" y="456806"/>
                  </a:lnTo>
                  <a:lnTo>
                    <a:pt x="8574418" y="501802"/>
                  </a:lnTo>
                  <a:lnTo>
                    <a:pt x="8611552" y="464604"/>
                  </a:lnTo>
                  <a:lnTo>
                    <a:pt x="10908640" y="464604"/>
                  </a:lnTo>
                  <a:lnTo>
                    <a:pt x="10908640" y="4490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663913" y="2237765"/>
              <a:ext cx="7801643" cy="7398452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6277463" y="3411498"/>
              <a:ext cx="2402205" cy="300355"/>
            </a:xfrm>
            <a:custGeom>
              <a:avLst/>
              <a:gdLst/>
              <a:ahLst/>
              <a:cxnLst/>
              <a:rect l="l" t="t" r="r" b="b"/>
              <a:pathLst>
                <a:path w="2402204" h="300354">
                  <a:moveTo>
                    <a:pt x="2155410" y="0"/>
                  </a:moveTo>
                  <a:lnTo>
                    <a:pt x="246411" y="0"/>
                  </a:lnTo>
                </a:path>
                <a:path w="2402204" h="300354">
                  <a:moveTo>
                    <a:pt x="0" y="149922"/>
                  </a:moveTo>
                  <a:lnTo>
                    <a:pt x="2401822" y="149922"/>
                  </a:lnTo>
                </a:path>
                <a:path w="2402204" h="300354">
                  <a:moveTo>
                    <a:pt x="246411" y="299854"/>
                  </a:moveTo>
                  <a:lnTo>
                    <a:pt x="2155410" y="299854"/>
                  </a:lnTo>
                </a:path>
              </a:pathLst>
            </a:custGeom>
            <a:ln w="15556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90831" y="2553210"/>
              <a:ext cx="115965" cy="125744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9654795" y="2553587"/>
              <a:ext cx="27305" cy="125095"/>
            </a:xfrm>
            <a:custGeom>
              <a:avLst/>
              <a:gdLst/>
              <a:ahLst/>
              <a:cxnLst/>
              <a:rect l="l" t="t" r="r" b="b"/>
              <a:pathLst>
                <a:path w="27304" h="125094">
                  <a:moveTo>
                    <a:pt x="21486" y="0"/>
                  </a:moveTo>
                  <a:lnTo>
                    <a:pt x="4376" y="0"/>
                  </a:lnTo>
                  <a:lnTo>
                    <a:pt x="921" y="3005"/>
                  </a:lnTo>
                  <a:lnTo>
                    <a:pt x="921" y="30093"/>
                  </a:lnTo>
                  <a:lnTo>
                    <a:pt x="874" y="47219"/>
                  </a:lnTo>
                  <a:lnTo>
                    <a:pt x="732" y="69788"/>
                  </a:lnTo>
                  <a:lnTo>
                    <a:pt x="335" y="101913"/>
                  </a:lnTo>
                  <a:lnTo>
                    <a:pt x="157" y="110970"/>
                  </a:lnTo>
                  <a:lnTo>
                    <a:pt x="0" y="114844"/>
                  </a:lnTo>
                  <a:lnTo>
                    <a:pt x="0" y="118048"/>
                  </a:lnTo>
                  <a:lnTo>
                    <a:pt x="701" y="120352"/>
                  </a:lnTo>
                  <a:lnTo>
                    <a:pt x="3539" y="123912"/>
                  </a:lnTo>
                  <a:lnTo>
                    <a:pt x="6041" y="124812"/>
                  </a:lnTo>
                  <a:lnTo>
                    <a:pt x="9601" y="124812"/>
                  </a:lnTo>
                  <a:lnTo>
                    <a:pt x="20250" y="124812"/>
                  </a:lnTo>
                  <a:lnTo>
                    <a:pt x="22617" y="124006"/>
                  </a:lnTo>
                  <a:lnTo>
                    <a:pt x="25936" y="120813"/>
                  </a:lnTo>
                  <a:lnTo>
                    <a:pt x="26774" y="118111"/>
                  </a:lnTo>
                  <a:lnTo>
                    <a:pt x="26794" y="108132"/>
                  </a:lnTo>
                  <a:lnTo>
                    <a:pt x="26931" y="96813"/>
                  </a:lnTo>
                  <a:lnTo>
                    <a:pt x="26962" y="90499"/>
                  </a:lnTo>
                  <a:lnTo>
                    <a:pt x="26962" y="76584"/>
                  </a:lnTo>
                  <a:lnTo>
                    <a:pt x="26993" y="69516"/>
                  </a:lnTo>
                  <a:lnTo>
                    <a:pt x="27109" y="55108"/>
                  </a:lnTo>
                  <a:lnTo>
                    <a:pt x="27130" y="48804"/>
                  </a:lnTo>
                  <a:lnTo>
                    <a:pt x="27130" y="6083"/>
                  </a:lnTo>
                  <a:lnTo>
                    <a:pt x="26470" y="3853"/>
                  </a:lnTo>
                  <a:lnTo>
                    <a:pt x="23758" y="764"/>
                  </a:lnTo>
                  <a:lnTo>
                    <a:pt x="21486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739829" y="2551367"/>
              <a:ext cx="113451" cy="129420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906086" y="2553587"/>
              <a:ext cx="92876" cy="124990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049597" y="2551733"/>
              <a:ext cx="123485" cy="130362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19748" y="2551189"/>
              <a:ext cx="919699" cy="130907"/>
            </a:xfrm>
            <a:prstGeom prst="rect">
              <a:avLst/>
            </a:prstGeom>
          </p:spPr>
        </p:pic>
        <p:pic>
          <p:nvPicPr>
            <p:cNvPr id="80" name="object 80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711976" y="2994683"/>
              <a:ext cx="1306326" cy="130917"/>
            </a:xfrm>
            <a:prstGeom prst="rect">
              <a:avLst/>
            </a:prstGeom>
          </p:spPr>
        </p:pic>
        <p:sp>
          <p:nvSpPr>
            <p:cNvPr id="81" name="object 81" descr=""/>
            <p:cNvSpPr/>
            <p:nvPr/>
          </p:nvSpPr>
          <p:spPr>
            <a:xfrm>
              <a:off x="7836955" y="2795967"/>
              <a:ext cx="5054600" cy="930275"/>
            </a:xfrm>
            <a:custGeom>
              <a:avLst/>
              <a:gdLst/>
              <a:ahLst/>
              <a:cxnLst/>
              <a:rect l="l" t="t" r="r" b="b"/>
              <a:pathLst>
                <a:path w="5054600" h="930275">
                  <a:moveTo>
                    <a:pt x="2528174" y="0"/>
                  </a:moveTo>
                  <a:lnTo>
                    <a:pt x="2528174" y="67264"/>
                  </a:lnTo>
                </a:path>
                <a:path w="5054600" h="930275">
                  <a:moveTo>
                    <a:pt x="2561817" y="33632"/>
                  </a:moveTo>
                  <a:lnTo>
                    <a:pt x="2494541" y="33632"/>
                  </a:lnTo>
                </a:path>
                <a:path w="5054600" h="930275">
                  <a:moveTo>
                    <a:pt x="5054589" y="450625"/>
                  </a:moveTo>
                  <a:lnTo>
                    <a:pt x="3894788" y="294226"/>
                  </a:lnTo>
                  <a:lnTo>
                    <a:pt x="3244929" y="292006"/>
                  </a:lnTo>
                  <a:lnTo>
                    <a:pt x="2868083" y="488888"/>
                  </a:lnTo>
                  <a:lnTo>
                    <a:pt x="2527315" y="929793"/>
                  </a:lnTo>
                  <a:lnTo>
                    <a:pt x="1906454" y="529860"/>
                  </a:lnTo>
                  <a:lnTo>
                    <a:pt x="1062797" y="401263"/>
                  </a:lnTo>
                  <a:lnTo>
                    <a:pt x="319570" y="417140"/>
                  </a:lnTo>
                  <a:lnTo>
                    <a:pt x="0" y="450625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364270" y="3355782"/>
              <a:ext cx="0" cy="369570"/>
            </a:xfrm>
            <a:custGeom>
              <a:avLst/>
              <a:gdLst/>
              <a:ahLst/>
              <a:cxnLst/>
              <a:rect l="l" t="t" r="r" b="b"/>
              <a:pathLst>
                <a:path w="0" h="369570">
                  <a:moveTo>
                    <a:pt x="0" y="0"/>
                  </a:moveTo>
                  <a:lnTo>
                    <a:pt x="0" y="369077"/>
                  </a:lnTo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271383" y="3355782"/>
              <a:ext cx="186055" cy="369570"/>
            </a:xfrm>
            <a:custGeom>
              <a:avLst/>
              <a:gdLst/>
              <a:ahLst/>
              <a:cxnLst/>
              <a:rect l="l" t="t" r="r" b="b"/>
              <a:pathLst>
                <a:path w="186054" h="369570">
                  <a:moveTo>
                    <a:pt x="92887" y="0"/>
                  </a:moveTo>
                  <a:lnTo>
                    <a:pt x="92887" y="369077"/>
                  </a:lnTo>
                </a:path>
                <a:path w="186054" h="369570">
                  <a:moveTo>
                    <a:pt x="0" y="151733"/>
                  </a:moveTo>
                  <a:lnTo>
                    <a:pt x="92897" y="244620"/>
                  </a:lnTo>
                  <a:lnTo>
                    <a:pt x="185784" y="151733"/>
                  </a:lnTo>
                </a:path>
                <a:path w="186054" h="369570">
                  <a:moveTo>
                    <a:pt x="35087" y="68123"/>
                  </a:moveTo>
                  <a:lnTo>
                    <a:pt x="92897" y="125933"/>
                  </a:lnTo>
                  <a:lnTo>
                    <a:pt x="150686" y="68123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7835573" y="2829065"/>
              <a:ext cx="5055235" cy="417830"/>
            </a:xfrm>
            <a:custGeom>
              <a:avLst/>
              <a:gdLst/>
              <a:ahLst/>
              <a:cxnLst/>
              <a:rect l="l" t="t" r="r" b="b"/>
              <a:pathLst>
                <a:path w="5055234" h="417830">
                  <a:moveTo>
                    <a:pt x="0" y="417526"/>
                  </a:moveTo>
                  <a:lnTo>
                    <a:pt x="409728" y="188341"/>
                  </a:lnTo>
                  <a:lnTo>
                    <a:pt x="715577" y="68454"/>
                  </a:lnTo>
                  <a:lnTo>
                    <a:pt x="1069892" y="18721"/>
                  </a:lnTo>
                  <a:lnTo>
                    <a:pt x="1625018" y="0"/>
                  </a:lnTo>
                </a:path>
                <a:path w="5055234" h="417830">
                  <a:moveTo>
                    <a:pt x="5055134" y="417526"/>
                  </a:moveTo>
                  <a:lnTo>
                    <a:pt x="4645429" y="188341"/>
                  </a:lnTo>
                  <a:lnTo>
                    <a:pt x="4339592" y="68454"/>
                  </a:lnTo>
                  <a:lnTo>
                    <a:pt x="3985282" y="18721"/>
                  </a:lnTo>
                  <a:lnTo>
                    <a:pt x="3430157" y="0"/>
                  </a:lnTo>
                </a:path>
              </a:pathLst>
            </a:custGeom>
            <a:ln w="777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2167692" y="3637763"/>
              <a:ext cx="1288415" cy="1310005"/>
            </a:xfrm>
            <a:custGeom>
              <a:avLst/>
              <a:gdLst/>
              <a:ahLst/>
              <a:cxnLst/>
              <a:rect l="l" t="t" r="r" b="b"/>
              <a:pathLst>
                <a:path w="1288415" h="1310004">
                  <a:moveTo>
                    <a:pt x="613503" y="0"/>
                  </a:moveTo>
                  <a:lnTo>
                    <a:pt x="563380" y="3389"/>
                  </a:lnTo>
                  <a:lnTo>
                    <a:pt x="514357" y="10469"/>
                  </a:lnTo>
                  <a:lnTo>
                    <a:pt x="466574" y="21099"/>
                  </a:lnTo>
                  <a:lnTo>
                    <a:pt x="420171" y="35140"/>
                  </a:lnTo>
                  <a:lnTo>
                    <a:pt x="375288" y="52450"/>
                  </a:lnTo>
                  <a:lnTo>
                    <a:pt x="332064" y="72891"/>
                  </a:lnTo>
                  <a:lnTo>
                    <a:pt x="290641" y="96323"/>
                  </a:lnTo>
                  <a:lnTo>
                    <a:pt x="251157" y="122606"/>
                  </a:lnTo>
                  <a:lnTo>
                    <a:pt x="213752" y="151599"/>
                  </a:lnTo>
                  <a:lnTo>
                    <a:pt x="178568" y="183164"/>
                  </a:lnTo>
                  <a:lnTo>
                    <a:pt x="145743" y="217160"/>
                  </a:lnTo>
                  <a:lnTo>
                    <a:pt x="115417" y="253448"/>
                  </a:lnTo>
                  <a:lnTo>
                    <a:pt x="87730" y="291887"/>
                  </a:lnTo>
                  <a:lnTo>
                    <a:pt x="62823" y="332338"/>
                  </a:lnTo>
                  <a:lnTo>
                    <a:pt x="40836" y="374661"/>
                  </a:lnTo>
                  <a:lnTo>
                    <a:pt x="21907" y="418715"/>
                  </a:lnTo>
                  <a:lnTo>
                    <a:pt x="6177" y="464362"/>
                  </a:lnTo>
                  <a:lnTo>
                    <a:pt x="0" y="483357"/>
                  </a:lnTo>
                  <a:lnTo>
                    <a:pt x="30366" y="444510"/>
                  </a:lnTo>
                  <a:lnTo>
                    <a:pt x="68557" y="415987"/>
                  </a:lnTo>
                  <a:lnTo>
                    <a:pt x="112169" y="398414"/>
                  </a:lnTo>
                  <a:lnTo>
                    <a:pt x="158800" y="392417"/>
                  </a:lnTo>
                  <a:lnTo>
                    <a:pt x="206048" y="398620"/>
                  </a:lnTo>
                  <a:lnTo>
                    <a:pt x="251510" y="417652"/>
                  </a:lnTo>
                  <a:lnTo>
                    <a:pt x="290375" y="448018"/>
                  </a:lnTo>
                  <a:lnTo>
                    <a:pt x="318912" y="486200"/>
                  </a:lnTo>
                  <a:lnTo>
                    <a:pt x="336494" y="529801"/>
                  </a:lnTo>
                  <a:lnTo>
                    <a:pt x="342498" y="576427"/>
                  </a:lnTo>
                  <a:lnTo>
                    <a:pt x="336298" y="623679"/>
                  </a:lnTo>
                  <a:lnTo>
                    <a:pt x="317267" y="669162"/>
                  </a:lnTo>
                  <a:lnTo>
                    <a:pt x="321456" y="670073"/>
                  </a:lnTo>
                  <a:lnTo>
                    <a:pt x="370202" y="662840"/>
                  </a:lnTo>
                  <a:lnTo>
                    <a:pt x="417512" y="668476"/>
                  </a:lnTo>
                  <a:lnTo>
                    <a:pt x="461216" y="685782"/>
                  </a:lnTo>
                  <a:lnTo>
                    <a:pt x="499143" y="713562"/>
                  </a:lnTo>
                  <a:lnTo>
                    <a:pt x="529123" y="750615"/>
                  </a:lnTo>
                  <a:lnTo>
                    <a:pt x="548988" y="795745"/>
                  </a:lnTo>
                  <a:lnTo>
                    <a:pt x="555776" y="833530"/>
                  </a:lnTo>
                  <a:lnTo>
                    <a:pt x="554682" y="870744"/>
                  </a:lnTo>
                  <a:lnTo>
                    <a:pt x="546264" y="906382"/>
                  </a:lnTo>
                  <a:lnTo>
                    <a:pt x="531083" y="939437"/>
                  </a:lnTo>
                  <a:lnTo>
                    <a:pt x="660865" y="924871"/>
                  </a:lnTo>
                  <a:lnTo>
                    <a:pt x="732189" y="935599"/>
                  </a:lnTo>
                  <a:lnTo>
                    <a:pt x="770315" y="985649"/>
                  </a:lnTo>
                  <a:lnTo>
                    <a:pt x="800499" y="1089045"/>
                  </a:lnTo>
                  <a:lnTo>
                    <a:pt x="803215" y="1182035"/>
                  </a:lnTo>
                  <a:lnTo>
                    <a:pt x="774479" y="1251413"/>
                  </a:lnTo>
                  <a:lnTo>
                    <a:pt x="739067" y="1294791"/>
                  </a:lnTo>
                  <a:lnTo>
                    <a:pt x="721758" y="1309782"/>
                  </a:lnTo>
                  <a:lnTo>
                    <a:pt x="730030" y="1308358"/>
                  </a:lnTo>
                  <a:lnTo>
                    <a:pt x="777870" y="1298296"/>
                  </a:lnTo>
                  <a:lnTo>
                    <a:pt x="824573" y="1284995"/>
                  </a:lnTo>
                  <a:lnTo>
                    <a:pt x="869978" y="1268562"/>
                  </a:lnTo>
                  <a:lnTo>
                    <a:pt x="913920" y="1249102"/>
                  </a:lnTo>
                  <a:lnTo>
                    <a:pt x="956240" y="1226723"/>
                  </a:lnTo>
                  <a:lnTo>
                    <a:pt x="996773" y="1201532"/>
                  </a:lnTo>
                  <a:lnTo>
                    <a:pt x="1035357" y="1173635"/>
                  </a:lnTo>
                  <a:lnTo>
                    <a:pt x="1071831" y="1143139"/>
                  </a:lnTo>
                  <a:lnTo>
                    <a:pt x="1106032" y="1110150"/>
                  </a:lnTo>
                  <a:lnTo>
                    <a:pt x="1137797" y="1074776"/>
                  </a:lnTo>
                  <a:lnTo>
                    <a:pt x="1166965" y="1037123"/>
                  </a:lnTo>
                  <a:lnTo>
                    <a:pt x="1193372" y="997298"/>
                  </a:lnTo>
                  <a:lnTo>
                    <a:pt x="1216857" y="955408"/>
                  </a:lnTo>
                  <a:lnTo>
                    <a:pt x="1237258" y="911559"/>
                  </a:lnTo>
                  <a:lnTo>
                    <a:pt x="1254412" y="865858"/>
                  </a:lnTo>
                  <a:lnTo>
                    <a:pt x="1267898" y="819840"/>
                  </a:lnTo>
                  <a:lnTo>
                    <a:pt x="1278118" y="772649"/>
                  </a:lnTo>
                  <a:lnTo>
                    <a:pt x="1284947" y="724441"/>
                  </a:lnTo>
                  <a:lnTo>
                    <a:pt x="1288260" y="675369"/>
                  </a:lnTo>
                  <a:lnTo>
                    <a:pt x="1287931" y="625587"/>
                  </a:lnTo>
                  <a:lnTo>
                    <a:pt x="1283835" y="575249"/>
                  </a:lnTo>
                  <a:lnTo>
                    <a:pt x="1276487" y="528526"/>
                  </a:lnTo>
                  <a:lnTo>
                    <a:pt x="1265871" y="482976"/>
                  </a:lnTo>
                  <a:lnTo>
                    <a:pt x="1252117" y="438719"/>
                  </a:lnTo>
                  <a:lnTo>
                    <a:pt x="1235355" y="395876"/>
                  </a:lnTo>
                  <a:lnTo>
                    <a:pt x="1215717" y="354565"/>
                  </a:lnTo>
                  <a:lnTo>
                    <a:pt x="1193331" y="314907"/>
                  </a:lnTo>
                  <a:lnTo>
                    <a:pt x="1168330" y="277023"/>
                  </a:lnTo>
                  <a:lnTo>
                    <a:pt x="1140843" y="241031"/>
                  </a:lnTo>
                  <a:lnTo>
                    <a:pt x="1111000" y="207052"/>
                  </a:lnTo>
                  <a:lnTo>
                    <a:pt x="1078933" y="175206"/>
                  </a:lnTo>
                  <a:lnTo>
                    <a:pt x="1044771" y="145613"/>
                  </a:lnTo>
                  <a:lnTo>
                    <a:pt x="1008645" y="118392"/>
                  </a:lnTo>
                  <a:lnTo>
                    <a:pt x="970685" y="93665"/>
                  </a:lnTo>
                  <a:lnTo>
                    <a:pt x="931023" y="71549"/>
                  </a:lnTo>
                  <a:lnTo>
                    <a:pt x="889788" y="52166"/>
                  </a:lnTo>
                  <a:lnTo>
                    <a:pt x="847110" y="35636"/>
                  </a:lnTo>
                  <a:lnTo>
                    <a:pt x="803121" y="22078"/>
                  </a:lnTo>
                  <a:lnTo>
                    <a:pt x="757950" y="11613"/>
                  </a:lnTo>
                  <a:lnTo>
                    <a:pt x="711729" y="4360"/>
                  </a:lnTo>
                  <a:lnTo>
                    <a:pt x="664587" y="439"/>
                  </a:lnTo>
                  <a:lnTo>
                    <a:pt x="613503" y="0"/>
                  </a:lnTo>
                  <a:close/>
                </a:path>
              </a:pathLst>
            </a:custGeom>
            <a:solidFill>
              <a:srgbClr val="FFCA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2167692" y="3637763"/>
              <a:ext cx="1288415" cy="1310005"/>
            </a:xfrm>
            <a:custGeom>
              <a:avLst/>
              <a:gdLst/>
              <a:ahLst/>
              <a:cxnLst/>
              <a:rect l="l" t="t" r="r" b="b"/>
              <a:pathLst>
                <a:path w="1288415" h="1310004">
                  <a:moveTo>
                    <a:pt x="1254412" y="865858"/>
                  </a:moveTo>
                  <a:lnTo>
                    <a:pt x="1267905" y="819840"/>
                  </a:lnTo>
                  <a:lnTo>
                    <a:pt x="1278142" y="772649"/>
                  </a:lnTo>
                  <a:lnTo>
                    <a:pt x="1284987" y="724440"/>
                  </a:lnTo>
                  <a:lnTo>
                    <a:pt x="1288306" y="675366"/>
                  </a:lnTo>
                  <a:lnTo>
                    <a:pt x="1287967" y="625581"/>
                  </a:lnTo>
                  <a:lnTo>
                    <a:pt x="1283835" y="575239"/>
                  </a:lnTo>
                  <a:lnTo>
                    <a:pt x="1276487" y="528517"/>
                  </a:lnTo>
                  <a:lnTo>
                    <a:pt x="1265871" y="482968"/>
                  </a:lnTo>
                  <a:lnTo>
                    <a:pt x="1252117" y="438713"/>
                  </a:lnTo>
                  <a:lnTo>
                    <a:pt x="1235355" y="395870"/>
                  </a:lnTo>
                  <a:lnTo>
                    <a:pt x="1215717" y="354561"/>
                  </a:lnTo>
                  <a:lnTo>
                    <a:pt x="1193331" y="314904"/>
                  </a:lnTo>
                  <a:lnTo>
                    <a:pt x="1168330" y="277020"/>
                  </a:lnTo>
                  <a:lnTo>
                    <a:pt x="1140843" y="241029"/>
                  </a:lnTo>
                  <a:lnTo>
                    <a:pt x="1111000" y="207051"/>
                  </a:lnTo>
                  <a:lnTo>
                    <a:pt x="1078933" y="175205"/>
                  </a:lnTo>
                  <a:lnTo>
                    <a:pt x="1044771" y="145612"/>
                  </a:lnTo>
                  <a:lnTo>
                    <a:pt x="1008645" y="118392"/>
                  </a:lnTo>
                  <a:lnTo>
                    <a:pt x="970685" y="93664"/>
                  </a:lnTo>
                  <a:lnTo>
                    <a:pt x="931023" y="71549"/>
                  </a:lnTo>
                  <a:lnTo>
                    <a:pt x="889788" y="52166"/>
                  </a:lnTo>
                  <a:lnTo>
                    <a:pt x="847110" y="35636"/>
                  </a:lnTo>
                  <a:lnTo>
                    <a:pt x="803121" y="22079"/>
                  </a:lnTo>
                  <a:lnTo>
                    <a:pt x="757950" y="11613"/>
                  </a:lnTo>
                  <a:lnTo>
                    <a:pt x="711729" y="4360"/>
                  </a:lnTo>
                  <a:lnTo>
                    <a:pt x="664587" y="439"/>
                  </a:lnTo>
                  <a:lnTo>
                    <a:pt x="613503" y="0"/>
                  </a:lnTo>
                  <a:lnTo>
                    <a:pt x="563380" y="3389"/>
                  </a:lnTo>
                  <a:lnTo>
                    <a:pt x="514357" y="10469"/>
                  </a:lnTo>
                  <a:lnTo>
                    <a:pt x="466574" y="21098"/>
                  </a:lnTo>
                  <a:lnTo>
                    <a:pt x="420171" y="35138"/>
                  </a:lnTo>
                  <a:lnTo>
                    <a:pt x="375288" y="52448"/>
                  </a:lnTo>
                  <a:lnTo>
                    <a:pt x="332064" y="72888"/>
                  </a:lnTo>
                  <a:lnTo>
                    <a:pt x="290641" y="96320"/>
                  </a:lnTo>
                  <a:lnTo>
                    <a:pt x="251157" y="122602"/>
                  </a:lnTo>
                  <a:lnTo>
                    <a:pt x="213752" y="151595"/>
                  </a:lnTo>
                  <a:lnTo>
                    <a:pt x="178568" y="183160"/>
                  </a:lnTo>
                  <a:lnTo>
                    <a:pt x="145743" y="217156"/>
                  </a:lnTo>
                  <a:lnTo>
                    <a:pt x="115417" y="253443"/>
                  </a:lnTo>
                  <a:lnTo>
                    <a:pt x="87730" y="291883"/>
                  </a:lnTo>
                  <a:lnTo>
                    <a:pt x="62823" y="332334"/>
                  </a:lnTo>
                  <a:lnTo>
                    <a:pt x="40836" y="374658"/>
                  </a:lnTo>
                  <a:lnTo>
                    <a:pt x="21907" y="418714"/>
                  </a:lnTo>
                  <a:lnTo>
                    <a:pt x="6177" y="464362"/>
                  </a:lnTo>
                  <a:lnTo>
                    <a:pt x="0" y="483357"/>
                  </a:lnTo>
                  <a:lnTo>
                    <a:pt x="30366" y="444509"/>
                  </a:lnTo>
                  <a:lnTo>
                    <a:pt x="68557" y="415985"/>
                  </a:lnTo>
                  <a:lnTo>
                    <a:pt x="112169" y="398409"/>
                  </a:lnTo>
                  <a:lnTo>
                    <a:pt x="158800" y="392409"/>
                  </a:lnTo>
                  <a:lnTo>
                    <a:pt x="206048" y="398611"/>
                  </a:lnTo>
                  <a:lnTo>
                    <a:pt x="251510" y="417641"/>
                  </a:lnTo>
                  <a:lnTo>
                    <a:pt x="290375" y="448008"/>
                  </a:lnTo>
                  <a:lnTo>
                    <a:pt x="318912" y="486192"/>
                  </a:lnTo>
                  <a:lnTo>
                    <a:pt x="336494" y="529796"/>
                  </a:lnTo>
                  <a:lnTo>
                    <a:pt x="342498" y="576424"/>
                  </a:lnTo>
                  <a:lnTo>
                    <a:pt x="336298" y="623679"/>
                  </a:lnTo>
                  <a:lnTo>
                    <a:pt x="317267" y="669163"/>
                  </a:lnTo>
                  <a:lnTo>
                    <a:pt x="321456" y="670084"/>
                  </a:lnTo>
                  <a:lnTo>
                    <a:pt x="370202" y="662845"/>
                  </a:lnTo>
                  <a:lnTo>
                    <a:pt x="417512" y="668476"/>
                  </a:lnTo>
                  <a:lnTo>
                    <a:pt x="461216" y="685780"/>
                  </a:lnTo>
                  <a:lnTo>
                    <a:pt x="499143" y="713558"/>
                  </a:lnTo>
                  <a:lnTo>
                    <a:pt x="529123" y="750612"/>
                  </a:lnTo>
                  <a:lnTo>
                    <a:pt x="548988" y="795745"/>
                  </a:lnTo>
                  <a:lnTo>
                    <a:pt x="555776" y="833524"/>
                  </a:lnTo>
                  <a:lnTo>
                    <a:pt x="554682" y="870736"/>
                  </a:lnTo>
                  <a:lnTo>
                    <a:pt x="546264" y="906376"/>
                  </a:lnTo>
                  <a:lnTo>
                    <a:pt x="531083" y="939437"/>
                  </a:lnTo>
                  <a:lnTo>
                    <a:pt x="660865" y="924865"/>
                  </a:lnTo>
                  <a:lnTo>
                    <a:pt x="732189" y="935592"/>
                  </a:lnTo>
                  <a:lnTo>
                    <a:pt x="770315" y="985643"/>
                  </a:lnTo>
                  <a:lnTo>
                    <a:pt x="800499" y="1089045"/>
                  </a:lnTo>
                  <a:lnTo>
                    <a:pt x="803215" y="1182035"/>
                  </a:lnTo>
                  <a:lnTo>
                    <a:pt x="774479" y="1251413"/>
                  </a:lnTo>
                  <a:lnTo>
                    <a:pt x="739067" y="1294792"/>
                  </a:lnTo>
                  <a:lnTo>
                    <a:pt x="721758" y="1309782"/>
                  </a:lnTo>
                  <a:lnTo>
                    <a:pt x="729925" y="1308358"/>
                  </a:lnTo>
                  <a:lnTo>
                    <a:pt x="777785" y="1298296"/>
                  </a:lnTo>
                  <a:lnTo>
                    <a:pt x="824505" y="1284996"/>
                  </a:lnTo>
                  <a:lnTo>
                    <a:pt x="869924" y="1268562"/>
                  </a:lnTo>
                  <a:lnTo>
                    <a:pt x="913879" y="1249102"/>
                  </a:lnTo>
                  <a:lnTo>
                    <a:pt x="956209" y="1226724"/>
                  </a:lnTo>
                  <a:lnTo>
                    <a:pt x="996750" y="1201532"/>
                  </a:lnTo>
                  <a:lnTo>
                    <a:pt x="1035341" y="1173635"/>
                  </a:lnTo>
                  <a:lnTo>
                    <a:pt x="1071820" y="1143139"/>
                  </a:lnTo>
                  <a:lnTo>
                    <a:pt x="1106025" y="1110150"/>
                  </a:lnTo>
                  <a:lnTo>
                    <a:pt x="1137793" y="1074776"/>
                  </a:lnTo>
                  <a:lnTo>
                    <a:pt x="1166963" y="1037123"/>
                  </a:lnTo>
                  <a:lnTo>
                    <a:pt x="1193371" y="997298"/>
                  </a:lnTo>
                  <a:lnTo>
                    <a:pt x="1216857" y="955408"/>
                  </a:lnTo>
                  <a:lnTo>
                    <a:pt x="1237258" y="911559"/>
                  </a:lnTo>
                  <a:lnTo>
                    <a:pt x="1254412" y="865858"/>
                  </a:lnTo>
                  <a:close/>
                </a:path>
              </a:pathLst>
            </a:custGeom>
            <a:ln w="15556">
              <a:solidFill>
                <a:srgbClr val="A48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847222" y="3831529"/>
              <a:ext cx="224345" cy="224356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246373" y="4186104"/>
              <a:ext cx="121207" cy="121249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941147" y="4211245"/>
              <a:ext cx="71575" cy="71627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209934" y="3944289"/>
              <a:ext cx="71575" cy="71617"/>
            </a:xfrm>
            <a:prstGeom prst="rect">
              <a:avLst/>
            </a:prstGeom>
          </p:spPr>
        </p:pic>
        <p:pic>
          <p:nvPicPr>
            <p:cNvPr id="91" name="object 91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019888" y="4430327"/>
              <a:ext cx="169897" cy="169844"/>
            </a:xfrm>
            <a:prstGeom prst="rect">
              <a:avLst/>
            </a:prstGeom>
          </p:spPr>
        </p:pic>
        <p:sp>
          <p:nvSpPr>
            <p:cNvPr id="92" name="object 92" descr=""/>
            <p:cNvSpPr/>
            <p:nvPr/>
          </p:nvSpPr>
          <p:spPr>
            <a:xfrm>
              <a:off x="13234989" y="6642346"/>
              <a:ext cx="506730" cy="557530"/>
            </a:xfrm>
            <a:custGeom>
              <a:avLst/>
              <a:gdLst/>
              <a:ahLst/>
              <a:cxnLst/>
              <a:rect l="l" t="t" r="r" b="b"/>
              <a:pathLst>
                <a:path w="506730" h="557529">
                  <a:moveTo>
                    <a:pt x="230787" y="0"/>
                  </a:moveTo>
                  <a:lnTo>
                    <a:pt x="189607" y="6404"/>
                  </a:lnTo>
                  <a:lnTo>
                    <a:pt x="151381" y="21400"/>
                  </a:lnTo>
                  <a:lnTo>
                    <a:pt x="117923" y="45744"/>
                  </a:lnTo>
                  <a:lnTo>
                    <a:pt x="91046" y="80194"/>
                  </a:lnTo>
                  <a:lnTo>
                    <a:pt x="72563" y="125509"/>
                  </a:lnTo>
                  <a:lnTo>
                    <a:pt x="9319" y="323147"/>
                  </a:lnTo>
                  <a:lnTo>
                    <a:pt x="337" y="366930"/>
                  </a:lnTo>
                  <a:lnTo>
                    <a:pt x="0" y="381826"/>
                  </a:lnTo>
                  <a:lnTo>
                    <a:pt x="5902" y="423256"/>
                  </a:lnTo>
                  <a:lnTo>
                    <a:pt x="20994" y="461995"/>
                  </a:lnTo>
                  <a:lnTo>
                    <a:pt x="44645" y="496468"/>
                  </a:lnTo>
                  <a:lnTo>
                    <a:pt x="76228" y="525099"/>
                  </a:lnTo>
                  <a:lnTo>
                    <a:pt x="130127" y="550918"/>
                  </a:lnTo>
                  <a:lnTo>
                    <a:pt x="175464" y="557063"/>
                  </a:lnTo>
                  <a:lnTo>
                    <a:pt x="220866" y="551464"/>
                  </a:lnTo>
                  <a:lnTo>
                    <a:pt x="263967" y="534729"/>
                  </a:lnTo>
                  <a:lnTo>
                    <a:pt x="302399" y="507466"/>
                  </a:lnTo>
                  <a:lnTo>
                    <a:pt x="436112" y="384863"/>
                  </a:lnTo>
                  <a:lnTo>
                    <a:pt x="471591" y="341514"/>
                  </a:lnTo>
                  <a:lnTo>
                    <a:pt x="494283" y="298678"/>
                  </a:lnTo>
                  <a:lnTo>
                    <a:pt x="505480" y="256861"/>
                  </a:lnTo>
                  <a:lnTo>
                    <a:pt x="506472" y="216567"/>
                  </a:lnTo>
                  <a:lnTo>
                    <a:pt x="498550" y="178301"/>
                  </a:lnTo>
                  <a:lnTo>
                    <a:pt x="483006" y="142569"/>
                  </a:lnTo>
                  <a:lnTo>
                    <a:pt x="461130" y="109876"/>
                  </a:lnTo>
                  <a:lnTo>
                    <a:pt x="434214" y="80727"/>
                  </a:lnTo>
                  <a:lnTo>
                    <a:pt x="403547" y="55627"/>
                  </a:lnTo>
                  <a:lnTo>
                    <a:pt x="353919" y="24748"/>
                  </a:lnTo>
                  <a:lnTo>
                    <a:pt x="314756" y="9929"/>
                  </a:lnTo>
                  <a:lnTo>
                    <a:pt x="273107" y="1427"/>
                  </a:lnTo>
                  <a:lnTo>
                    <a:pt x="230787" y="0"/>
                  </a:lnTo>
                  <a:close/>
                </a:path>
              </a:pathLst>
            </a:custGeom>
            <a:solidFill>
              <a:srgbClr val="9DA2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3234989" y="6642346"/>
              <a:ext cx="506730" cy="557530"/>
            </a:xfrm>
            <a:custGeom>
              <a:avLst/>
              <a:gdLst/>
              <a:ahLst/>
              <a:cxnLst/>
              <a:rect l="l" t="t" r="r" b="b"/>
              <a:pathLst>
                <a:path w="506730" h="557529">
                  <a:moveTo>
                    <a:pt x="76228" y="525099"/>
                  </a:moveTo>
                  <a:lnTo>
                    <a:pt x="44645" y="496468"/>
                  </a:lnTo>
                  <a:lnTo>
                    <a:pt x="20994" y="461995"/>
                  </a:lnTo>
                  <a:lnTo>
                    <a:pt x="5902" y="423256"/>
                  </a:lnTo>
                  <a:lnTo>
                    <a:pt x="0" y="381826"/>
                  </a:lnTo>
                  <a:lnTo>
                    <a:pt x="337" y="366930"/>
                  </a:lnTo>
                  <a:lnTo>
                    <a:pt x="9319" y="323147"/>
                  </a:lnTo>
                  <a:lnTo>
                    <a:pt x="72563" y="125509"/>
                  </a:lnTo>
                  <a:lnTo>
                    <a:pt x="91046" y="80194"/>
                  </a:lnTo>
                  <a:lnTo>
                    <a:pt x="117923" y="45744"/>
                  </a:lnTo>
                  <a:lnTo>
                    <a:pt x="151381" y="21400"/>
                  </a:lnTo>
                  <a:lnTo>
                    <a:pt x="189607" y="6404"/>
                  </a:lnTo>
                  <a:lnTo>
                    <a:pt x="230787" y="0"/>
                  </a:lnTo>
                  <a:lnTo>
                    <a:pt x="273107" y="1427"/>
                  </a:lnTo>
                  <a:lnTo>
                    <a:pt x="314756" y="9929"/>
                  </a:lnTo>
                  <a:lnTo>
                    <a:pt x="353919" y="24748"/>
                  </a:lnTo>
                  <a:lnTo>
                    <a:pt x="388783" y="45124"/>
                  </a:lnTo>
                  <a:lnTo>
                    <a:pt x="434214" y="80727"/>
                  </a:lnTo>
                  <a:lnTo>
                    <a:pt x="461130" y="109876"/>
                  </a:lnTo>
                  <a:lnTo>
                    <a:pt x="483006" y="142569"/>
                  </a:lnTo>
                  <a:lnTo>
                    <a:pt x="498550" y="178301"/>
                  </a:lnTo>
                  <a:lnTo>
                    <a:pt x="506472" y="216567"/>
                  </a:lnTo>
                  <a:lnTo>
                    <a:pt x="505480" y="256861"/>
                  </a:lnTo>
                  <a:lnTo>
                    <a:pt x="494283" y="298678"/>
                  </a:lnTo>
                  <a:lnTo>
                    <a:pt x="471591" y="341514"/>
                  </a:lnTo>
                  <a:lnTo>
                    <a:pt x="436112" y="384863"/>
                  </a:lnTo>
                  <a:lnTo>
                    <a:pt x="302399" y="507466"/>
                  </a:lnTo>
                  <a:lnTo>
                    <a:pt x="263967" y="534729"/>
                  </a:lnTo>
                  <a:lnTo>
                    <a:pt x="220866" y="551464"/>
                  </a:lnTo>
                  <a:lnTo>
                    <a:pt x="175464" y="557063"/>
                  </a:lnTo>
                  <a:lnTo>
                    <a:pt x="130127" y="550918"/>
                  </a:lnTo>
                  <a:lnTo>
                    <a:pt x="87222" y="532419"/>
                  </a:lnTo>
                  <a:lnTo>
                    <a:pt x="83452" y="530125"/>
                  </a:lnTo>
                  <a:lnTo>
                    <a:pt x="79788" y="527686"/>
                  </a:lnTo>
                  <a:lnTo>
                    <a:pt x="76228" y="525099"/>
                  </a:lnTo>
                  <a:close/>
                </a:path>
              </a:pathLst>
            </a:custGeom>
            <a:ln w="15556">
              <a:solidFill>
                <a:srgbClr val="D9DA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3228290" y="6939682"/>
              <a:ext cx="305435" cy="258445"/>
            </a:xfrm>
            <a:custGeom>
              <a:avLst/>
              <a:gdLst/>
              <a:ahLst/>
              <a:cxnLst/>
              <a:rect l="l" t="t" r="r" b="b"/>
              <a:pathLst>
                <a:path w="305434" h="258445">
                  <a:moveTo>
                    <a:pt x="94445" y="0"/>
                  </a:moveTo>
                  <a:lnTo>
                    <a:pt x="55129" y="5779"/>
                  </a:lnTo>
                  <a:lnTo>
                    <a:pt x="24952" y="27472"/>
                  </a:lnTo>
                  <a:lnTo>
                    <a:pt x="8898" y="68512"/>
                  </a:lnTo>
                  <a:lnTo>
                    <a:pt x="0" y="121911"/>
                  </a:lnTo>
                  <a:lnTo>
                    <a:pt x="2890" y="154995"/>
                  </a:lnTo>
                  <a:lnTo>
                    <a:pt x="22842" y="181519"/>
                  </a:lnTo>
                  <a:lnTo>
                    <a:pt x="65127" y="215240"/>
                  </a:lnTo>
                  <a:lnTo>
                    <a:pt x="149648" y="256654"/>
                  </a:lnTo>
                  <a:lnTo>
                    <a:pt x="217884" y="258321"/>
                  </a:lnTo>
                  <a:lnTo>
                    <a:pt x="263483" y="242789"/>
                  </a:lnTo>
                  <a:lnTo>
                    <a:pt x="280094" y="232601"/>
                  </a:lnTo>
                  <a:lnTo>
                    <a:pt x="303637" y="194026"/>
                  </a:lnTo>
                  <a:lnTo>
                    <a:pt x="305040" y="154258"/>
                  </a:lnTo>
                  <a:lnTo>
                    <a:pt x="289405" y="115616"/>
                  </a:lnTo>
                  <a:lnTo>
                    <a:pt x="261833" y="80422"/>
                  </a:lnTo>
                  <a:lnTo>
                    <a:pt x="227425" y="50994"/>
                  </a:lnTo>
                  <a:lnTo>
                    <a:pt x="180553" y="22448"/>
                  </a:lnTo>
                  <a:lnTo>
                    <a:pt x="137915" y="6700"/>
                  </a:lnTo>
                  <a:lnTo>
                    <a:pt x="94445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3314033" y="7026992"/>
              <a:ext cx="123189" cy="106045"/>
            </a:xfrm>
            <a:custGeom>
              <a:avLst/>
              <a:gdLst/>
              <a:ahLst/>
              <a:cxnLst/>
              <a:rect l="l" t="t" r="r" b="b"/>
              <a:pathLst>
                <a:path w="123190" h="106045">
                  <a:moveTo>
                    <a:pt x="19481" y="23850"/>
                  </a:moveTo>
                  <a:lnTo>
                    <a:pt x="19164" y="18656"/>
                  </a:lnTo>
                  <a:lnTo>
                    <a:pt x="18859" y="13436"/>
                  </a:lnTo>
                  <a:lnTo>
                    <a:pt x="14351" y="9499"/>
                  </a:lnTo>
                  <a:lnTo>
                    <a:pt x="3987" y="10147"/>
                  </a:lnTo>
                  <a:lnTo>
                    <a:pt x="0" y="14643"/>
                  </a:lnTo>
                  <a:lnTo>
                    <a:pt x="635" y="25057"/>
                  </a:lnTo>
                  <a:lnTo>
                    <a:pt x="5130" y="29006"/>
                  </a:lnTo>
                  <a:lnTo>
                    <a:pt x="15608" y="28333"/>
                  </a:lnTo>
                  <a:lnTo>
                    <a:pt x="19481" y="23850"/>
                  </a:lnTo>
                  <a:close/>
                </a:path>
                <a:path w="123190" h="106045">
                  <a:moveTo>
                    <a:pt x="43878" y="100317"/>
                  </a:moveTo>
                  <a:lnTo>
                    <a:pt x="43561" y="95097"/>
                  </a:lnTo>
                  <a:lnTo>
                    <a:pt x="43256" y="89890"/>
                  </a:lnTo>
                  <a:lnTo>
                    <a:pt x="38747" y="85953"/>
                  </a:lnTo>
                  <a:lnTo>
                    <a:pt x="28282" y="86614"/>
                  </a:lnTo>
                  <a:lnTo>
                    <a:pt x="24396" y="91097"/>
                  </a:lnTo>
                  <a:lnTo>
                    <a:pt x="25031" y="101523"/>
                  </a:lnTo>
                  <a:lnTo>
                    <a:pt x="29527" y="105460"/>
                  </a:lnTo>
                  <a:lnTo>
                    <a:pt x="34658" y="105117"/>
                  </a:lnTo>
                  <a:lnTo>
                    <a:pt x="39903" y="104800"/>
                  </a:lnTo>
                  <a:lnTo>
                    <a:pt x="43878" y="100317"/>
                  </a:lnTo>
                  <a:close/>
                </a:path>
                <a:path w="123190" h="106045">
                  <a:moveTo>
                    <a:pt x="101155" y="14363"/>
                  </a:moveTo>
                  <a:lnTo>
                    <a:pt x="100838" y="9144"/>
                  </a:lnTo>
                  <a:lnTo>
                    <a:pt x="100520" y="3937"/>
                  </a:lnTo>
                  <a:lnTo>
                    <a:pt x="95923" y="0"/>
                  </a:lnTo>
                  <a:lnTo>
                    <a:pt x="85547" y="647"/>
                  </a:lnTo>
                  <a:lnTo>
                    <a:pt x="81572" y="5143"/>
                  </a:lnTo>
                  <a:lnTo>
                    <a:pt x="81991" y="10350"/>
                  </a:lnTo>
                  <a:lnTo>
                    <a:pt x="82308" y="15557"/>
                  </a:lnTo>
                  <a:lnTo>
                    <a:pt x="86804" y="19507"/>
                  </a:lnTo>
                  <a:lnTo>
                    <a:pt x="97180" y="18834"/>
                  </a:lnTo>
                  <a:lnTo>
                    <a:pt x="101155" y="14363"/>
                  </a:lnTo>
                  <a:close/>
                </a:path>
                <a:path w="123190" h="106045">
                  <a:moveTo>
                    <a:pt x="122834" y="95046"/>
                  </a:moveTo>
                  <a:lnTo>
                    <a:pt x="122516" y="89839"/>
                  </a:lnTo>
                  <a:lnTo>
                    <a:pt x="122199" y="84632"/>
                  </a:lnTo>
                  <a:lnTo>
                    <a:pt x="117703" y="80695"/>
                  </a:lnTo>
                  <a:lnTo>
                    <a:pt x="107226" y="81343"/>
                  </a:lnTo>
                  <a:lnTo>
                    <a:pt x="103352" y="85839"/>
                  </a:lnTo>
                  <a:lnTo>
                    <a:pt x="103987" y="96253"/>
                  </a:lnTo>
                  <a:lnTo>
                    <a:pt x="108483" y="100203"/>
                  </a:lnTo>
                  <a:lnTo>
                    <a:pt x="118846" y="99529"/>
                  </a:lnTo>
                  <a:lnTo>
                    <a:pt x="122834" y="95046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2536620" y="7041312"/>
              <a:ext cx="508634" cy="556895"/>
            </a:xfrm>
            <a:custGeom>
              <a:avLst/>
              <a:gdLst/>
              <a:ahLst/>
              <a:cxnLst/>
              <a:rect l="l" t="t" r="r" b="b"/>
              <a:pathLst>
                <a:path w="508634" h="556895">
                  <a:moveTo>
                    <a:pt x="259251" y="0"/>
                  </a:moveTo>
                  <a:lnTo>
                    <a:pt x="220173" y="4527"/>
                  </a:lnTo>
                  <a:lnTo>
                    <a:pt x="181946" y="15157"/>
                  </a:lnTo>
                  <a:lnTo>
                    <a:pt x="145611" y="30974"/>
                  </a:lnTo>
                  <a:lnTo>
                    <a:pt x="95535" y="60955"/>
                  </a:lnTo>
                  <a:lnTo>
                    <a:pt x="64458" y="89028"/>
                  </a:lnTo>
                  <a:lnTo>
                    <a:pt x="37861" y="122199"/>
                  </a:lnTo>
                  <a:lnTo>
                    <a:pt x="17250" y="159200"/>
                  </a:lnTo>
                  <a:lnTo>
                    <a:pt x="4129" y="198766"/>
                  </a:lnTo>
                  <a:lnTo>
                    <a:pt x="0" y="239628"/>
                  </a:lnTo>
                  <a:lnTo>
                    <a:pt x="6367" y="280521"/>
                  </a:lnTo>
                  <a:lnTo>
                    <a:pt x="24735" y="320178"/>
                  </a:lnTo>
                  <a:lnTo>
                    <a:pt x="56608" y="357330"/>
                  </a:lnTo>
                  <a:lnTo>
                    <a:pt x="202572" y="502782"/>
                  </a:lnTo>
                  <a:lnTo>
                    <a:pt x="246599" y="536335"/>
                  </a:lnTo>
                  <a:lnTo>
                    <a:pt x="300464" y="554458"/>
                  </a:lnTo>
                  <a:lnTo>
                    <a:pt x="338812" y="556704"/>
                  </a:lnTo>
                  <a:lnTo>
                    <a:pt x="377022" y="550795"/>
                  </a:lnTo>
                  <a:lnTo>
                    <a:pt x="413770" y="536603"/>
                  </a:lnTo>
                  <a:lnTo>
                    <a:pt x="446606" y="514856"/>
                  </a:lnTo>
                  <a:lnTo>
                    <a:pt x="485692" y="468304"/>
                  </a:lnTo>
                  <a:lnTo>
                    <a:pt x="503165" y="424246"/>
                  </a:lnTo>
                  <a:lnTo>
                    <a:pt x="508584" y="376860"/>
                  </a:lnTo>
                  <a:lnTo>
                    <a:pt x="501830" y="328954"/>
                  </a:lnTo>
                  <a:lnTo>
                    <a:pt x="453350" y="152373"/>
                  </a:lnTo>
                  <a:lnTo>
                    <a:pt x="431007" y="101018"/>
                  </a:lnTo>
                  <a:lnTo>
                    <a:pt x="403275" y="61270"/>
                  </a:lnTo>
                  <a:lnTo>
                    <a:pt x="371192" y="32211"/>
                  </a:lnTo>
                  <a:lnTo>
                    <a:pt x="335801" y="12925"/>
                  </a:lnTo>
                  <a:lnTo>
                    <a:pt x="298140" y="2493"/>
                  </a:lnTo>
                  <a:lnTo>
                    <a:pt x="259251" y="0"/>
                  </a:lnTo>
                  <a:close/>
                </a:path>
              </a:pathLst>
            </a:custGeom>
            <a:solidFill>
              <a:srgbClr val="9DA2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2536620" y="7041312"/>
              <a:ext cx="508634" cy="556895"/>
            </a:xfrm>
            <a:custGeom>
              <a:avLst/>
              <a:gdLst/>
              <a:ahLst/>
              <a:cxnLst/>
              <a:rect l="l" t="t" r="r" b="b"/>
              <a:pathLst>
                <a:path w="508634" h="556895">
                  <a:moveTo>
                    <a:pt x="413770" y="536603"/>
                  </a:moveTo>
                  <a:lnTo>
                    <a:pt x="377022" y="550795"/>
                  </a:lnTo>
                  <a:lnTo>
                    <a:pt x="338812" y="556704"/>
                  </a:lnTo>
                  <a:lnTo>
                    <a:pt x="300464" y="554458"/>
                  </a:lnTo>
                  <a:lnTo>
                    <a:pt x="263303" y="544183"/>
                  </a:lnTo>
                  <a:lnTo>
                    <a:pt x="216214" y="515336"/>
                  </a:lnTo>
                  <a:lnTo>
                    <a:pt x="56608" y="357330"/>
                  </a:lnTo>
                  <a:lnTo>
                    <a:pt x="24735" y="320178"/>
                  </a:lnTo>
                  <a:lnTo>
                    <a:pt x="6367" y="280521"/>
                  </a:lnTo>
                  <a:lnTo>
                    <a:pt x="0" y="239628"/>
                  </a:lnTo>
                  <a:lnTo>
                    <a:pt x="4129" y="198766"/>
                  </a:lnTo>
                  <a:lnTo>
                    <a:pt x="17250" y="159200"/>
                  </a:lnTo>
                  <a:lnTo>
                    <a:pt x="37861" y="122199"/>
                  </a:lnTo>
                  <a:lnTo>
                    <a:pt x="64458" y="89028"/>
                  </a:lnTo>
                  <a:lnTo>
                    <a:pt x="95535" y="60955"/>
                  </a:lnTo>
                  <a:lnTo>
                    <a:pt x="129590" y="39246"/>
                  </a:lnTo>
                  <a:lnTo>
                    <a:pt x="181946" y="15157"/>
                  </a:lnTo>
                  <a:lnTo>
                    <a:pt x="220173" y="4527"/>
                  </a:lnTo>
                  <a:lnTo>
                    <a:pt x="259251" y="0"/>
                  </a:lnTo>
                  <a:lnTo>
                    <a:pt x="298140" y="2493"/>
                  </a:lnTo>
                  <a:lnTo>
                    <a:pt x="335801" y="12925"/>
                  </a:lnTo>
                  <a:lnTo>
                    <a:pt x="371192" y="32211"/>
                  </a:lnTo>
                  <a:lnTo>
                    <a:pt x="403275" y="61270"/>
                  </a:lnTo>
                  <a:lnTo>
                    <a:pt x="431007" y="101018"/>
                  </a:lnTo>
                  <a:lnTo>
                    <a:pt x="453350" y="152373"/>
                  </a:lnTo>
                  <a:lnTo>
                    <a:pt x="501830" y="328954"/>
                  </a:lnTo>
                  <a:lnTo>
                    <a:pt x="508584" y="376858"/>
                  </a:lnTo>
                  <a:lnTo>
                    <a:pt x="503165" y="424242"/>
                  </a:lnTo>
                  <a:lnTo>
                    <a:pt x="485692" y="468300"/>
                  </a:lnTo>
                  <a:lnTo>
                    <a:pt x="456282" y="506226"/>
                  </a:lnTo>
                  <a:lnTo>
                    <a:pt x="425331" y="530088"/>
                  </a:lnTo>
                  <a:lnTo>
                    <a:pt x="413770" y="536603"/>
                  </a:lnTo>
                  <a:close/>
                </a:path>
              </a:pathLst>
            </a:custGeom>
            <a:ln w="15556">
              <a:solidFill>
                <a:srgbClr val="D9DAC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2734636" y="7344942"/>
              <a:ext cx="311785" cy="263525"/>
            </a:xfrm>
            <a:custGeom>
              <a:avLst/>
              <a:gdLst/>
              <a:ahLst/>
              <a:cxnLst/>
              <a:rect l="l" t="t" r="r" b="b"/>
              <a:pathLst>
                <a:path w="311784" h="263525">
                  <a:moveTo>
                    <a:pt x="216742" y="0"/>
                  </a:moveTo>
                  <a:lnTo>
                    <a:pt x="168554" y="6994"/>
                  </a:lnTo>
                  <a:lnTo>
                    <a:pt x="124553" y="23618"/>
                  </a:lnTo>
                  <a:lnTo>
                    <a:pt x="77161" y="52065"/>
                  </a:lnTo>
                  <a:lnTo>
                    <a:pt x="42271" y="82220"/>
                  </a:lnTo>
                  <a:lnTo>
                    <a:pt x="14635" y="117064"/>
                  </a:lnTo>
                  <a:lnTo>
                    <a:pt x="0" y="153904"/>
                  </a:lnTo>
                  <a:lnTo>
                    <a:pt x="4113" y="190045"/>
                  </a:lnTo>
                  <a:lnTo>
                    <a:pt x="32723" y="222795"/>
                  </a:lnTo>
                  <a:lnTo>
                    <a:pt x="66619" y="249942"/>
                  </a:lnTo>
                  <a:lnTo>
                    <a:pt x="91465" y="262333"/>
                  </a:lnTo>
                  <a:lnTo>
                    <a:pt x="119451" y="262976"/>
                  </a:lnTo>
                  <a:lnTo>
                    <a:pt x="162771" y="254878"/>
                  </a:lnTo>
                  <a:lnTo>
                    <a:pt x="212340" y="236388"/>
                  </a:lnTo>
                  <a:lnTo>
                    <a:pt x="250609" y="209385"/>
                  </a:lnTo>
                  <a:lnTo>
                    <a:pt x="291249" y="163153"/>
                  </a:lnTo>
                  <a:lnTo>
                    <a:pt x="307453" y="124427"/>
                  </a:lnTo>
                  <a:lnTo>
                    <a:pt x="311157" y="99095"/>
                  </a:lnTo>
                  <a:lnTo>
                    <a:pt x="310934" y="68894"/>
                  </a:lnTo>
                  <a:lnTo>
                    <a:pt x="295481" y="27739"/>
                  </a:lnTo>
                  <a:lnTo>
                    <a:pt x="261567" y="5844"/>
                  </a:lnTo>
                  <a:lnTo>
                    <a:pt x="216742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2895326" y="7475097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0172" y="0"/>
                  </a:moveTo>
                  <a:lnTo>
                    <a:pt x="12645" y="1385"/>
                  </a:lnTo>
                  <a:lnTo>
                    <a:pt x="6197" y="5485"/>
                  </a:lnTo>
                  <a:lnTo>
                    <a:pt x="1663" y="11972"/>
                  </a:lnTo>
                  <a:lnTo>
                    <a:pt x="0" y="19698"/>
                  </a:lnTo>
                  <a:lnTo>
                    <a:pt x="1389" y="27205"/>
                  </a:lnTo>
                  <a:lnTo>
                    <a:pt x="5507" y="33647"/>
                  </a:lnTo>
                  <a:lnTo>
                    <a:pt x="12030" y="38181"/>
                  </a:lnTo>
                  <a:lnTo>
                    <a:pt x="19742" y="39838"/>
                  </a:lnTo>
                  <a:lnTo>
                    <a:pt x="27239" y="38450"/>
                  </a:lnTo>
                  <a:lnTo>
                    <a:pt x="33675" y="34349"/>
                  </a:lnTo>
                  <a:lnTo>
                    <a:pt x="38207" y="27867"/>
                  </a:lnTo>
                  <a:lnTo>
                    <a:pt x="39872" y="20135"/>
                  </a:lnTo>
                  <a:lnTo>
                    <a:pt x="38495" y="12627"/>
                  </a:lnTo>
                  <a:lnTo>
                    <a:pt x="34408" y="6186"/>
                  </a:lnTo>
                  <a:lnTo>
                    <a:pt x="27945" y="1658"/>
                  </a:lnTo>
                  <a:lnTo>
                    <a:pt x="20172" y="0"/>
                  </a:lnTo>
                  <a:close/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2421820" y="7261675"/>
              <a:ext cx="1033780" cy="908050"/>
            </a:xfrm>
            <a:custGeom>
              <a:avLst/>
              <a:gdLst/>
              <a:ahLst/>
              <a:cxnLst/>
              <a:rect l="l" t="t" r="r" b="b"/>
              <a:pathLst>
                <a:path w="1033780" h="908050">
                  <a:moveTo>
                    <a:pt x="30568" y="495503"/>
                  </a:moveTo>
                  <a:lnTo>
                    <a:pt x="23660" y="488657"/>
                  </a:lnTo>
                  <a:lnTo>
                    <a:pt x="6807" y="488657"/>
                  </a:lnTo>
                  <a:lnTo>
                    <a:pt x="0" y="495503"/>
                  </a:lnTo>
                  <a:lnTo>
                    <a:pt x="0" y="512368"/>
                  </a:lnTo>
                  <a:lnTo>
                    <a:pt x="6807" y="519214"/>
                  </a:lnTo>
                  <a:lnTo>
                    <a:pt x="23660" y="519214"/>
                  </a:lnTo>
                  <a:lnTo>
                    <a:pt x="30568" y="512368"/>
                  </a:lnTo>
                  <a:lnTo>
                    <a:pt x="30568" y="503936"/>
                  </a:lnTo>
                  <a:lnTo>
                    <a:pt x="30568" y="495503"/>
                  </a:lnTo>
                  <a:close/>
                </a:path>
                <a:path w="1033780" h="908050">
                  <a:moveTo>
                    <a:pt x="64185" y="319366"/>
                  </a:moveTo>
                  <a:lnTo>
                    <a:pt x="57378" y="312534"/>
                  </a:lnTo>
                  <a:lnTo>
                    <a:pt x="40411" y="312534"/>
                  </a:lnTo>
                  <a:lnTo>
                    <a:pt x="33604" y="319366"/>
                  </a:lnTo>
                  <a:lnTo>
                    <a:pt x="33604" y="336232"/>
                  </a:lnTo>
                  <a:lnTo>
                    <a:pt x="40411" y="343077"/>
                  </a:lnTo>
                  <a:lnTo>
                    <a:pt x="57378" y="343077"/>
                  </a:lnTo>
                  <a:lnTo>
                    <a:pt x="64185" y="336232"/>
                  </a:lnTo>
                  <a:lnTo>
                    <a:pt x="64185" y="327812"/>
                  </a:lnTo>
                  <a:lnTo>
                    <a:pt x="64185" y="319366"/>
                  </a:lnTo>
                  <a:close/>
                </a:path>
                <a:path w="1033780" h="908050">
                  <a:moveTo>
                    <a:pt x="275170" y="522884"/>
                  </a:moveTo>
                  <a:lnTo>
                    <a:pt x="268363" y="516051"/>
                  </a:lnTo>
                  <a:lnTo>
                    <a:pt x="251510" y="516051"/>
                  </a:lnTo>
                  <a:lnTo>
                    <a:pt x="244703" y="522884"/>
                  </a:lnTo>
                  <a:lnTo>
                    <a:pt x="244703" y="539762"/>
                  </a:lnTo>
                  <a:lnTo>
                    <a:pt x="251510" y="546595"/>
                  </a:lnTo>
                  <a:lnTo>
                    <a:pt x="268363" y="546595"/>
                  </a:lnTo>
                  <a:lnTo>
                    <a:pt x="275170" y="539762"/>
                  </a:lnTo>
                  <a:lnTo>
                    <a:pt x="275170" y="531317"/>
                  </a:lnTo>
                  <a:lnTo>
                    <a:pt x="275170" y="522884"/>
                  </a:lnTo>
                  <a:close/>
                </a:path>
                <a:path w="1033780" h="908050">
                  <a:moveTo>
                    <a:pt x="504482" y="730224"/>
                  </a:moveTo>
                  <a:lnTo>
                    <a:pt x="497674" y="723379"/>
                  </a:lnTo>
                  <a:lnTo>
                    <a:pt x="480822" y="723379"/>
                  </a:lnTo>
                  <a:lnTo>
                    <a:pt x="474014" y="730224"/>
                  </a:lnTo>
                  <a:lnTo>
                    <a:pt x="474014" y="747077"/>
                  </a:lnTo>
                  <a:lnTo>
                    <a:pt x="480822" y="753935"/>
                  </a:lnTo>
                  <a:lnTo>
                    <a:pt x="497674" y="753935"/>
                  </a:lnTo>
                  <a:lnTo>
                    <a:pt x="504482" y="747077"/>
                  </a:lnTo>
                  <a:lnTo>
                    <a:pt x="504482" y="738657"/>
                  </a:lnTo>
                  <a:lnTo>
                    <a:pt x="504482" y="730224"/>
                  </a:lnTo>
                  <a:close/>
                </a:path>
                <a:path w="1033780" h="908050">
                  <a:moveTo>
                    <a:pt x="505218" y="546074"/>
                  </a:moveTo>
                  <a:lnTo>
                    <a:pt x="498309" y="539229"/>
                  </a:lnTo>
                  <a:lnTo>
                    <a:pt x="481444" y="539229"/>
                  </a:lnTo>
                  <a:lnTo>
                    <a:pt x="474637" y="546074"/>
                  </a:lnTo>
                  <a:lnTo>
                    <a:pt x="474637" y="562927"/>
                  </a:lnTo>
                  <a:lnTo>
                    <a:pt x="481444" y="569772"/>
                  </a:lnTo>
                  <a:lnTo>
                    <a:pt x="498309" y="569772"/>
                  </a:lnTo>
                  <a:lnTo>
                    <a:pt x="505218" y="562927"/>
                  </a:lnTo>
                  <a:lnTo>
                    <a:pt x="505218" y="554494"/>
                  </a:lnTo>
                  <a:lnTo>
                    <a:pt x="505218" y="546074"/>
                  </a:lnTo>
                  <a:close/>
                </a:path>
                <a:path w="1033780" h="908050">
                  <a:moveTo>
                    <a:pt x="631177" y="393700"/>
                  </a:moveTo>
                  <a:lnTo>
                    <a:pt x="624268" y="386867"/>
                  </a:lnTo>
                  <a:lnTo>
                    <a:pt x="607415" y="386867"/>
                  </a:lnTo>
                  <a:lnTo>
                    <a:pt x="600608" y="393700"/>
                  </a:lnTo>
                  <a:lnTo>
                    <a:pt x="600608" y="410565"/>
                  </a:lnTo>
                  <a:lnTo>
                    <a:pt x="607415" y="417410"/>
                  </a:lnTo>
                  <a:lnTo>
                    <a:pt x="624268" y="417410"/>
                  </a:lnTo>
                  <a:lnTo>
                    <a:pt x="631177" y="410565"/>
                  </a:lnTo>
                  <a:lnTo>
                    <a:pt x="631177" y="402145"/>
                  </a:lnTo>
                  <a:lnTo>
                    <a:pt x="631177" y="393700"/>
                  </a:lnTo>
                  <a:close/>
                </a:path>
                <a:path w="1033780" h="908050">
                  <a:moveTo>
                    <a:pt x="684580" y="653288"/>
                  </a:moveTo>
                  <a:lnTo>
                    <a:pt x="677773" y="646455"/>
                  </a:lnTo>
                  <a:lnTo>
                    <a:pt x="660920" y="646455"/>
                  </a:lnTo>
                  <a:lnTo>
                    <a:pt x="654113" y="653288"/>
                  </a:lnTo>
                  <a:lnTo>
                    <a:pt x="654113" y="670166"/>
                  </a:lnTo>
                  <a:lnTo>
                    <a:pt x="660920" y="677011"/>
                  </a:lnTo>
                  <a:lnTo>
                    <a:pt x="677773" y="677011"/>
                  </a:lnTo>
                  <a:lnTo>
                    <a:pt x="684580" y="670166"/>
                  </a:lnTo>
                  <a:lnTo>
                    <a:pt x="684580" y="661733"/>
                  </a:lnTo>
                  <a:lnTo>
                    <a:pt x="684580" y="653288"/>
                  </a:lnTo>
                  <a:close/>
                </a:path>
                <a:path w="1033780" h="908050">
                  <a:moveTo>
                    <a:pt x="727722" y="883716"/>
                  </a:moveTo>
                  <a:lnTo>
                    <a:pt x="720915" y="876871"/>
                  </a:lnTo>
                  <a:lnTo>
                    <a:pt x="704062" y="876871"/>
                  </a:lnTo>
                  <a:lnTo>
                    <a:pt x="697255" y="883716"/>
                  </a:lnTo>
                  <a:lnTo>
                    <a:pt x="697255" y="900569"/>
                  </a:lnTo>
                  <a:lnTo>
                    <a:pt x="704062" y="907427"/>
                  </a:lnTo>
                  <a:lnTo>
                    <a:pt x="720915" y="907427"/>
                  </a:lnTo>
                  <a:lnTo>
                    <a:pt x="727722" y="900569"/>
                  </a:lnTo>
                  <a:lnTo>
                    <a:pt x="727722" y="892149"/>
                  </a:lnTo>
                  <a:lnTo>
                    <a:pt x="727722" y="883716"/>
                  </a:lnTo>
                  <a:close/>
                </a:path>
                <a:path w="1033780" h="908050">
                  <a:moveTo>
                    <a:pt x="809294" y="6858"/>
                  </a:moveTo>
                  <a:lnTo>
                    <a:pt x="802487" y="0"/>
                  </a:lnTo>
                  <a:lnTo>
                    <a:pt x="785622" y="0"/>
                  </a:lnTo>
                  <a:lnTo>
                    <a:pt x="778713" y="6858"/>
                  </a:lnTo>
                  <a:lnTo>
                    <a:pt x="778713" y="23710"/>
                  </a:lnTo>
                  <a:lnTo>
                    <a:pt x="785622" y="30556"/>
                  </a:lnTo>
                  <a:lnTo>
                    <a:pt x="802487" y="30556"/>
                  </a:lnTo>
                  <a:lnTo>
                    <a:pt x="809294" y="23710"/>
                  </a:lnTo>
                  <a:lnTo>
                    <a:pt x="809294" y="15278"/>
                  </a:lnTo>
                  <a:lnTo>
                    <a:pt x="809294" y="6858"/>
                  </a:lnTo>
                  <a:close/>
                </a:path>
                <a:path w="1033780" h="908050">
                  <a:moveTo>
                    <a:pt x="814425" y="230809"/>
                  </a:moveTo>
                  <a:lnTo>
                    <a:pt x="807618" y="223977"/>
                  </a:lnTo>
                  <a:lnTo>
                    <a:pt x="790651" y="223977"/>
                  </a:lnTo>
                  <a:lnTo>
                    <a:pt x="783844" y="230809"/>
                  </a:lnTo>
                  <a:lnTo>
                    <a:pt x="783844" y="247688"/>
                  </a:lnTo>
                  <a:lnTo>
                    <a:pt x="790651" y="254520"/>
                  </a:lnTo>
                  <a:lnTo>
                    <a:pt x="807618" y="254520"/>
                  </a:lnTo>
                  <a:lnTo>
                    <a:pt x="814425" y="247688"/>
                  </a:lnTo>
                  <a:lnTo>
                    <a:pt x="814425" y="239242"/>
                  </a:lnTo>
                  <a:lnTo>
                    <a:pt x="814425" y="230809"/>
                  </a:lnTo>
                  <a:close/>
                </a:path>
                <a:path w="1033780" h="908050">
                  <a:moveTo>
                    <a:pt x="823429" y="479437"/>
                  </a:moveTo>
                  <a:lnTo>
                    <a:pt x="816622" y="472592"/>
                  </a:lnTo>
                  <a:lnTo>
                    <a:pt x="799757" y="472592"/>
                  </a:lnTo>
                  <a:lnTo>
                    <a:pt x="792848" y="479437"/>
                  </a:lnTo>
                  <a:lnTo>
                    <a:pt x="792848" y="496290"/>
                  </a:lnTo>
                  <a:lnTo>
                    <a:pt x="799757" y="503135"/>
                  </a:lnTo>
                  <a:lnTo>
                    <a:pt x="816622" y="503135"/>
                  </a:lnTo>
                  <a:lnTo>
                    <a:pt x="823429" y="496290"/>
                  </a:lnTo>
                  <a:lnTo>
                    <a:pt x="823429" y="487870"/>
                  </a:lnTo>
                  <a:lnTo>
                    <a:pt x="823429" y="479437"/>
                  </a:lnTo>
                  <a:close/>
                </a:path>
                <a:path w="1033780" h="908050">
                  <a:moveTo>
                    <a:pt x="1005306" y="294449"/>
                  </a:moveTo>
                  <a:lnTo>
                    <a:pt x="998499" y="287604"/>
                  </a:lnTo>
                  <a:lnTo>
                    <a:pt x="981532" y="287604"/>
                  </a:lnTo>
                  <a:lnTo>
                    <a:pt x="974725" y="294449"/>
                  </a:lnTo>
                  <a:lnTo>
                    <a:pt x="974725" y="311302"/>
                  </a:lnTo>
                  <a:lnTo>
                    <a:pt x="981532" y="318147"/>
                  </a:lnTo>
                  <a:lnTo>
                    <a:pt x="998499" y="318147"/>
                  </a:lnTo>
                  <a:lnTo>
                    <a:pt x="1005306" y="311302"/>
                  </a:lnTo>
                  <a:lnTo>
                    <a:pt x="1005306" y="302869"/>
                  </a:lnTo>
                  <a:lnTo>
                    <a:pt x="1005306" y="294449"/>
                  </a:lnTo>
                  <a:close/>
                </a:path>
                <a:path w="1033780" h="908050">
                  <a:moveTo>
                    <a:pt x="1033259" y="108648"/>
                  </a:moveTo>
                  <a:lnTo>
                    <a:pt x="1026452" y="101815"/>
                  </a:lnTo>
                  <a:lnTo>
                    <a:pt x="1009599" y="101815"/>
                  </a:lnTo>
                  <a:lnTo>
                    <a:pt x="1002792" y="108648"/>
                  </a:lnTo>
                  <a:lnTo>
                    <a:pt x="1002792" y="125514"/>
                  </a:lnTo>
                  <a:lnTo>
                    <a:pt x="1009599" y="132372"/>
                  </a:lnTo>
                  <a:lnTo>
                    <a:pt x="1026452" y="132372"/>
                  </a:lnTo>
                  <a:lnTo>
                    <a:pt x="1033259" y="125514"/>
                  </a:lnTo>
                  <a:lnTo>
                    <a:pt x="1033259" y="117094"/>
                  </a:lnTo>
                  <a:lnTo>
                    <a:pt x="1033259" y="108648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834589" y="8490411"/>
              <a:ext cx="174350" cy="189072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9081126" y="8490966"/>
              <a:ext cx="41275" cy="187960"/>
            </a:xfrm>
            <a:custGeom>
              <a:avLst/>
              <a:gdLst/>
              <a:ahLst/>
              <a:cxnLst/>
              <a:rect l="l" t="t" r="r" b="b"/>
              <a:pathLst>
                <a:path w="41275" h="187959">
                  <a:moveTo>
                    <a:pt x="32292" y="0"/>
                  </a:moveTo>
                  <a:lnTo>
                    <a:pt x="6565" y="0"/>
                  </a:lnTo>
                  <a:lnTo>
                    <a:pt x="1382" y="4544"/>
                  </a:lnTo>
                  <a:lnTo>
                    <a:pt x="1382" y="45255"/>
                  </a:lnTo>
                  <a:lnTo>
                    <a:pt x="1364" y="57097"/>
                  </a:lnTo>
                  <a:lnTo>
                    <a:pt x="1314" y="70993"/>
                  </a:lnTo>
                  <a:lnTo>
                    <a:pt x="1120" y="104939"/>
                  </a:lnTo>
                  <a:lnTo>
                    <a:pt x="984" y="114494"/>
                  </a:lnTo>
                  <a:lnTo>
                    <a:pt x="701" y="137849"/>
                  </a:lnTo>
                  <a:lnTo>
                    <a:pt x="492" y="153241"/>
                  </a:lnTo>
                  <a:lnTo>
                    <a:pt x="324" y="163251"/>
                  </a:lnTo>
                  <a:lnTo>
                    <a:pt x="230" y="166853"/>
                  </a:lnTo>
                  <a:lnTo>
                    <a:pt x="0" y="172685"/>
                  </a:lnTo>
                  <a:lnTo>
                    <a:pt x="0" y="177512"/>
                  </a:lnTo>
                  <a:lnTo>
                    <a:pt x="1057" y="180968"/>
                  </a:lnTo>
                  <a:lnTo>
                    <a:pt x="5319" y="186329"/>
                  </a:lnTo>
                  <a:lnTo>
                    <a:pt x="9067" y="187690"/>
                  </a:lnTo>
                  <a:lnTo>
                    <a:pt x="14439" y="187690"/>
                  </a:lnTo>
                  <a:lnTo>
                    <a:pt x="30438" y="187690"/>
                  </a:lnTo>
                  <a:lnTo>
                    <a:pt x="33998" y="186486"/>
                  </a:lnTo>
                  <a:lnTo>
                    <a:pt x="39014" y="181669"/>
                  </a:lnTo>
                  <a:lnTo>
                    <a:pt x="40260" y="177607"/>
                  </a:lnTo>
                  <a:lnTo>
                    <a:pt x="40260" y="168539"/>
                  </a:lnTo>
                  <a:lnTo>
                    <a:pt x="40302" y="162612"/>
                  </a:lnTo>
                  <a:lnTo>
                    <a:pt x="40459" y="147519"/>
                  </a:lnTo>
                  <a:lnTo>
                    <a:pt x="40533" y="133296"/>
                  </a:lnTo>
                  <a:lnTo>
                    <a:pt x="40575" y="109802"/>
                  </a:lnTo>
                  <a:lnTo>
                    <a:pt x="40679" y="93693"/>
                  </a:lnTo>
                  <a:lnTo>
                    <a:pt x="40804" y="71599"/>
                  </a:lnTo>
                  <a:lnTo>
                    <a:pt x="40815" y="9151"/>
                  </a:lnTo>
                  <a:lnTo>
                    <a:pt x="39789" y="5779"/>
                  </a:lnTo>
                  <a:lnTo>
                    <a:pt x="35716" y="1151"/>
                  </a:lnTo>
                  <a:lnTo>
                    <a:pt x="32292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95238" y="8490411"/>
              <a:ext cx="147712" cy="189627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388856" y="8490118"/>
              <a:ext cx="172024" cy="188811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32534" y="8490411"/>
              <a:ext cx="123545" cy="189627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786068" y="8490118"/>
              <a:ext cx="165492" cy="189648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160329" y="8489940"/>
              <a:ext cx="135210" cy="188978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375778" y="8487333"/>
              <a:ext cx="164947" cy="192695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0617058" y="8490966"/>
              <a:ext cx="41275" cy="187960"/>
            </a:xfrm>
            <a:custGeom>
              <a:avLst/>
              <a:gdLst/>
              <a:ahLst/>
              <a:cxnLst/>
              <a:rect l="l" t="t" r="r" b="b"/>
              <a:pathLst>
                <a:path w="41275" h="187959">
                  <a:moveTo>
                    <a:pt x="32250" y="0"/>
                  </a:moveTo>
                  <a:lnTo>
                    <a:pt x="6596" y="0"/>
                  </a:lnTo>
                  <a:lnTo>
                    <a:pt x="1361" y="4544"/>
                  </a:lnTo>
                  <a:lnTo>
                    <a:pt x="1361" y="45255"/>
                  </a:lnTo>
                  <a:lnTo>
                    <a:pt x="1343" y="57097"/>
                  </a:lnTo>
                  <a:lnTo>
                    <a:pt x="1151" y="104939"/>
                  </a:lnTo>
                  <a:lnTo>
                    <a:pt x="863" y="123165"/>
                  </a:lnTo>
                  <a:lnTo>
                    <a:pt x="768" y="130950"/>
                  </a:lnTo>
                  <a:lnTo>
                    <a:pt x="0" y="171293"/>
                  </a:lnTo>
                  <a:lnTo>
                    <a:pt x="0" y="177512"/>
                  </a:lnTo>
                  <a:lnTo>
                    <a:pt x="1047" y="180968"/>
                  </a:lnTo>
                  <a:lnTo>
                    <a:pt x="3141" y="183659"/>
                  </a:lnTo>
                  <a:lnTo>
                    <a:pt x="5340" y="186329"/>
                  </a:lnTo>
                  <a:lnTo>
                    <a:pt x="9109" y="187690"/>
                  </a:lnTo>
                  <a:lnTo>
                    <a:pt x="14449" y="187690"/>
                  </a:lnTo>
                  <a:lnTo>
                    <a:pt x="30470" y="187690"/>
                  </a:lnTo>
                  <a:lnTo>
                    <a:pt x="34030" y="186486"/>
                  </a:lnTo>
                  <a:lnTo>
                    <a:pt x="36438" y="184078"/>
                  </a:lnTo>
                  <a:lnTo>
                    <a:pt x="39056" y="181669"/>
                  </a:lnTo>
                  <a:lnTo>
                    <a:pt x="40208" y="177607"/>
                  </a:lnTo>
                  <a:lnTo>
                    <a:pt x="40208" y="168539"/>
                  </a:lnTo>
                  <a:lnTo>
                    <a:pt x="40312" y="162612"/>
                  </a:lnTo>
                  <a:lnTo>
                    <a:pt x="40417" y="154079"/>
                  </a:lnTo>
                  <a:lnTo>
                    <a:pt x="40478" y="147519"/>
                  </a:lnTo>
                  <a:lnTo>
                    <a:pt x="40509" y="140592"/>
                  </a:lnTo>
                  <a:lnTo>
                    <a:pt x="40522" y="125629"/>
                  </a:lnTo>
                  <a:lnTo>
                    <a:pt x="40627" y="93693"/>
                  </a:lnTo>
                  <a:lnTo>
                    <a:pt x="40818" y="71599"/>
                  </a:lnTo>
                  <a:lnTo>
                    <a:pt x="40836" y="65244"/>
                  </a:lnTo>
                  <a:lnTo>
                    <a:pt x="40836" y="9151"/>
                  </a:lnTo>
                  <a:lnTo>
                    <a:pt x="39789" y="5779"/>
                  </a:lnTo>
                  <a:lnTo>
                    <a:pt x="37799" y="3465"/>
                  </a:lnTo>
                  <a:lnTo>
                    <a:pt x="35705" y="1151"/>
                  </a:lnTo>
                  <a:lnTo>
                    <a:pt x="32250" y="0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743966" y="8490956"/>
              <a:ext cx="139681" cy="187962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964692" y="8487636"/>
              <a:ext cx="170626" cy="194611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214003" y="8490422"/>
              <a:ext cx="200412" cy="189072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486965" y="8490118"/>
              <a:ext cx="172031" cy="188811"/>
            </a:xfrm>
            <a:prstGeom prst="rect">
              <a:avLst/>
            </a:prstGeom>
          </p:spPr>
        </p:pic>
        <p:pic>
          <p:nvPicPr>
            <p:cNvPr id="114" name="object 114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35140" y="8491511"/>
              <a:ext cx="156539" cy="187407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10107384" y="8031435"/>
              <a:ext cx="525780" cy="217804"/>
            </a:xfrm>
            <a:custGeom>
              <a:avLst/>
              <a:gdLst/>
              <a:ahLst/>
              <a:cxnLst/>
              <a:rect l="l" t="t" r="r" b="b"/>
              <a:pathLst>
                <a:path w="525779" h="217804">
                  <a:moveTo>
                    <a:pt x="289039" y="14300"/>
                  </a:moveTo>
                  <a:lnTo>
                    <a:pt x="281889" y="7454"/>
                  </a:lnTo>
                  <a:lnTo>
                    <a:pt x="264591" y="7454"/>
                  </a:lnTo>
                  <a:lnTo>
                    <a:pt x="257746" y="14300"/>
                  </a:lnTo>
                  <a:lnTo>
                    <a:pt x="257746" y="31889"/>
                  </a:lnTo>
                  <a:lnTo>
                    <a:pt x="264591" y="39039"/>
                  </a:lnTo>
                  <a:lnTo>
                    <a:pt x="281889" y="39039"/>
                  </a:lnTo>
                  <a:lnTo>
                    <a:pt x="289039" y="31889"/>
                  </a:lnTo>
                  <a:lnTo>
                    <a:pt x="289039" y="14300"/>
                  </a:lnTo>
                  <a:close/>
                </a:path>
                <a:path w="525779" h="217804">
                  <a:moveTo>
                    <a:pt x="525310" y="136613"/>
                  </a:moveTo>
                  <a:lnTo>
                    <a:pt x="522211" y="132270"/>
                  </a:lnTo>
                  <a:lnTo>
                    <a:pt x="517258" y="131051"/>
                  </a:lnTo>
                  <a:lnTo>
                    <a:pt x="512699" y="134366"/>
                  </a:lnTo>
                  <a:lnTo>
                    <a:pt x="497027" y="159067"/>
                  </a:lnTo>
                  <a:lnTo>
                    <a:pt x="480847" y="180314"/>
                  </a:lnTo>
                  <a:lnTo>
                    <a:pt x="465404" y="195199"/>
                  </a:lnTo>
                  <a:lnTo>
                    <a:pt x="451967" y="200799"/>
                  </a:lnTo>
                  <a:lnTo>
                    <a:pt x="447929" y="199783"/>
                  </a:lnTo>
                  <a:lnTo>
                    <a:pt x="444792" y="194881"/>
                  </a:lnTo>
                  <a:lnTo>
                    <a:pt x="445249" y="183324"/>
                  </a:lnTo>
                  <a:lnTo>
                    <a:pt x="451967" y="162369"/>
                  </a:lnTo>
                  <a:lnTo>
                    <a:pt x="471551" y="114693"/>
                  </a:lnTo>
                  <a:lnTo>
                    <a:pt x="475792" y="103517"/>
                  </a:lnTo>
                  <a:lnTo>
                    <a:pt x="478993" y="93357"/>
                  </a:lnTo>
                  <a:lnTo>
                    <a:pt x="481012" y="84493"/>
                  </a:lnTo>
                  <a:lnTo>
                    <a:pt x="481711" y="77165"/>
                  </a:lnTo>
                  <a:lnTo>
                    <a:pt x="479806" y="67310"/>
                  </a:lnTo>
                  <a:lnTo>
                    <a:pt x="474687" y="60452"/>
                  </a:lnTo>
                  <a:lnTo>
                    <a:pt x="467271" y="56426"/>
                  </a:lnTo>
                  <a:lnTo>
                    <a:pt x="458470" y="55118"/>
                  </a:lnTo>
                  <a:lnTo>
                    <a:pt x="449338" y="56413"/>
                  </a:lnTo>
                  <a:lnTo>
                    <a:pt x="440893" y="59702"/>
                  </a:lnTo>
                  <a:lnTo>
                    <a:pt x="433476" y="64046"/>
                  </a:lnTo>
                  <a:lnTo>
                    <a:pt x="427469" y="68529"/>
                  </a:lnTo>
                  <a:lnTo>
                    <a:pt x="424535" y="71208"/>
                  </a:lnTo>
                  <a:lnTo>
                    <a:pt x="422757" y="70015"/>
                  </a:lnTo>
                  <a:lnTo>
                    <a:pt x="424230" y="66433"/>
                  </a:lnTo>
                  <a:lnTo>
                    <a:pt x="446532" y="11036"/>
                  </a:lnTo>
                  <a:lnTo>
                    <a:pt x="449567" y="3873"/>
                  </a:lnTo>
                  <a:lnTo>
                    <a:pt x="446836" y="0"/>
                  </a:lnTo>
                  <a:lnTo>
                    <a:pt x="428409" y="0"/>
                  </a:lnTo>
                  <a:lnTo>
                    <a:pt x="423913" y="2997"/>
                  </a:lnTo>
                  <a:lnTo>
                    <a:pt x="370522" y="134975"/>
                  </a:lnTo>
                  <a:lnTo>
                    <a:pt x="354533" y="159651"/>
                  </a:lnTo>
                  <a:lnTo>
                    <a:pt x="337375" y="180721"/>
                  </a:lnTo>
                  <a:lnTo>
                    <a:pt x="320611" y="195148"/>
                  </a:lnTo>
                  <a:lnTo>
                    <a:pt x="305384" y="200494"/>
                  </a:lnTo>
                  <a:lnTo>
                    <a:pt x="300532" y="199313"/>
                  </a:lnTo>
                  <a:lnTo>
                    <a:pt x="297573" y="194170"/>
                  </a:lnTo>
                  <a:lnTo>
                    <a:pt x="298526" y="182651"/>
                  </a:lnTo>
                  <a:lnTo>
                    <a:pt x="305384" y="162369"/>
                  </a:lnTo>
                  <a:lnTo>
                    <a:pt x="343814" y="67335"/>
                  </a:lnTo>
                  <a:lnTo>
                    <a:pt x="346202" y="61379"/>
                  </a:lnTo>
                  <a:lnTo>
                    <a:pt x="349478" y="58991"/>
                  </a:lnTo>
                  <a:lnTo>
                    <a:pt x="372389" y="58991"/>
                  </a:lnTo>
                  <a:lnTo>
                    <a:pt x="374802" y="57200"/>
                  </a:lnTo>
                  <a:lnTo>
                    <a:pt x="376897" y="52425"/>
                  </a:lnTo>
                  <a:lnTo>
                    <a:pt x="378675" y="47955"/>
                  </a:lnTo>
                  <a:lnTo>
                    <a:pt x="377215" y="45580"/>
                  </a:lnTo>
                  <a:lnTo>
                    <a:pt x="355727" y="45580"/>
                  </a:lnTo>
                  <a:lnTo>
                    <a:pt x="353656" y="42621"/>
                  </a:lnTo>
                  <a:lnTo>
                    <a:pt x="355727" y="37249"/>
                  </a:lnTo>
                  <a:lnTo>
                    <a:pt x="366420" y="11036"/>
                  </a:lnTo>
                  <a:lnTo>
                    <a:pt x="369468" y="3873"/>
                  </a:lnTo>
                  <a:lnTo>
                    <a:pt x="366737" y="0"/>
                  </a:lnTo>
                  <a:lnTo>
                    <a:pt x="348284" y="0"/>
                  </a:lnTo>
                  <a:lnTo>
                    <a:pt x="343814" y="2997"/>
                  </a:lnTo>
                  <a:lnTo>
                    <a:pt x="340537" y="11036"/>
                  </a:lnTo>
                  <a:lnTo>
                    <a:pt x="329806" y="37249"/>
                  </a:lnTo>
                  <a:lnTo>
                    <a:pt x="327431" y="43205"/>
                  </a:lnTo>
                  <a:lnTo>
                    <a:pt x="324167" y="45580"/>
                  </a:lnTo>
                  <a:lnTo>
                    <a:pt x="300024" y="45580"/>
                  </a:lnTo>
                  <a:lnTo>
                    <a:pt x="297637" y="47371"/>
                  </a:lnTo>
                  <a:lnTo>
                    <a:pt x="295554" y="52146"/>
                  </a:lnTo>
                  <a:lnTo>
                    <a:pt x="293763" y="56616"/>
                  </a:lnTo>
                  <a:lnTo>
                    <a:pt x="295262" y="58991"/>
                  </a:lnTo>
                  <a:lnTo>
                    <a:pt x="317906" y="58991"/>
                  </a:lnTo>
                  <a:lnTo>
                    <a:pt x="320001" y="61976"/>
                  </a:lnTo>
                  <a:lnTo>
                    <a:pt x="290220" y="135318"/>
                  </a:lnTo>
                  <a:lnTo>
                    <a:pt x="259092" y="180314"/>
                  </a:lnTo>
                  <a:lnTo>
                    <a:pt x="230060" y="200787"/>
                  </a:lnTo>
                  <a:lnTo>
                    <a:pt x="225247" y="199313"/>
                  </a:lnTo>
                  <a:lnTo>
                    <a:pt x="222592" y="193649"/>
                  </a:lnTo>
                  <a:lnTo>
                    <a:pt x="223761" y="181940"/>
                  </a:lnTo>
                  <a:lnTo>
                    <a:pt x="230339" y="162369"/>
                  </a:lnTo>
                  <a:lnTo>
                    <a:pt x="267576" y="70015"/>
                  </a:lnTo>
                  <a:lnTo>
                    <a:pt x="270560" y="62865"/>
                  </a:lnTo>
                  <a:lnTo>
                    <a:pt x="267868" y="58991"/>
                  </a:lnTo>
                  <a:lnTo>
                    <a:pt x="249415" y="58991"/>
                  </a:lnTo>
                  <a:lnTo>
                    <a:pt x="244944" y="61976"/>
                  </a:lnTo>
                  <a:lnTo>
                    <a:pt x="241668" y="70015"/>
                  </a:lnTo>
                  <a:lnTo>
                    <a:pt x="215188" y="135216"/>
                  </a:lnTo>
                  <a:lnTo>
                    <a:pt x="203123" y="152209"/>
                  </a:lnTo>
                  <a:lnTo>
                    <a:pt x="190068" y="163626"/>
                  </a:lnTo>
                  <a:lnTo>
                    <a:pt x="177304" y="169125"/>
                  </a:lnTo>
                  <a:lnTo>
                    <a:pt x="165468" y="169214"/>
                  </a:lnTo>
                  <a:lnTo>
                    <a:pt x="160096" y="168033"/>
                  </a:lnTo>
                  <a:lnTo>
                    <a:pt x="158305" y="163855"/>
                  </a:lnTo>
                  <a:lnTo>
                    <a:pt x="160997" y="159080"/>
                  </a:lnTo>
                  <a:lnTo>
                    <a:pt x="170675" y="139636"/>
                  </a:lnTo>
                  <a:lnTo>
                    <a:pt x="179870" y="117424"/>
                  </a:lnTo>
                  <a:lnTo>
                    <a:pt x="188353" y="92354"/>
                  </a:lnTo>
                  <a:lnTo>
                    <a:pt x="195846" y="64350"/>
                  </a:lnTo>
                  <a:lnTo>
                    <a:pt x="197345" y="58394"/>
                  </a:lnTo>
                  <a:lnTo>
                    <a:pt x="194665" y="55702"/>
                  </a:lnTo>
                  <a:lnTo>
                    <a:pt x="188683" y="56908"/>
                  </a:lnTo>
                  <a:lnTo>
                    <a:pt x="181546" y="58394"/>
                  </a:lnTo>
                  <a:lnTo>
                    <a:pt x="178269" y="61379"/>
                  </a:lnTo>
                  <a:lnTo>
                    <a:pt x="176784" y="68224"/>
                  </a:lnTo>
                  <a:lnTo>
                    <a:pt x="171284" y="88163"/>
                  </a:lnTo>
                  <a:lnTo>
                    <a:pt x="152057" y="137642"/>
                  </a:lnTo>
                  <a:lnTo>
                    <a:pt x="133591" y="145986"/>
                  </a:lnTo>
                  <a:lnTo>
                    <a:pt x="127025" y="153123"/>
                  </a:lnTo>
                  <a:lnTo>
                    <a:pt x="127025" y="171907"/>
                  </a:lnTo>
                  <a:lnTo>
                    <a:pt x="130302" y="173672"/>
                  </a:lnTo>
                  <a:lnTo>
                    <a:pt x="121373" y="183222"/>
                  </a:lnTo>
                  <a:lnTo>
                    <a:pt x="114668" y="189826"/>
                  </a:lnTo>
                  <a:lnTo>
                    <a:pt x="108381" y="194462"/>
                  </a:lnTo>
                  <a:lnTo>
                    <a:pt x="102476" y="197205"/>
                  </a:lnTo>
                  <a:lnTo>
                    <a:pt x="96939" y="198107"/>
                  </a:lnTo>
                  <a:lnTo>
                    <a:pt x="93268" y="197345"/>
                  </a:lnTo>
                  <a:lnTo>
                    <a:pt x="90576" y="193090"/>
                  </a:lnTo>
                  <a:lnTo>
                    <a:pt x="91287" y="182397"/>
                  </a:lnTo>
                  <a:lnTo>
                    <a:pt x="97840" y="162369"/>
                  </a:lnTo>
                  <a:lnTo>
                    <a:pt x="135382" y="70015"/>
                  </a:lnTo>
                  <a:lnTo>
                    <a:pt x="138353" y="62865"/>
                  </a:lnTo>
                  <a:lnTo>
                    <a:pt x="135674" y="58991"/>
                  </a:lnTo>
                  <a:lnTo>
                    <a:pt x="117208" y="58991"/>
                  </a:lnTo>
                  <a:lnTo>
                    <a:pt x="112725" y="61976"/>
                  </a:lnTo>
                  <a:lnTo>
                    <a:pt x="109461" y="70015"/>
                  </a:lnTo>
                  <a:lnTo>
                    <a:pt x="81445" y="139420"/>
                  </a:lnTo>
                  <a:lnTo>
                    <a:pt x="71843" y="157010"/>
                  </a:lnTo>
                  <a:lnTo>
                    <a:pt x="58445" y="176250"/>
                  </a:lnTo>
                  <a:lnTo>
                    <a:pt x="42913" y="191744"/>
                  </a:lnTo>
                  <a:lnTo>
                    <a:pt x="26924" y="198107"/>
                  </a:lnTo>
                  <a:lnTo>
                    <a:pt x="24942" y="197599"/>
                  </a:lnTo>
                  <a:lnTo>
                    <a:pt x="22834" y="193751"/>
                  </a:lnTo>
                  <a:lnTo>
                    <a:pt x="23749" y="183159"/>
                  </a:lnTo>
                  <a:lnTo>
                    <a:pt x="30797" y="162369"/>
                  </a:lnTo>
                  <a:lnTo>
                    <a:pt x="68046" y="70015"/>
                  </a:lnTo>
                  <a:lnTo>
                    <a:pt x="71018" y="62865"/>
                  </a:lnTo>
                  <a:lnTo>
                    <a:pt x="68338" y="58991"/>
                  </a:lnTo>
                  <a:lnTo>
                    <a:pt x="49860" y="58991"/>
                  </a:lnTo>
                  <a:lnTo>
                    <a:pt x="45402" y="61976"/>
                  </a:lnTo>
                  <a:lnTo>
                    <a:pt x="9956" y="149250"/>
                  </a:lnTo>
                  <a:lnTo>
                    <a:pt x="0" y="182410"/>
                  </a:lnTo>
                  <a:lnTo>
                    <a:pt x="685" y="203365"/>
                  </a:lnTo>
                  <a:lnTo>
                    <a:pt x="9575" y="214325"/>
                  </a:lnTo>
                  <a:lnTo>
                    <a:pt x="24257" y="217487"/>
                  </a:lnTo>
                  <a:lnTo>
                    <a:pt x="34086" y="216001"/>
                  </a:lnTo>
                  <a:lnTo>
                    <a:pt x="43459" y="211861"/>
                  </a:lnTo>
                  <a:lnTo>
                    <a:pt x="52400" y="205549"/>
                  </a:lnTo>
                  <a:lnTo>
                    <a:pt x="60896" y="197523"/>
                  </a:lnTo>
                  <a:lnTo>
                    <a:pt x="64465" y="193941"/>
                  </a:lnTo>
                  <a:lnTo>
                    <a:pt x="66852" y="194538"/>
                  </a:lnTo>
                  <a:lnTo>
                    <a:pt x="92176" y="217487"/>
                  </a:lnTo>
                  <a:lnTo>
                    <a:pt x="103746" y="215684"/>
                  </a:lnTo>
                  <a:lnTo>
                    <a:pt x="115925" y="210210"/>
                  </a:lnTo>
                  <a:lnTo>
                    <a:pt x="128447" y="201015"/>
                  </a:lnTo>
                  <a:lnTo>
                    <a:pt x="141033" y="187985"/>
                  </a:lnTo>
                  <a:lnTo>
                    <a:pt x="145503" y="182918"/>
                  </a:lnTo>
                  <a:lnTo>
                    <a:pt x="148183" y="182321"/>
                  </a:lnTo>
                  <a:lnTo>
                    <a:pt x="154432" y="184111"/>
                  </a:lnTo>
                  <a:lnTo>
                    <a:pt x="175679" y="186067"/>
                  </a:lnTo>
                  <a:lnTo>
                    <a:pt x="195059" y="178943"/>
                  </a:lnTo>
                  <a:lnTo>
                    <a:pt x="202552" y="172504"/>
                  </a:lnTo>
                  <a:lnTo>
                    <a:pt x="199631" y="182283"/>
                  </a:lnTo>
                  <a:lnTo>
                    <a:pt x="200291" y="203250"/>
                  </a:lnTo>
                  <a:lnTo>
                    <a:pt x="209270" y="214274"/>
                  </a:lnTo>
                  <a:lnTo>
                    <a:pt x="224383" y="217487"/>
                  </a:lnTo>
                  <a:lnTo>
                    <a:pt x="245084" y="211658"/>
                  </a:lnTo>
                  <a:lnTo>
                    <a:pt x="258584" y="200787"/>
                  </a:lnTo>
                  <a:lnTo>
                    <a:pt x="264871" y="195732"/>
                  </a:lnTo>
                  <a:lnTo>
                    <a:pt x="274599" y="183603"/>
                  </a:lnTo>
                  <a:lnTo>
                    <a:pt x="275297" y="203365"/>
                  </a:lnTo>
                  <a:lnTo>
                    <a:pt x="284530" y="214325"/>
                  </a:lnTo>
                  <a:lnTo>
                    <a:pt x="300024" y="217487"/>
                  </a:lnTo>
                  <a:lnTo>
                    <a:pt x="322884" y="211416"/>
                  </a:lnTo>
                  <a:lnTo>
                    <a:pt x="344411" y="195072"/>
                  </a:lnTo>
                  <a:lnTo>
                    <a:pt x="347916" y="190881"/>
                  </a:lnTo>
                  <a:lnTo>
                    <a:pt x="343192" y="202577"/>
                  </a:lnTo>
                  <a:lnTo>
                    <a:pt x="340220" y="209727"/>
                  </a:lnTo>
                  <a:lnTo>
                    <a:pt x="342900" y="213614"/>
                  </a:lnTo>
                  <a:lnTo>
                    <a:pt x="361353" y="213614"/>
                  </a:lnTo>
                  <a:lnTo>
                    <a:pt x="365798" y="210629"/>
                  </a:lnTo>
                  <a:lnTo>
                    <a:pt x="369150" y="202577"/>
                  </a:lnTo>
                  <a:lnTo>
                    <a:pt x="408101" y="106362"/>
                  </a:lnTo>
                  <a:lnTo>
                    <a:pt x="409981" y="101879"/>
                  </a:lnTo>
                  <a:lnTo>
                    <a:pt x="441490" y="77876"/>
                  </a:lnTo>
                  <a:lnTo>
                    <a:pt x="447471" y="76873"/>
                  </a:lnTo>
                  <a:lnTo>
                    <a:pt x="452183" y="76873"/>
                  </a:lnTo>
                  <a:lnTo>
                    <a:pt x="456057" y="79248"/>
                  </a:lnTo>
                  <a:lnTo>
                    <a:pt x="456057" y="83718"/>
                  </a:lnTo>
                  <a:lnTo>
                    <a:pt x="431038" y="149567"/>
                  </a:lnTo>
                  <a:lnTo>
                    <a:pt x="421436" y="182918"/>
                  </a:lnTo>
                  <a:lnTo>
                    <a:pt x="422795" y="203733"/>
                  </a:lnTo>
                  <a:lnTo>
                    <a:pt x="432219" y="214452"/>
                  </a:lnTo>
                  <a:lnTo>
                    <a:pt x="446836" y="217487"/>
                  </a:lnTo>
                  <a:lnTo>
                    <a:pt x="467296" y="211582"/>
                  </a:lnTo>
                  <a:lnTo>
                    <a:pt x="487032" y="195516"/>
                  </a:lnTo>
                  <a:lnTo>
                    <a:pt x="506056" y="171729"/>
                  </a:lnTo>
                  <a:lnTo>
                    <a:pt x="524332" y="142697"/>
                  </a:lnTo>
                  <a:lnTo>
                    <a:pt x="525310" y="136613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442079" y="8151573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 h="0">
                  <a:moveTo>
                    <a:pt x="462415" y="0"/>
                  </a:moveTo>
                  <a:lnTo>
                    <a:pt x="0" y="0"/>
                  </a:lnTo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9442068" y="8151573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 h="0">
                  <a:moveTo>
                    <a:pt x="0" y="0"/>
                  </a:moveTo>
                  <a:lnTo>
                    <a:pt x="462415" y="0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502424" y="8050897"/>
              <a:ext cx="306353" cy="201351"/>
            </a:xfrm>
            <a:prstGeom prst="rect">
              <a:avLst/>
            </a:prstGeom>
          </p:spPr>
        </p:pic>
        <p:sp>
          <p:nvSpPr>
            <p:cNvPr id="119" name="object 119" descr=""/>
            <p:cNvSpPr/>
            <p:nvPr/>
          </p:nvSpPr>
          <p:spPr>
            <a:xfrm>
              <a:off x="10819880" y="8151573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 h="0">
                  <a:moveTo>
                    <a:pt x="462394" y="0"/>
                  </a:moveTo>
                  <a:lnTo>
                    <a:pt x="0" y="0"/>
                  </a:lnTo>
                </a:path>
              </a:pathLst>
            </a:custGeom>
            <a:solidFill>
              <a:srgbClr val="4B4B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819880" y="8151573"/>
              <a:ext cx="462915" cy="0"/>
            </a:xfrm>
            <a:custGeom>
              <a:avLst/>
              <a:gdLst/>
              <a:ahLst/>
              <a:cxnLst/>
              <a:rect l="l" t="t" r="r" b="b"/>
              <a:pathLst>
                <a:path w="462915" h="0">
                  <a:moveTo>
                    <a:pt x="462394" y="0"/>
                  </a:moveTo>
                  <a:lnTo>
                    <a:pt x="0" y="0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0915554" y="8050897"/>
              <a:ext cx="306437" cy="201351"/>
            </a:xfrm>
            <a:prstGeom prst="rect">
              <a:avLst/>
            </a:prstGeom>
          </p:spPr>
        </p:pic>
        <p:sp>
          <p:nvSpPr>
            <p:cNvPr id="122" name="object 122" descr=""/>
            <p:cNvSpPr/>
            <p:nvPr/>
          </p:nvSpPr>
          <p:spPr>
            <a:xfrm>
              <a:off x="7497353" y="7417333"/>
              <a:ext cx="421005" cy="309245"/>
            </a:xfrm>
            <a:custGeom>
              <a:avLst/>
              <a:gdLst/>
              <a:ahLst/>
              <a:cxnLst/>
              <a:rect l="l" t="t" r="r" b="b"/>
              <a:pathLst>
                <a:path w="421004" h="309245">
                  <a:moveTo>
                    <a:pt x="256736" y="0"/>
                  </a:moveTo>
                  <a:lnTo>
                    <a:pt x="209760" y="1110"/>
                  </a:lnTo>
                  <a:lnTo>
                    <a:pt x="164910" y="12404"/>
                  </a:lnTo>
                  <a:lnTo>
                    <a:pt x="123777" y="33079"/>
                  </a:lnTo>
                  <a:lnTo>
                    <a:pt x="87957" y="62334"/>
                  </a:lnTo>
                  <a:lnTo>
                    <a:pt x="59042" y="99368"/>
                  </a:lnTo>
                  <a:lnTo>
                    <a:pt x="38627" y="143378"/>
                  </a:lnTo>
                  <a:lnTo>
                    <a:pt x="0" y="260107"/>
                  </a:lnTo>
                  <a:lnTo>
                    <a:pt x="116739" y="298756"/>
                  </a:lnTo>
                  <a:lnTo>
                    <a:pt x="164234" y="308631"/>
                  </a:lnTo>
                  <a:lnTo>
                    <a:pt x="211203" y="307522"/>
                  </a:lnTo>
                  <a:lnTo>
                    <a:pt x="256050" y="296229"/>
                  </a:lnTo>
                  <a:lnTo>
                    <a:pt x="297181" y="275555"/>
                  </a:lnTo>
                  <a:lnTo>
                    <a:pt x="333002" y="246300"/>
                  </a:lnTo>
                  <a:lnTo>
                    <a:pt x="361917" y="209265"/>
                  </a:lnTo>
                  <a:lnTo>
                    <a:pt x="382333" y="165252"/>
                  </a:lnTo>
                  <a:lnTo>
                    <a:pt x="420971" y="48512"/>
                  </a:lnTo>
                  <a:lnTo>
                    <a:pt x="304242" y="9874"/>
                  </a:lnTo>
                  <a:lnTo>
                    <a:pt x="256736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7497353" y="7417323"/>
              <a:ext cx="421005" cy="309245"/>
            </a:xfrm>
            <a:custGeom>
              <a:avLst/>
              <a:gdLst/>
              <a:ahLst/>
              <a:cxnLst/>
              <a:rect l="l" t="t" r="r" b="b"/>
              <a:pathLst>
                <a:path w="421004" h="309245">
                  <a:moveTo>
                    <a:pt x="116729" y="298755"/>
                  </a:moveTo>
                  <a:lnTo>
                    <a:pt x="0" y="260117"/>
                  </a:lnTo>
                  <a:lnTo>
                    <a:pt x="38627" y="143377"/>
                  </a:lnTo>
                  <a:lnTo>
                    <a:pt x="59042" y="99371"/>
                  </a:lnTo>
                  <a:lnTo>
                    <a:pt x="87957" y="62338"/>
                  </a:lnTo>
                  <a:lnTo>
                    <a:pt x="123777" y="33083"/>
                  </a:lnTo>
                  <a:lnTo>
                    <a:pt x="164908" y="12406"/>
                  </a:lnTo>
                  <a:lnTo>
                    <a:pt x="209757" y="1111"/>
                  </a:lnTo>
                  <a:lnTo>
                    <a:pt x="256729" y="0"/>
                  </a:lnTo>
                  <a:lnTo>
                    <a:pt x="304231" y="9874"/>
                  </a:lnTo>
                  <a:lnTo>
                    <a:pt x="420971" y="48522"/>
                  </a:lnTo>
                  <a:lnTo>
                    <a:pt x="382333" y="165251"/>
                  </a:lnTo>
                  <a:lnTo>
                    <a:pt x="361917" y="209268"/>
                  </a:lnTo>
                  <a:lnTo>
                    <a:pt x="333002" y="246304"/>
                  </a:lnTo>
                  <a:lnTo>
                    <a:pt x="297180" y="275559"/>
                  </a:lnTo>
                  <a:lnTo>
                    <a:pt x="256048" y="296232"/>
                  </a:lnTo>
                  <a:lnTo>
                    <a:pt x="211199" y="307523"/>
                  </a:lnTo>
                  <a:lnTo>
                    <a:pt x="164228" y="308631"/>
                  </a:lnTo>
                  <a:lnTo>
                    <a:pt x="116729" y="298755"/>
                  </a:lnTo>
                  <a:close/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7502808" y="7470034"/>
              <a:ext cx="405765" cy="206375"/>
            </a:xfrm>
            <a:custGeom>
              <a:avLst/>
              <a:gdLst/>
              <a:ahLst/>
              <a:cxnLst/>
              <a:rect l="l" t="t" r="r" b="b"/>
              <a:pathLst>
                <a:path w="405765" h="206375">
                  <a:moveTo>
                    <a:pt x="405275" y="0"/>
                  </a:moveTo>
                  <a:lnTo>
                    <a:pt x="334513" y="118631"/>
                  </a:lnTo>
                  <a:lnTo>
                    <a:pt x="268710" y="179634"/>
                  </a:lnTo>
                  <a:lnTo>
                    <a:pt x="169870" y="202324"/>
                  </a:lnTo>
                  <a:lnTo>
                    <a:pt x="0" y="206014"/>
                  </a:lnTo>
                  <a:lnTo>
                    <a:pt x="83493" y="165995"/>
                  </a:lnTo>
                  <a:lnTo>
                    <a:pt x="132361" y="133587"/>
                  </a:lnTo>
                  <a:lnTo>
                    <a:pt x="165536" y="91630"/>
                  </a:lnTo>
                  <a:lnTo>
                    <a:pt x="201951" y="22962"/>
                  </a:lnTo>
                </a:path>
              </a:pathLst>
            </a:custGeom>
            <a:ln w="777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1582493" y="7442977"/>
              <a:ext cx="231775" cy="324485"/>
            </a:xfrm>
            <a:custGeom>
              <a:avLst/>
              <a:gdLst/>
              <a:ahLst/>
              <a:cxnLst/>
              <a:rect l="l" t="t" r="r" b="b"/>
              <a:pathLst>
                <a:path w="231775" h="324484">
                  <a:moveTo>
                    <a:pt x="43749" y="0"/>
                  </a:moveTo>
                  <a:lnTo>
                    <a:pt x="10452" y="86321"/>
                  </a:lnTo>
                  <a:lnTo>
                    <a:pt x="0" y="135871"/>
                  </a:lnTo>
                  <a:lnTo>
                    <a:pt x="5339" y="184459"/>
                  </a:lnTo>
                  <a:lnTo>
                    <a:pt x="24972" y="228719"/>
                  </a:lnTo>
                  <a:lnTo>
                    <a:pt x="57402" y="265287"/>
                  </a:lnTo>
                  <a:lnTo>
                    <a:pt x="101130" y="290797"/>
                  </a:lnTo>
                  <a:lnTo>
                    <a:pt x="187515" y="324084"/>
                  </a:lnTo>
                  <a:lnTo>
                    <a:pt x="220812" y="237741"/>
                  </a:lnTo>
                  <a:lnTo>
                    <a:pt x="231265" y="188199"/>
                  </a:lnTo>
                  <a:lnTo>
                    <a:pt x="225925" y="139613"/>
                  </a:lnTo>
                  <a:lnTo>
                    <a:pt x="206292" y="95352"/>
                  </a:lnTo>
                  <a:lnTo>
                    <a:pt x="173862" y="58783"/>
                  </a:lnTo>
                  <a:lnTo>
                    <a:pt x="130134" y="33276"/>
                  </a:lnTo>
                  <a:lnTo>
                    <a:pt x="43749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1582493" y="7442977"/>
              <a:ext cx="231775" cy="324485"/>
            </a:xfrm>
            <a:custGeom>
              <a:avLst/>
              <a:gdLst/>
              <a:ahLst/>
              <a:cxnLst/>
              <a:rect l="l" t="t" r="r" b="b"/>
              <a:pathLst>
                <a:path w="231775" h="324484">
                  <a:moveTo>
                    <a:pt x="220812" y="237741"/>
                  </a:moveTo>
                  <a:lnTo>
                    <a:pt x="187515" y="324084"/>
                  </a:lnTo>
                  <a:lnTo>
                    <a:pt x="101130" y="290786"/>
                  </a:lnTo>
                  <a:lnTo>
                    <a:pt x="57402" y="265281"/>
                  </a:lnTo>
                  <a:lnTo>
                    <a:pt x="24972" y="228716"/>
                  </a:lnTo>
                  <a:lnTo>
                    <a:pt x="5339" y="184456"/>
                  </a:lnTo>
                  <a:lnTo>
                    <a:pt x="0" y="135866"/>
                  </a:lnTo>
                  <a:lnTo>
                    <a:pt x="10452" y="86311"/>
                  </a:lnTo>
                  <a:lnTo>
                    <a:pt x="43749" y="0"/>
                  </a:lnTo>
                  <a:lnTo>
                    <a:pt x="130134" y="33266"/>
                  </a:lnTo>
                  <a:lnTo>
                    <a:pt x="173862" y="58778"/>
                  </a:lnTo>
                  <a:lnTo>
                    <a:pt x="206292" y="95350"/>
                  </a:lnTo>
                  <a:lnTo>
                    <a:pt x="225925" y="139613"/>
                  </a:lnTo>
                  <a:lnTo>
                    <a:pt x="231265" y="188199"/>
                  </a:lnTo>
                  <a:lnTo>
                    <a:pt x="220812" y="237741"/>
                  </a:lnTo>
                  <a:close/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1629070" y="7450820"/>
              <a:ext cx="143510" cy="312420"/>
            </a:xfrm>
            <a:custGeom>
              <a:avLst/>
              <a:gdLst/>
              <a:ahLst/>
              <a:cxnLst/>
              <a:rect l="l" t="t" r="r" b="b"/>
              <a:pathLst>
                <a:path w="143509" h="312420">
                  <a:moveTo>
                    <a:pt x="0" y="0"/>
                  </a:moveTo>
                  <a:lnTo>
                    <a:pt x="86590" y="57490"/>
                  </a:lnTo>
                  <a:lnTo>
                    <a:pt x="130048" y="109161"/>
                  </a:lnTo>
                  <a:lnTo>
                    <a:pt x="143506" y="184270"/>
                  </a:lnTo>
                  <a:lnTo>
                    <a:pt x="140100" y="312074"/>
                  </a:lnTo>
                  <a:lnTo>
                    <a:pt x="113033" y="247873"/>
                  </a:lnTo>
                  <a:lnTo>
                    <a:pt x="90442" y="209970"/>
                  </a:lnTo>
                  <a:lnTo>
                    <a:pt x="60115" y="183513"/>
                  </a:lnTo>
                  <a:lnTo>
                    <a:pt x="9842" y="153649"/>
                  </a:lnTo>
                </a:path>
              </a:pathLst>
            </a:custGeom>
            <a:ln w="777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7379022" y="6961924"/>
              <a:ext cx="299085" cy="457834"/>
            </a:xfrm>
            <a:custGeom>
              <a:avLst/>
              <a:gdLst/>
              <a:ahLst/>
              <a:cxnLst/>
              <a:rect l="l" t="t" r="r" b="b"/>
              <a:pathLst>
                <a:path w="299084" h="457834">
                  <a:moveTo>
                    <a:pt x="93284" y="0"/>
                  </a:moveTo>
                  <a:lnTo>
                    <a:pt x="29600" y="105190"/>
                  </a:lnTo>
                  <a:lnTo>
                    <a:pt x="9387" y="149298"/>
                  </a:lnTo>
                  <a:lnTo>
                    <a:pt x="0" y="195337"/>
                  </a:lnTo>
                  <a:lnTo>
                    <a:pt x="1011" y="241576"/>
                  </a:lnTo>
                  <a:lnTo>
                    <a:pt x="11997" y="286281"/>
                  </a:lnTo>
                  <a:lnTo>
                    <a:pt x="32531" y="327721"/>
                  </a:lnTo>
                  <a:lnTo>
                    <a:pt x="62187" y="364162"/>
                  </a:lnTo>
                  <a:lnTo>
                    <a:pt x="100540" y="393872"/>
                  </a:lnTo>
                  <a:lnTo>
                    <a:pt x="205731" y="457567"/>
                  </a:lnTo>
                  <a:lnTo>
                    <a:pt x="269415" y="352376"/>
                  </a:lnTo>
                  <a:lnTo>
                    <a:pt x="289627" y="308275"/>
                  </a:lnTo>
                  <a:lnTo>
                    <a:pt x="299013" y="262238"/>
                  </a:lnTo>
                  <a:lnTo>
                    <a:pt x="298000" y="215999"/>
                  </a:lnTo>
                  <a:lnTo>
                    <a:pt x="287013" y="171292"/>
                  </a:lnTo>
                  <a:lnTo>
                    <a:pt x="266479" y="129849"/>
                  </a:lnTo>
                  <a:lnTo>
                    <a:pt x="236824" y="93405"/>
                  </a:lnTo>
                  <a:lnTo>
                    <a:pt x="198474" y="63694"/>
                  </a:lnTo>
                  <a:lnTo>
                    <a:pt x="93284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7379017" y="6961924"/>
              <a:ext cx="299085" cy="457834"/>
            </a:xfrm>
            <a:custGeom>
              <a:avLst/>
              <a:gdLst/>
              <a:ahLst/>
              <a:cxnLst/>
              <a:rect l="l" t="t" r="r" b="b"/>
              <a:pathLst>
                <a:path w="299084" h="457834">
                  <a:moveTo>
                    <a:pt x="269420" y="352376"/>
                  </a:moveTo>
                  <a:lnTo>
                    <a:pt x="205725" y="457567"/>
                  </a:lnTo>
                  <a:lnTo>
                    <a:pt x="100535" y="393872"/>
                  </a:lnTo>
                  <a:lnTo>
                    <a:pt x="62185" y="364162"/>
                  </a:lnTo>
                  <a:lnTo>
                    <a:pt x="32530" y="327721"/>
                  </a:lnTo>
                  <a:lnTo>
                    <a:pt x="11997" y="286281"/>
                  </a:lnTo>
                  <a:lnTo>
                    <a:pt x="1011" y="241576"/>
                  </a:lnTo>
                  <a:lnTo>
                    <a:pt x="0" y="195337"/>
                  </a:lnTo>
                  <a:lnTo>
                    <a:pt x="9389" y="149298"/>
                  </a:lnTo>
                  <a:lnTo>
                    <a:pt x="29605" y="105190"/>
                  </a:lnTo>
                  <a:lnTo>
                    <a:pt x="93289" y="0"/>
                  </a:lnTo>
                  <a:lnTo>
                    <a:pt x="198479" y="63694"/>
                  </a:lnTo>
                  <a:lnTo>
                    <a:pt x="236829" y="93405"/>
                  </a:lnTo>
                  <a:lnTo>
                    <a:pt x="266484" y="129847"/>
                  </a:lnTo>
                  <a:lnTo>
                    <a:pt x="287018" y="171288"/>
                  </a:lnTo>
                  <a:lnTo>
                    <a:pt x="298005" y="215995"/>
                  </a:lnTo>
                  <a:lnTo>
                    <a:pt x="299018" y="262234"/>
                  </a:lnTo>
                  <a:lnTo>
                    <a:pt x="289632" y="308272"/>
                  </a:lnTo>
                  <a:lnTo>
                    <a:pt x="269420" y="352376"/>
                  </a:lnTo>
                  <a:close/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7451176" y="6971494"/>
              <a:ext cx="165735" cy="439420"/>
            </a:xfrm>
            <a:custGeom>
              <a:avLst/>
              <a:gdLst/>
              <a:ahLst/>
              <a:cxnLst/>
              <a:rect l="l" t="t" r="r" b="b"/>
              <a:pathLst>
                <a:path w="165734" h="439420">
                  <a:moveTo>
                    <a:pt x="21381" y="0"/>
                  </a:moveTo>
                  <a:lnTo>
                    <a:pt x="120742" y="94349"/>
                  </a:lnTo>
                  <a:lnTo>
                    <a:pt x="165277" y="171543"/>
                  </a:lnTo>
                  <a:lnTo>
                    <a:pt x="165262" y="272749"/>
                  </a:lnTo>
                  <a:lnTo>
                    <a:pt x="130969" y="439138"/>
                  </a:lnTo>
                  <a:lnTo>
                    <a:pt x="111990" y="350684"/>
                  </a:lnTo>
                  <a:lnTo>
                    <a:pt x="92020" y="296776"/>
                  </a:lnTo>
                  <a:lnTo>
                    <a:pt x="58783" y="255433"/>
                  </a:lnTo>
                  <a:lnTo>
                    <a:pt x="0" y="204674"/>
                  </a:lnTo>
                </a:path>
              </a:pathLst>
            </a:custGeom>
            <a:ln w="777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7467526" y="7022969"/>
              <a:ext cx="5673090" cy="1344295"/>
            </a:xfrm>
            <a:custGeom>
              <a:avLst/>
              <a:gdLst/>
              <a:ahLst/>
              <a:cxnLst/>
              <a:rect l="l" t="t" r="r" b="b"/>
              <a:pathLst>
                <a:path w="5673090" h="1344295">
                  <a:moveTo>
                    <a:pt x="5672492" y="1344273"/>
                  </a:moveTo>
                  <a:lnTo>
                    <a:pt x="5641787" y="1320487"/>
                  </a:lnTo>
                  <a:lnTo>
                    <a:pt x="5610282" y="1297039"/>
                  </a:lnTo>
                  <a:lnTo>
                    <a:pt x="5577990" y="1273933"/>
                  </a:lnTo>
                  <a:lnTo>
                    <a:pt x="5544920" y="1251171"/>
                  </a:lnTo>
                  <a:lnTo>
                    <a:pt x="5511083" y="1228755"/>
                  </a:lnTo>
                  <a:lnTo>
                    <a:pt x="5476490" y="1206688"/>
                  </a:lnTo>
                  <a:lnTo>
                    <a:pt x="5441151" y="1184973"/>
                  </a:lnTo>
                  <a:lnTo>
                    <a:pt x="5405077" y="1163613"/>
                  </a:lnTo>
                  <a:lnTo>
                    <a:pt x="5368278" y="1142610"/>
                  </a:lnTo>
                  <a:lnTo>
                    <a:pt x="5330766" y="1121966"/>
                  </a:lnTo>
                  <a:lnTo>
                    <a:pt x="5292550" y="1101685"/>
                  </a:lnTo>
                  <a:lnTo>
                    <a:pt x="5253641" y="1081769"/>
                  </a:lnTo>
                  <a:lnTo>
                    <a:pt x="5214050" y="1062221"/>
                  </a:lnTo>
                  <a:lnTo>
                    <a:pt x="5173788" y="1043044"/>
                  </a:lnTo>
                  <a:lnTo>
                    <a:pt x="5132865" y="1024239"/>
                  </a:lnTo>
                  <a:lnTo>
                    <a:pt x="5091291" y="1005810"/>
                  </a:lnTo>
                  <a:lnTo>
                    <a:pt x="5049078" y="987760"/>
                  </a:lnTo>
                  <a:lnTo>
                    <a:pt x="5006236" y="970091"/>
                  </a:lnTo>
                  <a:lnTo>
                    <a:pt x="4962775" y="952805"/>
                  </a:lnTo>
                  <a:lnTo>
                    <a:pt x="4918707" y="935906"/>
                  </a:lnTo>
                  <a:lnTo>
                    <a:pt x="4874041" y="919396"/>
                  </a:lnTo>
                  <a:lnTo>
                    <a:pt x="4828789" y="903278"/>
                  </a:lnTo>
                  <a:lnTo>
                    <a:pt x="4782960" y="887554"/>
                  </a:lnTo>
                  <a:lnTo>
                    <a:pt x="4736566" y="872227"/>
                  </a:lnTo>
                  <a:lnTo>
                    <a:pt x="4689618" y="857300"/>
                  </a:lnTo>
                  <a:lnTo>
                    <a:pt x="4642125" y="842775"/>
                  </a:lnTo>
                  <a:lnTo>
                    <a:pt x="4594098" y="828655"/>
                  </a:lnTo>
                  <a:lnTo>
                    <a:pt x="4545549" y="814943"/>
                  </a:lnTo>
                  <a:lnTo>
                    <a:pt x="4496487" y="801641"/>
                  </a:lnTo>
                  <a:lnTo>
                    <a:pt x="4446923" y="788753"/>
                  </a:lnTo>
                  <a:lnTo>
                    <a:pt x="4396869" y="776279"/>
                  </a:lnTo>
                  <a:lnTo>
                    <a:pt x="4346333" y="764225"/>
                  </a:lnTo>
                  <a:lnTo>
                    <a:pt x="4295328" y="752591"/>
                  </a:lnTo>
                  <a:lnTo>
                    <a:pt x="4243864" y="741381"/>
                  </a:lnTo>
                  <a:lnTo>
                    <a:pt x="4191950" y="730597"/>
                  </a:lnTo>
                  <a:lnTo>
                    <a:pt x="4139599" y="720242"/>
                  </a:lnTo>
                  <a:lnTo>
                    <a:pt x="4086820" y="710319"/>
                  </a:lnTo>
                  <a:lnTo>
                    <a:pt x="4033624" y="700830"/>
                  </a:lnTo>
                  <a:lnTo>
                    <a:pt x="3980022" y="691778"/>
                  </a:lnTo>
                  <a:lnTo>
                    <a:pt x="3926024" y="683166"/>
                  </a:lnTo>
                  <a:lnTo>
                    <a:pt x="3871641" y="674995"/>
                  </a:lnTo>
                  <a:lnTo>
                    <a:pt x="3816883" y="667270"/>
                  </a:lnTo>
                  <a:lnTo>
                    <a:pt x="3761762" y="659993"/>
                  </a:lnTo>
                  <a:lnTo>
                    <a:pt x="3706288" y="653165"/>
                  </a:lnTo>
                  <a:lnTo>
                    <a:pt x="3650470" y="646791"/>
                  </a:lnTo>
                  <a:lnTo>
                    <a:pt x="3594321" y="640872"/>
                  </a:lnTo>
                  <a:lnTo>
                    <a:pt x="3537851" y="635411"/>
                  </a:lnTo>
                  <a:lnTo>
                    <a:pt x="3481069" y="630411"/>
                  </a:lnTo>
                  <a:lnTo>
                    <a:pt x="3423987" y="625875"/>
                  </a:lnTo>
                  <a:lnTo>
                    <a:pt x="3366616" y="621805"/>
                  </a:lnTo>
                  <a:lnTo>
                    <a:pt x="3308966" y="618204"/>
                  </a:lnTo>
                  <a:lnTo>
                    <a:pt x="3251047" y="615074"/>
                  </a:lnTo>
                  <a:lnTo>
                    <a:pt x="3192870" y="612419"/>
                  </a:lnTo>
                  <a:lnTo>
                    <a:pt x="3134447" y="610240"/>
                  </a:lnTo>
                  <a:lnTo>
                    <a:pt x="3075787" y="608541"/>
                  </a:lnTo>
                  <a:lnTo>
                    <a:pt x="3016900" y="607324"/>
                  </a:lnTo>
                  <a:lnTo>
                    <a:pt x="2957799" y="606592"/>
                  </a:lnTo>
                  <a:lnTo>
                    <a:pt x="2898493" y="606348"/>
                  </a:lnTo>
                  <a:lnTo>
                    <a:pt x="2839793" y="606567"/>
                  </a:lnTo>
                  <a:lnTo>
                    <a:pt x="2781273" y="607226"/>
                  </a:lnTo>
                  <a:lnTo>
                    <a:pt x="2722944" y="608323"/>
                  </a:lnTo>
                  <a:lnTo>
                    <a:pt x="2664816" y="609855"/>
                  </a:lnTo>
                  <a:lnTo>
                    <a:pt x="2606900" y="611823"/>
                  </a:lnTo>
                  <a:lnTo>
                    <a:pt x="2549208" y="614223"/>
                  </a:lnTo>
                  <a:lnTo>
                    <a:pt x="2491750" y="617056"/>
                  </a:lnTo>
                  <a:lnTo>
                    <a:pt x="2434538" y="620319"/>
                  </a:lnTo>
                  <a:lnTo>
                    <a:pt x="2377581" y="624012"/>
                  </a:lnTo>
                  <a:lnTo>
                    <a:pt x="2320892" y="628132"/>
                  </a:lnTo>
                  <a:lnTo>
                    <a:pt x="2264480" y="632679"/>
                  </a:lnTo>
                  <a:lnTo>
                    <a:pt x="2208358" y="637651"/>
                  </a:lnTo>
                  <a:lnTo>
                    <a:pt x="2152535" y="643046"/>
                  </a:lnTo>
                  <a:lnTo>
                    <a:pt x="2097022" y="648864"/>
                  </a:lnTo>
                  <a:lnTo>
                    <a:pt x="2041832" y="655103"/>
                  </a:lnTo>
                  <a:lnTo>
                    <a:pt x="1986973" y="661761"/>
                  </a:lnTo>
                  <a:lnTo>
                    <a:pt x="1932459" y="668838"/>
                  </a:lnTo>
                  <a:lnTo>
                    <a:pt x="1878298" y="676331"/>
                  </a:lnTo>
                  <a:lnTo>
                    <a:pt x="1824503" y="684239"/>
                  </a:lnTo>
                  <a:lnTo>
                    <a:pt x="1771084" y="692562"/>
                  </a:lnTo>
                  <a:lnTo>
                    <a:pt x="1718053" y="701297"/>
                  </a:lnTo>
                  <a:lnTo>
                    <a:pt x="1665419" y="710443"/>
                  </a:lnTo>
                  <a:lnTo>
                    <a:pt x="1613194" y="719999"/>
                  </a:lnTo>
                  <a:lnTo>
                    <a:pt x="1561389" y="729963"/>
                  </a:lnTo>
                  <a:lnTo>
                    <a:pt x="1510015" y="740334"/>
                  </a:lnTo>
                  <a:lnTo>
                    <a:pt x="1459082" y="751111"/>
                  </a:lnTo>
                  <a:lnTo>
                    <a:pt x="1408602" y="762293"/>
                  </a:lnTo>
                  <a:lnTo>
                    <a:pt x="1358586" y="773877"/>
                  </a:lnTo>
                  <a:lnTo>
                    <a:pt x="1309044" y="785863"/>
                  </a:lnTo>
                  <a:lnTo>
                    <a:pt x="1259987" y="798248"/>
                  </a:lnTo>
                  <a:lnTo>
                    <a:pt x="1211427" y="811033"/>
                  </a:lnTo>
                  <a:lnTo>
                    <a:pt x="1163373" y="824214"/>
                  </a:lnTo>
                  <a:lnTo>
                    <a:pt x="1115838" y="837792"/>
                  </a:lnTo>
                  <a:lnTo>
                    <a:pt x="1068832" y="851764"/>
                  </a:lnTo>
                  <a:lnTo>
                    <a:pt x="1022366" y="866130"/>
                  </a:lnTo>
                  <a:lnTo>
                    <a:pt x="976451" y="880887"/>
                  </a:lnTo>
                  <a:lnTo>
                    <a:pt x="931097" y="896034"/>
                  </a:lnTo>
                  <a:lnTo>
                    <a:pt x="886316" y="911571"/>
                  </a:lnTo>
                  <a:lnTo>
                    <a:pt x="842119" y="927495"/>
                  </a:lnTo>
                  <a:lnTo>
                    <a:pt x="798516" y="943805"/>
                  </a:lnTo>
                  <a:lnTo>
                    <a:pt x="755519" y="960500"/>
                  </a:lnTo>
                  <a:lnTo>
                    <a:pt x="713138" y="977579"/>
                  </a:lnTo>
                  <a:lnTo>
                    <a:pt x="671384" y="995039"/>
                  </a:lnTo>
                  <a:lnTo>
                    <a:pt x="630269" y="1012881"/>
                  </a:lnTo>
                  <a:lnTo>
                    <a:pt x="589802" y="1031101"/>
                  </a:lnTo>
                  <a:lnTo>
                    <a:pt x="549996" y="1049700"/>
                  </a:lnTo>
                  <a:lnTo>
                    <a:pt x="510860" y="1068675"/>
                  </a:lnTo>
                  <a:lnTo>
                    <a:pt x="472407" y="1088025"/>
                  </a:lnTo>
                  <a:lnTo>
                    <a:pt x="434646" y="1107749"/>
                  </a:lnTo>
                  <a:lnTo>
                    <a:pt x="397589" y="1127845"/>
                  </a:lnTo>
                  <a:lnTo>
                    <a:pt x="361246" y="1148312"/>
                  </a:lnTo>
                  <a:lnTo>
                    <a:pt x="325629" y="1169148"/>
                  </a:lnTo>
                  <a:lnTo>
                    <a:pt x="290749" y="1190353"/>
                  </a:lnTo>
                  <a:lnTo>
                    <a:pt x="256615" y="1211925"/>
                  </a:lnTo>
                  <a:lnTo>
                    <a:pt x="223240" y="1233862"/>
                  </a:lnTo>
                  <a:lnTo>
                    <a:pt x="190634" y="1256163"/>
                  </a:lnTo>
                  <a:lnTo>
                    <a:pt x="158809" y="1278827"/>
                  </a:lnTo>
                  <a:lnTo>
                    <a:pt x="127774" y="1301852"/>
                  </a:lnTo>
                  <a:lnTo>
                    <a:pt x="97541" y="1325237"/>
                  </a:lnTo>
                  <a:lnTo>
                    <a:pt x="75746" y="1276140"/>
                  </a:lnTo>
                  <a:lnTo>
                    <a:pt x="56874" y="1226734"/>
                  </a:lnTo>
                  <a:lnTo>
                    <a:pt x="40847" y="1177105"/>
                  </a:lnTo>
                  <a:lnTo>
                    <a:pt x="27586" y="1127344"/>
                  </a:lnTo>
                  <a:lnTo>
                    <a:pt x="17011" y="1077537"/>
                  </a:lnTo>
                  <a:lnTo>
                    <a:pt x="9043" y="1027773"/>
                  </a:lnTo>
                  <a:lnTo>
                    <a:pt x="3605" y="978140"/>
                  </a:lnTo>
                  <a:lnTo>
                    <a:pt x="617" y="928727"/>
                  </a:lnTo>
                  <a:lnTo>
                    <a:pt x="0" y="879622"/>
                  </a:lnTo>
                  <a:lnTo>
                    <a:pt x="1674" y="830913"/>
                  </a:lnTo>
                  <a:lnTo>
                    <a:pt x="5563" y="782688"/>
                  </a:lnTo>
                  <a:lnTo>
                    <a:pt x="11585" y="735035"/>
                  </a:lnTo>
                  <a:lnTo>
                    <a:pt x="19663" y="688044"/>
                  </a:lnTo>
                  <a:lnTo>
                    <a:pt x="29718" y="641801"/>
                  </a:lnTo>
                  <a:lnTo>
                    <a:pt x="41670" y="596395"/>
                  </a:lnTo>
                  <a:lnTo>
                    <a:pt x="55441" y="551915"/>
                  </a:lnTo>
                  <a:lnTo>
                    <a:pt x="70952" y="508449"/>
                  </a:lnTo>
                  <a:lnTo>
                    <a:pt x="88124" y="466084"/>
                  </a:lnTo>
                  <a:lnTo>
                    <a:pt x="106877" y="424910"/>
                  </a:lnTo>
                  <a:lnTo>
                    <a:pt x="127134" y="385015"/>
                  </a:lnTo>
                  <a:lnTo>
                    <a:pt x="148816" y="346486"/>
                  </a:lnTo>
                  <a:lnTo>
                    <a:pt x="171842" y="309412"/>
                  </a:lnTo>
                  <a:lnTo>
                    <a:pt x="196135" y="273881"/>
                  </a:lnTo>
                  <a:lnTo>
                    <a:pt x="221616" y="239981"/>
                  </a:lnTo>
                  <a:lnTo>
                    <a:pt x="248205" y="207801"/>
                  </a:lnTo>
                  <a:lnTo>
                    <a:pt x="275824" y="177430"/>
                  </a:lnTo>
                  <a:lnTo>
                    <a:pt x="304394" y="148954"/>
                  </a:lnTo>
                  <a:lnTo>
                    <a:pt x="333836" y="122463"/>
                  </a:lnTo>
                  <a:lnTo>
                    <a:pt x="364071" y="98044"/>
                  </a:lnTo>
                  <a:lnTo>
                    <a:pt x="395020" y="75786"/>
                  </a:lnTo>
                  <a:lnTo>
                    <a:pt x="458745" y="38106"/>
                  </a:lnTo>
                  <a:lnTo>
                    <a:pt x="524379" y="10129"/>
                  </a:lnTo>
                  <a:lnTo>
                    <a:pt x="557716" y="0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1047517" y="7223350"/>
              <a:ext cx="926465" cy="601980"/>
            </a:xfrm>
            <a:custGeom>
              <a:avLst/>
              <a:gdLst/>
              <a:ahLst/>
              <a:cxnLst/>
              <a:rect l="l" t="t" r="r" b="b"/>
              <a:pathLst>
                <a:path w="926465" h="601979">
                  <a:moveTo>
                    <a:pt x="0" y="0"/>
                  </a:moveTo>
                  <a:lnTo>
                    <a:pt x="36990" y="63791"/>
                  </a:lnTo>
                  <a:lnTo>
                    <a:pt x="81164" y="125846"/>
                  </a:lnTo>
                  <a:lnTo>
                    <a:pt x="106054" y="156178"/>
                  </a:lnTo>
                  <a:lnTo>
                    <a:pt x="132873" y="186023"/>
                  </a:lnTo>
                  <a:lnTo>
                    <a:pt x="161664" y="215364"/>
                  </a:lnTo>
                  <a:lnTo>
                    <a:pt x="192471" y="244182"/>
                  </a:lnTo>
                  <a:lnTo>
                    <a:pt x="225339" y="272460"/>
                  </a:lnTo>
                  <a:lnTo>
                    <a:pt x="260310" y="300180"/>
                  </a:lnTo>
                  <a:lnTo>
                    <a:pt x="297430" y="327324"/>
                  </a:lnTo>
                  <a:lnTo>
                    <a:pt x="336742" y="353875"/>
                  </a:lnTo>
                  <a:lnTo>
                    <a:pt x="378290" y="379815"/>
                  </a:lnTo>
                  <a:lnTo>
                    <a:pt x="422119" y="405127"/>
                  </a:lnTo>
                  <a:lnTo>
                    <a:pt x="468272" y="429792"/>
                  </a:lnTo>
                  <a:lnTo>
                    <a:pt x="516794" y="453793"/>
                  </a:lnTo>
                  <a:lnTo>
                    <a:pt x="567728" y="477112"/>
                  </a:lnTo>
                  <a:lnTo>
                    <a:pt x="621119" y="499732"/>
                  </a:lnTo>
                  <a:lnTo>
                    <a:pt x="677011" y="521635"/>
                  </a:lnTo>
                  <a:lnTo>
                    <a:pt x="735447" y="542803"/>
                  </a:lnTo>
                  <a:lnTo>
                    <a:pt x="796472" y="563218"/>
                  </a:lnTo>
                  <a:lnTo>
                    <a:pt x="860129" y="582863"/>
                  </a:lnTo>
                  <a:lnTo>
                    <a:pt x="926463" y="601719"/>
                  </a:lnTo>
                </a:path>
              </a:pathLst>
            </a:custGeom>
            <a:ln w="15556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532153" y="4525269"/>
            <a:ext cx="5149215" cy="3465195"/>
            <a:chOff x="9532153" y="4525269"/>
            <a:chExt cx="5149215" cy="3465195"/>
          </a:xfrm>
        </p:grpSpPr>
        <p:sp>
          <p:nvSpPr>
            <p:cNvPr id="3" name="object 3" descr=""/>
            <p:cNvSpPr/>
            <p:nvPr/>
          </p:nvSpPr>
          <p:spPr>
            <a:xfrm>
              <a:off x="9549132" y="4542249"/>
              <a:ext cx="5115560" cy="3431540"/>
            </a:xfrm>
            <a:custGeom>
              <a:avLst/>
              <a:gdLst/>
              <a:ahLst/>
              <a:cxnLst/>
              <a:rect l="l" t="t" r="r" b="b"/>
              <a:pathLst>
                <a:path w="5115559" h="3431540">
                  <a:moveTo>
                    <a:pt x="5072201" y="3430963"/>
                  </a:moveTo>
                  <a:lnTo>
                    <a:pt x="5085052" y="3385088"/>
                  </a:lnTo>
                  <a:lnTo>
                    <a:pt x="5095710" y="3338336"/>
                  </a:lnTo>
                  <a:lnTo>
                    <a:pt x="5104111" y="3290763"/>
                  </a:lnTo>
                  <a:lnTo>
                    <a:pt x="5110191" y="3242426"/>
                  </a:lnTo>
                  <a:lnTo>
                    <a:pt x="5113886" y="3193381"/>
                  </a:lnTo>
                  <a:lnTo>
                    <a:pt x="5115132" y="3143684"/>
                  </a:lnTo>
                  <a:lnTo>
                    <a:pt x="5113784" y="3091918"/>
                  </a:lnTo>
                  <a:lnTo>
                    <a:pt x="5109787" y="3040854"/>
                  </a:lnTo>
                  <a:lnTo>
                    <a:pt x="5103207" y="2990559"/>
                  </a:lnTo>
                  <a:lnTo>
                    <a:pt x="5094111" y="2941100"/>
                  </a:lnTo>
                  <a:lnTo>
                    <a:pt x="5082566" y="2892544"/>
                  </a:lnTo>
                  <a:lnTo>
                    <a:pt x="5068638" y="2844956"/>
                  </a:lnTo>
                  <a:lnTo>
                    <a:pt x="5052395" y="2798404"/>
                  </a:lnTo>
                  <a:lnTo>
                    <a:pt x="5033903" y="2752955"/>
                  </a:lnTo>
                  <a:lnTo>
                    <a:pt x="5013230" y="2708675"/>
                  </a:lnTo>
                  <a:lnTo>
                    <a:pt x="4990443" y="2665630"/>
                  </a:lnTo>
                  <a:lnTo>
                    <a:pt x="4965607" y="2623888"/>
                  </a:lnTo>
                  <a:lnTo>
                    <a:pt x="4938791" y="2583515"/>
                  </a:lnTo>
                  <a:lnTo>
                    <a:pt x="4910061" y="2544579"/>
                  </a:lnTo>
                  <a:lnTo>
                    <a:pt x="4879484" y="2507144"/>
                  </a:lnTo>
                  <a:lnTo>
                    <a:pt x="4847127" y="2471279"/>
                  </a:lnTo>
                  <a:lnTo>
                    <a:pt x="4813057" y="2437050"/>
                  </a:lnTo>
                  <a:lnTo>
                    <a:pt x="4777340" y="2404523"/>
                  </a:lnTo>
                  <a:lnTo>
                    <a:pt x="4740044" y="2373766"/>
                  </a:lnTo>
                  <a:lnTo>
                    <a:pt x="4701236" y="2344844"/>
                  </a:lnTo>
                  <a:lnTo>
                    <a:pt x="4660982" y="2317826"/>
                  </a:lnTo>
                  <a:lnTo>
                    <a:pt x="4619349" y="2292776"/>
                  </a:lnTo>
                  <a:lnTo>
                    <a:pt x="4576405" y="2269763"/>
                  </a:lnTo>
                  <a:lnTo>
                    <a:pt x="4584732" y="2230264"/>
                  </a:lnTo>
                  <a:lnTo>
                    <a:pt x="4590802" y="2189984"/>
                  </a:lnTo>
                  <a:lnTo>
                    <a:pt x="4594516" y="2148972"/>
                  </a:lnTo>
                  <a:lnTo>
                    <a:pt x="4595776" y="2107276"/>
                  </a:lnTo>
                  <a:lnTo>
                    <a:pt x="4594178" y="2059895"/>
                  </a:lnTo>
                  <a:lnTo>
                    <a:pt x="4589454" y="2013370"/>
                  </a:lnTo>
                  <a:lnTo>
                    <a:pt x="4581707" y="1967806"/>
                  </a:lnTo>
                  <a:lnTo>
                    <a:pt x="4571039" y="1923303"/>
                  </a:lnTo>
                  <a:lnTo>
                    <a:pt x="4557555" y="1879967"/>
                  </a:lnTo>
                  <a:lnTo>
                    <a:pt x="4541357" y="1837900"/>
                  </a:lnTo>
                  <a:lnTo>
                    <a:pt x="4522548" y="1797204"/>
                  </a:lnTo>
                  <a:lnTo>
                    <a:pt x="4501231" y="1757984"/>
                  </a:lnTo>
                  <a:lnTo>
                    <a:pt x="4477511" y="1720341"/>
                  </a:lnTo>
                  <a:lnTo>
                    <a:pt x="4451489" y="1684380"/>
                  </a:lnTo>
                  <a:lnTo>
                    <a:pt x="4423269" y="1650204"/>
                  </a:lnTo>
                  <a:lnTo>
                    <a:pt x="4392955" y="1617915"/>
                  </a:lnTo>
                  <a:lnTo>
                    <a:pt x="4360649" y="1587616"/>
                  </a:lnTo>
                  <a:lnTo>
                    <a:pt x="4326454" y="1559412"/>
                  </a:lnTo>
                  <a:lnTo>
                    <a:pt x="4290474" y="1533404"/>
                  </a:lnTo>
                  <a:lnTo>
                    <a:pt x="4252812" y="1509696"/>
                  </a:lnTo>
                  <a:lnTo>
                    <a:pt x="4213570" y="1488391"/>
                  </a:lnTo>
                  <a:lnTo>
                    <a:pt x="4172853" y="1469592"/>
                  </a:lnTo>
                  <a:lnTo>
                    <a:pt x="4130764" y="1453403"/>
                  </a:lnTo>
                  <a:lnTo>
                    <a:pt x="4087405" y="1439926"/>
                  </a:lnTo>
                  <a:lnTo>
                    <a:pt x="4042879" y="1429264"/>
                  </a:lnTo>
                  <a:lnTo>
                    <a:pt x="3997290" y="1421521"/>
                  </a:lnTo>
                  <a:lnTo>
                    <a:pt x="3950742" y="1416799"/>
                  </a:lnTo>
                  <a:lnTo>
                    <a:pt x="3903336" y="1415202"/>
                  </a:lnTo>
                  <a:lnTo>
                    <a:pt x="3899043" y="1415202"/>
                  </a:lnTo>
                  <a:lnTo>
                    <a:pt x="3894855" y="1415380"/>
                  </a:lnTo>
                  <a:lnTo>
                    <a:pt x="3890562" y="1415548"/>
                  </a:lnTo>
                  <a:lnTo>
                    <a:pt x="3886150" y="1368926"/>
                  </a:lnTo>
                  <a:lnTo>
                    <a:pt x="3878046" y="1323477"/>
                  </a:lnTo>
                  <a:lnTo>
                    <a:pt x="3866401" y="1279355"/>
                  </a:lnTo>
                  <a:lnTo>
                    <a:pt x="3851371" y="1236713"/>
                  </a:lnTo>
                  <a:lnTo>
                    <a:pt x="3833110" y="1195706"/>
                  </a:lnTo>
                  <a:lnTo>
                    <a:pt x="3811772" y="1156489"/>
                  </a:lnTo>
                  <a:lnTo>
                    <a:pt x="3787511" y="1119214"/>
                  </a:lnTo>
                  <a:lnTo>
                    <a:pt x="3760481" y="1084036"/>
                  </a:lnTo>
                  <a:lnTo>
                    <a:pt x="3730837" y="1051109"/>
                  </a:lnTo>
                  <a:lnTo>
                    <a:pt x="3698732" y="1020587"/>
                  </a:lnTo>
                  <a:lnTo>
                    <a:pt x="3664321" y="992623"/>
                  </a:lnTo>
                  <a:lnTo>
                    <a:pt x="3627758" y="967373"/>
                  </a:lnTo>
                  <a:lnTo>
                    <a:pt x="3589197" y="944990"/>
                  </a:lnTo>
                  <a:lnTo>
                    <a:pt x="3548792" y="925628"/>
                  </a:lnTo>
                  <a:lnTo>
                    <a:pt x="3506698" y="909441"/>
                  </a:lnTo>
                  <a:lnTo>
                    <a:pt x="3463067" y="896582"/>
                  </a:lnTo>
                  <a:lnTo>
                    <a:pt x="3418056" y="887207"/>
                  </a:lnTo>
                  <a:lnTo>
                    <a:pt x="3371817" y="881469"/>
                  </a:lnTo>
                  <a:lnTo>
                    <a:pt x="3324506" y="879522"/>
                  </a:lnTo>
                  <a:lnTo>
                    <a:pt x="3275406" y="881619"/>
                  </a:lnTo>
                  <a:lnTo>
                    <a:pt x="3227482" y="887794"/>
                  </a:lnTo>
                  <a:lnTo>
                    <a:pt x="3180903" y="897877"/>
                  </a:lnTo>
                  <a:lnTo>
                    <a:pt x="3135837" y="911695"/>
                  </a:lnTo>
                  <a:lnTo>
                    <a:pt x="3092451" y="929076"/>
                  </a:lnTo>
                  <a:lnTo>
                    <a:pt x="3050913" y="949850"/>
                  </a:lnTo>
                  <a:lnTo>
                    <a:pt x="3011392" y="973844"/>
                  </a:lnTo>
                  <a:lnTo>
                    <a:pt x="2974056" y="1000886"/>
                  </a:lnTo>
                  <a:lnTo>
                    <a:pt x="2939072" y="1030806"/>
                  </a:lnTo>
                  <a:lnTo>
                    <a:pt x="2922667" y="982292"/>
                  </a:lnTo>
                  <a:lnTo>
                    <a:pt x="2902105" y="935850"/>
                  </a:lnTo>
                  <a:lnTo>
                    <a:pt x="2877610" y="891706"/>
                  </a:lnTo>
                  <a:lnTo>
                    <a:pt x="2849402" y="850082"/>
                  </a:lnTo>
                  <a:lnTo>
                    <a:pt x="2817705" y="811205"/>
                  </a:lnTo>
                  <a:lnTo>
                    <a:pt x="2782740" y="775299"/>
                  </a:lnTo>
                  <a:lnTo>
                    <a:pt x="2744730" y="742588"/>
                  </a:lnTo>
                  <a:lnTo>
                    <a:pt x="2703896" y="713297"/>
                  </a:lnTo>
                  <a:lnTo>
                    <a:pt x="2704106" y="706156"/>
                  </a:lnTo>
                  <a:lnTo>
                    <a:pt x="2704420" y="699193"/>
                  </a:lnTo>
                  <a:lnTo>
                    <a:pt x="2704420" y="692073"/>
                  </a:lnTo>
                  <a:lnTo>
                    <a:pt x="2702822" y="644691"/>
                  </a:lnTo>
                  <a:lnTo>
                    <a:pt x="2698098" y="598165"/>
                  </a:lnTo>
                  <a:lnTo>
                    <a:pt x="2690351" y="552600"/>
                  </a:lnTo>
                  <a:lnTo>
                    <a:pt x="2679683" y="508097"/>
                  </a:lnTo>
                  <a:lnTo>
                    <a:pt x="2666199" y="464760"/>
                  </a:lnTo>
                  <a:lnTo>
                    <a:pt x="2650001" y="422692"/>
                  </a:lnTo>
                  <a:lnTo>
                    <a:pt x="2631192" y="381996"/>
                  </a:lnTo>
                  <a:lnTo>
                    <a:pt x="2609875" y="342776"/>
                  </a:lnTo>
                  <a:lnTo>
                    <a:pt x="2586155" y="305134"/>
                  </a:lnTo>
                  <a:lnTo>
                    <a:pt x="2560133" y="269173"/>
                  </a:lnTo>
                  <a:lnTo>
                    <a:pt x="2531913" y="234997"/>
                  </a:lnTo>
                  <a:lnTo>
                    <a:pt x="2501599" y="202708"/>
                  </a:lnTo>
                  <a:lnTo>
                    <a:pt x="2469293" y="172410"/>
                  </a:lnTo>
                  <a:lnTo>
                    <a:pt x="2435098" y="144206"/>
                  </a:lnTo>
                  <a:lnTo>
                    <a:pt x="2399118" y="118198"/>
                  </a:lnTo>
                  <a:lnTo>
                    <a:pt x="2361456" y="94491"/>
                  </a:lnTo>
                  <a:lnTo>
                    <a:pt x="2322214" y="73186"/>
                  </a:lnTo>
                  <a:lnTo>
                    <a:pt x="2281497" y="54388"/>
                  </a:lnTo>
                  <a:lnTo>
                    <a:pt x="2239408" y="38199"/>
                  </a:lnTo>
                  <a:lnTo>
                    <a:pt x="2196049" y="24722"/>
                  </a:lnTo>
                  <a:lnTo>
                    <a:pt x="2151523" y="14061"/>
                  </a:lnTo>
                  <a:lnTo>
                    <a:pt x="2105934" y="6318"/>
                  </a:lnTo>
                  <a:lnTo>
                    <a:pt x="2059386" y="1596"/>
                  </a:lnTo>
                  <a:lnTo>
                    <a:pt x="2011980" y="0"/>
                  </a:lnTo>
                  <a:lnTo>
                    <a:pt x="1963068" y="1701"/>
                  </a:lnTo>
                  <a:lnTo>
                    <a:pt x="1915075" y="6730"/>
                  </a:lnTo>
                  <a:lnTo>
                    <a:pt x="1868114" y="14972"/>
                  </a:lnTo>
                  <a:lnTo>
                    <a:pt x="1822298" y="26314"/>
                  </a:lnTo>
                  <a:lnTo>
                    <a:pt x="1777740" y="40643"/>
                  </a:lnTo>
                  <a:lnTo>
                    <a:pt x="1734553" y="57844"/>
                  </a:lnTo>
                  <a:lnTo>
                    <a:pt x="1692850" y="77805"/>
                  </a:lnTo>
                  <a:lnTo>
                    <a:pt x="1652745" y="100412"/>
                  </a:lnTo>
                  <a:lnTo>
                    <a:pt x="1614350" y="125550"/>
                  </a:lnTo>
                  <a:lnTo>
                    <a:pt x="1577779" y="153107"/>
                  </a:lnTo>
                  <a:lnTo>
                    <a:pt x="1543144" y="182969"/>
                  </a:lnTo>
                  <a:lnTo>
                    <a:pt x="1510559" y="215023"/>
                  </a:lnTo>
                  <a:lnTo>
                    <a:pt x="1480136" y="249154"/>
                  </a:lnTo>
                  <a:lnTo>
                    <a:pt x="1451990" y="285249"/>
                  </a:lnTo>
                  <a:lnTo>
                    <a:pt x="1426232" y="323195"/>
                  </a:lnTo>
                  <a:lnTo>
                    <a:pt x="1402977" y="362877"/>
                  </a:lnTo>
                  <a:lnTo>
                    <a:pt x="1382336" y="404183"/>
                  </a:lnTo>
                  <a:lnTo>
                    <a:pt x="1364424" y="446999"/>
                  </a:lnTo>
                  <a:lnTo>
                    <a:pt x="1349353" y="491211"/>
                  </a:lnTo>
                  <a:lnTo>
                    <a:pt x="1337236" y="536706"/>
                  </a:lnTo>
                  <a:lnTo>
                    <a:pt x="1290048" y="515468"/>
                  </a:lnTo>
                  <a:lnTo>
                    <a:pt x="1241048" y="497712"/>
                  </a:lnTo>
                  <a:lnTo>
                    <a:pt x="1190395" y="483605"/>
                  </a:lnTo>
                  <a:lnTo>
                    <a:pt x="1138251" y="473319"/>
                  </a:lnTo>
                  <a:lnTo>
                    <a:pt x="1084774" y="467022"/>
                  </a:lnTo>
                  <a:lnTo>
                    <a:pt x="1030125" y="464886"/>
                  </a:lnTo>
                  <a:lnTo>
                    <a:pt x="982597" y="466491"/>
                  </a:lnTo>
                  <a:lnTo>
                    <a:pt x="935933" y="471237"/>
                  </a:lnTo>
                  <a:lnTo>
                    <a:pt x="890237" y="479020"/>
                  </a:lnTo>
                  <a:lnTo>
                    <a:pt x="845613" y="489736"/>
                  </a:lnTo>
                  <a:lnTo>
                    <a:pt x="802164" y="503281"/>
                  </a:lnTo>
                  <a:lnTo>
                    <a:pt x="759994" y="519551"/>
                  </a:lnTo>
                  <a:lnTo>
                    <a:pt x="719207" y="538442"/>
                  </a:lnTo>
                  <a:lnTo>
                    <a:pt x="679906" y="559850"/>
                  </a:lnTo>
                  <a:lnTo>
                    <a:pt x="642196" y="583671"/>
                  </a:lnTo>
                  <a:lnTo>
                    <a:pt x="606179" y="609802"/>
                  </a:lnTo>
                  <a:lnTo>
                    <a:pt x="571959" y="638137"/>
                  </a:lnTo>
                  <a:lnTo>
                    <a:pt x="539641" y="668573"/>
                  </a:lnTo>
                  <a:lnTo>
                    <a:pt x="509327" y="701006"/>
                  </a:lnTo>
                  <a:lnTo>
                    <a:pt x="481121" y="735333"/>
                  </a:lnTo>
                  <a:lnTo>
                    <a:pt x="455127" y="771448"/>
                  </a:lnTo>
                  <a:lnTo>
                    <a:pt x="431449" y="809249"/>
                  </a:lnTo>
                  <a:lnTo>
                    <a:pt x="410190" y="848630"/>
                  </a:lnTo>
                  <a:lnTo>
                    <a:pt x="391454" y="889489"/>
                  </a:lnTo>
                  <a:lnTo>
                    <a:pt x="375345" y="931721"/>
                  </a:lnTo>
                  <a:lnTo>
                    <a:pt x="361966" y="975222"/>
                  </a:lnTo>
                  <a:lnTo>
                    <a:pt x="351420" y="1019889"/>
                  </a:lnTo>
                  <a:lnTo>
                    <a:pt x="343812" y="1065616"/>
                  </a:lnTo>
                  <a:lnTo>
                    <a:pt x="339246" y="1112301"/>
                  </a:lnTo>
                  <a:lnTo>
                    <a:pt x="297064" y="1132737"/>
                  </a:lnTo>
                  <a:lnTo>
                    <a:pt x="256916" y="1156468"/>
                  </a:lnTo>
                  <a:lnTo>
                    <a:pt x="218977" y="1183318"/>
                  </a:lnTo>
                  <a:lnTo>
                    <a:pt x="183425" y="1213110"/>
                  </a:lnTo>
                  <a:lnTo>
                    <a:pt x="150436" y="1245668"/>
                  </a:lnTo>
                  <a:lnTo>
                    <a:pt x="120187" y="1280814"/>
                  </a:lnTo>
                  <a:lnTo>
                    <a:pt x="92855" y="1318373"/>
                  </a:lnTo>
                  <a:lnTo>
                    <a:pt x="68615" y="1358167"/>
                  </a:lnTo>
                  <a:lnTo>
                    <a:pt x="47646" y="1400019"/>
                  </a:lnTo>
                  <a:lnTo>
                    <a:pt x="30123" y="1443754"/>
                  </a:lnTo>
                  <a:lnTo>
                    <a:pt x="16223" y="1489195"/>
                  </a:lnTo>
                  <a:lnTo>
                    <a:pt x="6123" y="1536164"/>
                  </a:lnTo>
                  <a:lnTo>
                    <a:pt x="0" y="1584485"/>
                  </a:lnTo>
                </a:path>
              </a:pathLst>
            </a:custGeom>
            <a:ln w="33958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97666" y="4958916"/>
              <a:ext cx="113399" cy="1134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39746" y="5038212"/>
              <a:ext cx="113504" cy="1134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7119" y="5990058"/>
              <a:ext cx="113399" cy="11342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6593" y="5582049"/>
              <a:ext cx="113399" cy="11342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930763" y="4746516"/>
              <a:ext cx="1630045" cy="1311910"/>
            </a:xfrm>
            <a:custGeom>
              <a:avLst/>
              <a:gdLst/>
              <a:ahLst/>
              <a:cxnLst/>
              <a:rect l="l" t="t" r="r" b="b"/>
              <a:pathLst>
                <a:path w="1630045" h="1311910">
                  <a:moveTo>
                    <a:pt x="53606" y="586282"/>
                  </a:moveTo>
                  <a:lnTo>
                    <a:pt x="51498" y="575843"/>
                  </a:lnTo>
                  <a:lnTo>
                    <a:pt x="45745" y="567321"/>
                  </a:lnTo>
                  <a:lnTo>
                    <a:pt x="37223" y="561568"/>
                  </a:lnTo>
                  <a:lnTo>
                    <a:pt x="26797" y="559460"/>
                  </a:lnTo>
                  <a:lnTo>
                    <a:pt x="16344" y="561568"/>
                  </a:lnTo>
                  <a:lnTo>
                    <a:pt x="7823" y="567321"/>
                  </a:lnTo>
                  <a:lnTo>
                    <a:pt x="2095" y="575843"/>
                  </a:lnTo>
                  <a:lnTo>
                    <a:pt x="0" y="586282"/>
                  </a:lnTo>
                  <a:lnTo>
                    <a:pt x="2095" y="596722"/>
                  </a:lnTo>
                  <a:lnTo>
                    <a:pt x="7823" y="605256"/>
                  </a:lnTo>
                  <a:lnTo>
                    <a:pt x="16344" y="611009"/>
                  </a:lnTo>
                  <a:lnTo>
                    <a:pt x="26797" y="613117"/>
                  </a:lnTo>
                  <a:lnTo>
                    <a:pt x="37223" y="611009"/>
                  </a:lnTo>
                  <a:lnTo>
                    <a:pt x="45745" y="605256"/>
                  </a:lnTo>
                  <a:lnTo>
                    <a:pt x="51498" y="596722"/>
                  </a:lnTo>
                  <a:lnTo>
                    <a:pt x="53606" y="586282"/>
                  </a:lnTo>
                  <a:close/>
                </a:path>
                <a:path w="1630045" h="1311910">
                  <a:moveTo>
                    <a:pt x="597776" y="616178"/>
                  </a:moveTo>
                  <a:lnTo>
                    <a:pt x="595680" y="605726"/>
                  </a:lnTo>
                  <a:lnTo>
                    <a:pt x="589953" y="597192"/>
                  </a:lnTo>
                  <a:lnTo>
                    <a:pt x="581431" y="591451"/>
                  </a:lnTo>
                  <a:lnTo>
                    <a:pt x="570979" y="589343"/>
                  </a:lnTo>
                  <a:lnTo>
                    <a:pt x="560514" y="591451"/>
                  </a:lnTo>
                  <a:lnTo>
                    <a:pt x="551992" y="597192"/>
                  </a:lnTo>
                  <a:lnTo>
                    <a:pt x="546265" y="605726"/>
                  </a:lnTo>
                  <a:lnTo>
                    <a:pt x="544169" y="616178"/>
                  </a:lnTo>
                  <a:lnTo>
                    <a:pt x="546265" y="626618"/>
                  </a:lnTo>
                  <a:lnTo>
                    <a:pt x="551992" y="635139"/>
                  </a:lnTo>
                  <a:lnTo>
                    <a:pt x="560514" y="640880"/>
                  </a:lnTo>
                  <a:lnTo>
                    <a:pt x="570979" y="642988"/>
                  </a:lnTo>
                  <a:lnTo>
                    <a:pt x="581431" y="640880"/>
                  </a:lnTo>
                  <a:lnTo>
                    <a:pt x="589953" y="635139"/>
                  </a:lnTo>
                  <a:lnTo>
                    <a:pt x="595680" y="626618"/>
                  </a:lnTo>
                  <a:lnTo>
                    <a:pt x="597776" y="616178"/>
                  </a:lnTo>
                  <a:close/>
                </a:path>
                <a:path w="1630045" h="1311910">
                  <a:moveTo>
                    <a:pt x="711174" y="26822"/>
                  </a:moveTo>
                  <a:lnTo>
                    <a:pt x="709079" y="16383"/>
                  </a:lnTo>
                  <a:lnTo>
                    <a:pt x="703351" y="7848"/>
                  </a:lnTo>
                  <a:lnTo>
                    <a:pt x="694829" y="2108"/>
                  </a:lnTo>
                  <a:lnTo>
                    <a:pt x="684377" y="0"/>
                  </a:lnTo>
                  <a:lnTo>
                    <a:pt x="673950" y="2108"/>
                  </a:lnTo>
                  <a:lnTo>
                    <a:pt x="665429" y="7848"/>
                  </a:lnTo>
                  <a:lnTo>
                    <a:pt x="659676" y="16383"/>
                  </a:lnTo>
                  <a:lnTo>
                    <a:pt x="657567" y="26822"/>
                  </a:lnTo>
                  <a:lnTo>
                    <a:pt x="659676" y="37261"/>
                  </a:lnTo>
                  <a:lnTo>
                    <a:pt x="665429" y="45796"/>
                  </a:lnTo>
                  <a:lnTo>
                    <a:pt x="673950" y="51536"/>
                  </a:lnTo>
                  <a:lnTo>
                    <a:pt x="684377" y="53644"/>
                  </a:lnTo>
                  <a:lnTo>
                    <a:pt x="694829" y="51536"/>
                  </a:lnTo>
                  <a:lnTo>
                    <a:pt x="703351" y="45796"/>
                  </a:lnTo>
                  <a:lnTo>
                    <a:pt x="709079" y="37261"/>
                  </a:lnTo>
                  <a:lnTo>
                    <a:pt x="711174" y="26822"/>
                  </a:lnTo>
                  <a:close/>
                </a:path>
                <a:path w="1630045" h="1311910">
                  <a:moveTo>
                    <a:pt x="960589" y="681202"/>
                  </a:moveTo>
                  <a:lnTo>
                    <a:pt x="958494" y="670750"/>
                  </a:lnTo>
                  <a:lnTo>
                    <a:pt x="952766" y="662228"/>
                  </a:lnTo>
                  <a:lnTo>
                    <a:pt x="944257" y="656475"/>
                  </a:lnTo>
                  <a:lnTo>
                    <a:pt x="933792" y="654367"/>
                  </a:lnTo>
                  <a:lnTo>
                    <a:pt x="923378" y="656475"/>
                  </a:lnTo>
                  <a:lnTo>
                    <a:pt x="914857" y="662228"/>
                  </a:lnTo>
                  <a:lnTo>
                    <a:pt x="909091" y="670750"/>
                  </a:lnTo>
                  <a:lnTo>
                    <a:pt x="906983" y="681202"/>
                  </a:lnTo>
                  <a:lnTo>
                    <a:pt x="909091" y="691642"/>
                  </a:lnTo>
                  <a:lnTo>
                    <a:pt x="914857" y="700176"/>
                  </a:lnTo>
                  <a:lnTo>
                    <a:pt x="923378" y="705916"/>
                  </a:lnTo>
                  <a:lnTo>
                    <a:pt x="933792" y="708025"/>
                  </a:lnTo>
                  <a:lnTo>
                    <a:pt x="944257" y="705916"/>
                  </a:lnTo>
                  <a:lnTo>
                    <a:pt x="952766" y="700176"/>
                  </a:lnTo>
                  <a:lnTo>
                    <a:pt x="958494" y="691642"/>
                  </a:lnTo>
                  <a:lnTo>
                    <a:pt x="960589" y="681202"/>
                  </a:lnTo>
                  <a:close/>
                </a:path>
                <a:path w="1630045" h="1311910">
                  <a:moveTo>
                    <a:pt x="1629473" y="1284808"/>
                  </a:moveTo>
                  <a:lnTo>
                    <a:pt x="1627365" y="1274356"/>
                  </a:lnTo>
                  <a:lnTo>
                    <a:pt x="1621612" y="1265834"/>
                  </a:lnTo>
                  <a:lnTo>
                    <a:pt x="1613090" y="1260081"/>
                  </a:lnTo>
                  <a:lnTo>
                    <a:pt x="1602676" y="1257973"/>
                  </a:lnTo>
                  <a:lnTo>
                    <a:pt x="1592199" y="1260081"/>
                  </a:lnTo>
                  <a:lnTo>
                    <a:pt x="1583639" y="1265834"/>
                  </a:lnTo>
                  <a:lnTo>
                    <a:pt x="1577873" y="1274356"/>
                  </a:lnTo>
                  <a:lnTo>
                    <a:pt x="1575765" y="1284808"/>
                  </a:lnTo>
                  <a:lnTo>
                    <a:pt x="1577873" y="1295247"/>
                  </a:lnTo>
                  <a:lnTo>
                    <a:pt x="1583639" y="1303782"/>
                  </a:lnTo>
                  <a:lnTo>
                    <a:pt x="1592199" y="1309522"/>
                  </a:lnTo>
                  <a:lnTo>
                    <a:pt x="1602676" y="1311630"/>
                  </a:lnTo>
                  <a:lnTo>
                    <a:pt x="1613090" y="1309522"/>
                  </a:lnTo>
                  <a:lnTo>
                    <a:pt x="1621612" y="1303782"/>
                  </a:lnTo>
                  <a:lnTo>
                    <a:pt x="1627365" y="1295247"/>
                  </a:lnTo>
                  <a:lnTo>
                    <a:pt x="1629473" y="1284808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509836" y="5402746"/>
              <a:ext cx="713105" cy="679450"/>
            </a:xfrm>
            <a:custGeom>
              <a:avLst/>
              <a:gdLst/>
              <a:ahLst/>
              <a:cxnLst/>
              <a:rect l="l" t="t" r="r" b="b"/>
              <a:pathLst>
                <a:path w="713104" h="679450">
                  <a:moveTo>
                    <a:pt x="611185" y="152812"/>
                  </a:moveTo>
                  <a:lnTo>
                    <a:pt x="611185" y="356565"/>
                  </a:lnTo>
                </a:path>
                <a:path w="713104" h="679450">
                  <a:moveTo>
                    <a:pt x="713067" y="254693"/>
                  </a:moveTo>
                  <a:lnTo>
                    <a:pt x="509303" y="254693"/>
                  </a:lnTo>
                </a:path>
                <a:path w="713104" h="679450">
                  <a:moveTo>
                    <a:pt x="101881" y="0"/>
                  </a:moveTo>
                  <a:lnTo>
                    <a:pt x="101881" y="203752"/>
                  </a:lnTo>
                </a:path>
                <a:path w="713104" h="679450">
                  <a:moveTo>
                    <a:pt x="203763" y="101881"/>
                  </a:moveTo>
                  <a:lnTo>
                    <a:pt x="0" y="101881"/>
                  </a:lnTo>
                </a:path>
                <a:path w="713104" h="679450">
                  <a:moveTo>
                    <a:pt x="271614" y="475420"/>
                  </a:moveTo>
                  <a:lnTo>
                    <a:pt x="271614" y="679162"/>
                  </a:lnTo>
                </a:path>
                <a:path w="713104" h="679450">
                  <a:moveTo>
                    <a:pt x="373496" y="577291"/>
                  </a:moveTo>
                  <a:lnTo>
                    <a:pt x="169733" y="577291"/>
                  </a:lnTo>
                </a:path>
              </a:pathLst>
            </a:custGeom>
            <a:ln w="33958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7016194" y="5006968"/>
            <a:ext cx="0" cy="64769"/>
          </a:xfrm>
          <a:custGeom>
            <a:avLst/>
            <a:gdLst/>
            <a:ahLst/>
            <a:cxnLst/>
            <a:rect l="l" t="t" r="r" b="b"/>
            <a:pathLst>
              <a:path w="0" h="64770">
                <a:moveTo>
                  <a:pt x="0" y="0"/>
                </a:moveTo>
                <a:lnTo>
                  <a:pt x="0" y="64521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7016194" y="5207653"/>
            <a:ext cx="0" cy="64769"/>
          </a:xfrm>
          <a:custGeom>
            <a:avLst/>
            <a:gdLst/>
            <a:ahLst/>
            <a:cxnLst/>
            <a:rect l="l" t="t" r="r" b="b"/>
            <a:pathLst>
              <a:path w="0" h="64770">
                <a:moveTo>
                  <a:pt x="0" y="0"/>
                </a:moveTo>
                <a:lnTo>
                  <a:pt x="0" y="64532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7084276" y="5139571"/>
            <a:ext cx="64769" cy="0"/>
          </a:xfrm>
          <a:custGeom>
            <a:avLst/>
            <a:gdLst/>
            <a:ahLst/>
            <a:cxnLst/>
            <a:rect l="l" t="t" r="r" b="b"/>
            <a:pathLst>
              <a:path w="64770" h="0">
                <a:moveTo>
                  <a:pt x="64521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883580" y="5139571"/>
            <a:ext cx="64769" cy="0"/>
          </a:xfrm>
          <a:custGeom>
            <a:avLst/>
            <a:gdLst/>
            <a:ahLst/>
            <a:cxnLst/>
            <a:rect l="l" t="t" r="r" b="b"/>
            <a:pathLst>
              <a:path w="64770" h="0">
                <a:moveTo>
                  <a:pt x="64521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5155790" y="3863934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588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155790" y="4160386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599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256311" y="4059876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95421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959681" y="4059876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95588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5555139" y="5500042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421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5555139" y="5796493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599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5655660" y="5695973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95588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5359208" y="5695973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95410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4477674" y="3247251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588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4477674" y="3543881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421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4578195" y="3443361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 h="0">
                <a:moveTo>
                  <a:pt x="9538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4281554" y="3443361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 h="0">
                <a:moveTo>
                  <a:pt x="9559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3522624" y="3608057"/>
            <a:ext cx="0" cy="55880"/>
          </a:xfrm>
          <a:custGeom>
            <a:avLst/>
            <a:gdLst/>
            <a:ahLst/>
            <a:cxnLst/>
            <a:rect l="l" t="t" r="r" b="b"/>
            <a:pathLst>
              <a:path w="0" h="55879">
                <a:moveTo>
                  <a:pt x="0" y="0"/>
                </a:moveTo>
                <a:lnTo>
                  <a:pt x="0" y="55862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3407863" y="3722661"/>
            <a:ext cx="229870" cy="114935"/>
          </a:xfrm>
          <a:custGeom>
            <a:avLst/>
            <a:gdLst/>
            <a:ahLst/>
            <a:cxnLst/>
            <a:rect l="l" t="t" r="r" b="b"/>
            <a:pathLst>
              <a:path w="229869" h="114935">
                <a:moveTo>
                  <a:pt x="114760" y="58919"/>
                </a:moveTo>
                <a:lnTo>
                  <a:pt x="114760" y="114781"/>
                </a:lnTo>
              </a:path>
              <a:path w="229869" h="114935">
                <a:moveTo>
                  <a:pt x="229312" y="0"/>
                </a:moveTo>
                <a:lnTo>
                  <a:pt x="173502" y="0"/>
                </a:lnTo>
              </a:path>
              <a:path w="229869" h="114935">
                <a:moveTo>
                  <a:pt x="5580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4218206" y="4359385"/>
            <a:ext cx="0" cy="55880"/>
          </a:xfrm>
          <a:custGeom>
            <a:avLst/>
            <a:gdLst/>
            <a:ahLst/>
            <a:cxnLst/>
            <a:rect l="l" t="t" r="r" b="b"/>
            <a:pathLst>
              <a:path w="0" h="55879">
                <a:moveTo>
                  <a:pt x="0" y="0"/>
                </a:moveTo>
                <a:lnTo>
                  <a:pt x="0" y="55862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4103653" y="4474157"/>
            <a:ext cx="229870" cy="114935"/>
          </a:xfrm>
          <a:custGeom>
            <a:avLst/>
            <a:gdLst/>
            <a:ahLst/>
            <a:cxnLst/>
            <a:rect l="l" t="t" r="r" b="b"/>
            <a:pathLst>
              <a:path w="229869" h="114935">
                <a:moveTo>
                  <a:pt x="114551" y="58752"/>
                </a:moveTo>
                <a:lnTo>
                  <a:pt x="114551" y="114614"/>
                </a:lnTo>
              </a:path>
              <a:path w="229869" h="114935">
                <a:moveTo>
                  <a:pt x="229312" y="0"/>
                </a:moveTo>
                <a:lnTo>
                  <a:pt x="173502" y="0"/>
                </a:lnTo>
              </a:path>
              <a:path w="229869" h="114935">
                <a:moveTo>
                  <a:pt x="5580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5525914" y="5258258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421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5525914" y="5554710"/>
            <a:ext cx="0" cy="95885"/>
          </a:xfrm>
          <a:custGeom>
            <a:avLst/>
            <a:gdLst/>
            <a:ahLst/>
            <a:cxnLst/>
            <a:rect l="l" t="t" r="r" b="b"/>
            <a:pathLst>
              <a:path w="0" h="95885">
                <a:moveTo>
                  <a:pt x="0" y="0"/>
                </a:moveTo>
                <a:lnTo>
                  <a:pt x="0" y="95599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5626435" y="5454189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 h="0">
                <a:moveTo>
                  <a:pt x="95494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5329794" y="5454189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 h="0">
                <a:moveTo>
                  <a:pt x="9559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5672612" y="6264605"/>
            <a:ext cx="0" cy="55880"/>
          </a:xfrm>
          <a:custGeom>
            <a:avLst/>
            <a:gdLst/>
            <a:ahLst/>
            <a:cxnLst/>
            <a:rect l="l" t="t" r="r" b="b"/>
            <a:pathLst>
              <a:path w="0" h="55879">
                <a:moveTo>
                  <a:pt x="0" y="0"/>
                </a:moveTo>
                <a:lnTo>
                  <a:pt x="0" y="55862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5558059" y="6379219"/>
            <a:ext cx="229235" cy="114935"/>
          </a:xfrm>
          <a:custGeom>
            <a:avLst/>
            <a:gdLst/>
            <a:ahLst/>
            <a:cxnLst/>
            <a:rect l="l" t="t" r="r" b="b"/>
            <a:pathLst>
              <a:path w="229234" h="114935">
                <a:moveTo>
                  <a:pt x="114551" y="58752"/>
                </a:moveTo>
                <a:lnTo>
                  <a:pt x="114551" y="114603"/>
                </a:lnTo>
              </a:path>
              <a:path w="229234" h="114935">
                <a:moveTo>
                  <a:pt x="229207" y="0"/>
                </a:moveTo>
                <a:lnTo>
                  <a:pt x="173293" y="0"/>
                </a:lnTo>
              </a:path>
              <a:path w="229234" h="114935">
                <a:moveTo>
                  <a:pt x="55809" y="0"/>
                </a:moveTo>
                <a:lnTo>
                  <a:pt x="0" y="0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785308" y="6097364"/>
            <a:ext cx="0" cy="55880"/>
          </a:xfrm>
          <a:custGeom>
            <a:avLst/>
            <a:gdLst/>
            <a:ahLst/>
            <a:cxnLst/>
            <a:rect l="l" t="t" r="r" b="b"/>
            <a:pathLst>
              <a:path w="0" h="55879">
                <a:moveTo>
                  <a:pt x="0" y="0"/>
                </a:moveTo>
                <a:lnTo>
                  <a:pt x="0" y="55862"/>
                </a:lnTo>
              </a:path>
            </a:pathLst>
          </a:custGeom>
          <a:ln w="33958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7629051" y="4287905"/>
            <a:ext cx="9011920" cy="7037705"/>
            <a:chOff x="7629051" y="4287905"/>
            <a:chExt cx="9011920" cy="7037705"/>
          </a:xfrm>
        </p:grpSpPr>
        <p:sp>
          <p:nvSpPr>
            <p:cNvPr id="38" name="object 38" descr=""/>
            <p:cNvSpPr/>
            <p:nvPr/>
          </p:nvSpPr>
          <p:spPr>
            <a:xfrm>
              <a:off x="14670758" y="6212146"/>
              <a:ext cx="229235" cy="114935"/>
            </a:xfrm>
            <a:custGeom>
              <a:avLst/>
              <a:gdLst/>
              <a:ahLst/>
              <a:cxnLst/>
              <a:rect l="l" t="t" r="r" b="b"/>
              <a:pathLst>
                <a:path w="229234" h="114935">
                  <a:moveTo>
                    <a:pt x="114551" y="58741"/>
                  </a:moveTo>
                  <a:lnTo>
                    <a:pt x="114551" y="114603"/>
                  </a:lnTo>
                </a:path>
                <a:path w="229234" h="114935">
                  <a:moveTo>
                    <a:pt x="229207" y="0"/>
                  </a:moveTo>
                  <a:lnTo>
                    <a:pt x="173293" y="0"/>
                  </a:lnTo>
                </a:path>
                <a:path w="229234" h="114935">
                  <a:moveTo>
                    <a:pt x="55809" y="0"/>
                  </a:moveTo>
                  <a:lnTo>
                    <a:pt x="0" y="0"/>
                  </a:lnTo>
                </a:path>
              </a:pathLst>
            </a:custGeom>
            <a:ln w="33958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419764" y="4732924"/>
              <a:ext cx="2522220" cy="3900804"/>
            </a:xfrm>
            <a:custGeom>
              <a:avLst/>
              <a:gdLst/>
              <a:ahLst/>
              <a:cxnLst/>
              <a:rect l="l" t="t" r="r" b="b"/>
              <a:pathLst>
                <a:path w="2522219" h="3900804">
                  <a:moveTo>
                    <a:pt x="2521979" y="0"/>
                  </a:moveTo>
                  <a:lnTo>
                    <a:pt x="2180314" y="266400"/>
                  </a:lnTo>
                  <a:lnTo>
                    <a:pt x="2110608" y="376608"/>
                  </a:lnTo>
                  <a:lnTo>
                    <a:pt x="1862575" y="768561"/>
                  </a:lnTo>
                  <a:lnTo>
                    <a:pt x="22265" y="3676484"/>
                  </a:lnTo>
                  <a:lnTo>
                    <a:pt x="3882" y="3719534"/>
                  </a:lnTo>
                  <a:lnTo>
                    <a:pt x="0" y="3764554"/>
                  </a:lnTo>
                  <a:lnTo>
                    <a:pt x="9863" y="3808220"/>
                  </a:lnTo>
                  <a:lnTo>
                    <a:pt x="32719" y="3847209"/>
                  </a:lnTo>
                  <a:lnTo>
                    <a:pt x="67813" y="3878196"/>
                  </a:lnTo>
                  <a:lnTo>
                    <a:pt x="110883" y="3896659"/>
                  </a:lnTo>
                  <a:lnTo>
                    <a:pt x="155943" y="3900599"/>
                  </a:lnTo>
                  <a:lnTo>
                    <a:pt x="199656" y="3890774"/>
                  </a:lnTo>
                  <a:lnTo>
                    <a:pt x="238685" y="3867940"/>
                  </a:lnTo>
                  <a:lnTo>
                    <a:pt x="269692" y="3832857"/>
                  </a:lnTo>
                  <a:lnTo>
                    <a:pt x="2429207" y="420406"/>
                  </a:lnTo>
                  <a:lnTo>
                    <a:pt x="2521979" y="0"/>
                  </a:lnTo>
                  <a:close/>
                </a:path>
              </a:pathLst>
            </a:custGeom>
            <a:solidFill>
              <a:srgbClr val="F2B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419764" y="4732924"/>
              <a:ext cx="2522220" cy="3900804"/>
            </a:xfrm>
            <a:custGeom>
              <a:avLst/>
              <a:gdLst/>
              <a:ahLst/>
              <a:cxnLst/>
              <a:rect l="l" t="t" r="r" b="b"/>
              <a:pathLst>
                <a:path w="2522219" h="3900804">
                  <a:moveTo>
                    <a:pt x="2429207" y="420406"/>
                  </a:moveTo>
                  <a:lnTo>
                    <a:pt x="269692" y="3832867"/>
                  </a:lnTo>
                  <a:lnTo>
                    <a:pt x="238675" y="3867945"/>
                  </a:lnTo>
                  <a:lnTo>
                    <a:pt x="199626" y="3890776"/>
                  </a:lnTo>
                  <a:lnTo>
                    <a:pt x="155898" y="3900600"/>
                  </a:lnTo>
                  <a:lnTo>
                    <a:pt x="110843" y="3896659"/>
                  </a:lnTo>
                  <a:lnTo>
                    <a:pt x="67813" y="3878196"/>
                  </a:lnTo>
                  <a:lnTo>
                    <a:pt x="32719" y="3847209"/>
                  </a:lnTo>
                  <a:lnTo>
                    <a:pt x="9863" y="3808220"/>
                  </a:lnTo>
                  <a:lnTo>
                    <a:pt x="0" y="3764554"/>
                  </a:lnTo>
                  <a:lnTo>
                    <a:pt x="3882" y="3719534"/>
                  </a:lnTo>
                  <a:lnTo>
                    <a:pt x="22265" y="3676484"/>
                  </a:lnTo>
                  <a:lnTo>
                    <a:pt x="1233900" y="1761955"/>
                  </a:lnTo>
                  <a:lnTo>
                    <a:pt x="1862575" y="768561"/>
                  </a:lnTo>
                  <a:lnTo>
                    <a:pt x="2110608" y="376608"/>
                  </a:lnTo>
                  <a:lnTo>
                    <a:pt x="2180314" y="266400"/>
                  </a:lnTo>
                  <a:lnTo>
                    <a:pt x="2521979" y="0"/>
                  </a:lnTo>
                  <a:lnTo>
                    <a:pt x="2429103" y="420406"/>
                  </a:lnTo>
                  <a:close/>
                </a:path>
              </a:pathLst>
            </a:custGeom>
            <a:ln w="33958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5980" y="4991452"/>
              <a:ext cx="291923" cy="22453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2547995" y="5104253"/>
              <a:ext cx="2159635" cy="3298825"/>
            </a:xfrm>
            <a:custGeom>
              <a:avLst/>
              <a:gdLst/>
              <a:ahLst/>
              <a:cxnLst/>
              <a:rect l="l" t="t" r="r" b="b"/>
              <a:pathLst>
                <a:path w="2159634" h="3298825">
                  <a:moveTo>
                    <a:pt x="246170" y="3298370"/>
                  </a:moveTo>
                  <a:lnTo>
                    <a:pt x="0" y="3137234"/>
                  </a:lnTo>
                </a:path>
                <a:path w="2159634" h="3298825">
                  <a:moveTo>
                    <a:pt x="125336" y="3216530"/>
                  </a:moveTo>
                  <a:lnTo>
                    <a:pt x="2159096" y="0"/>
                  </a:lnTo>
                </a:path>
              </a:pathLst>
            </a:custGeom>
            <a:ln w="33958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2329685" y="5317974"/>
              <a:ext cx="1099820" cy="3230880"/>
            </a:xfrm>
            <a:custGeom>
              <a:avLst/>
              <a:gdLst/>
              <a:ahLst/>
              <a:cxnLst/>
              <a:rect l="l" t="t" r="r" b="b"/>
              <a:pathLst>
                <a:path w="1099819" h="3230879">
                  <a:moveTo>
                    <a:pt x="941847" y="0"/>
                  </a:moveTo>
                  <a:lnTo>
                    <a:pt x="3028" y="3125412"/>
                  </a:lnTo>
                  <a:lnTo>
                    <a:pt x="0" y="3157883"/>
                  </a:lnTo>
                  <a:lnTo>
                    <a:pt x="9350" y="3187972"/>
                  </a:lnTo>
                  <a:lnTo>
                    <a:pt x="29282" y="3212369"/>
                  </a:lnTo>
                  <a:lnTo>
                    <a:pt x="58000" y="3227765"/>
                  </a:lnTo>
                  <a:lnTo>
                    <a:pt x="90492" y="3230765"/>
                  </a:lnTo>
                  <a:lnTo>
                    <a:pt x="120590" y="3221400"/>
                  </a:lnTo>
                  <a:lnTo>
                    <a:pt x="144993" y="3201451"/>
                  </a:lnTo>
                  <a:lnTo>
                    <a:pt x="160405" y="3172699"/>
                  </a:lnTo>
                  <a:lnTo>
                    <a:pt x="1099225" y="47265"/>
                  </a:lnTo>
                  <a:lnTo>
                    <a:pt x="941847" y="0"/>
                  </a:lnTo>
                  <a:close/>
                </a:path>
              </a:pathLst>
            </a:custGeom>
            <a:solidFill>
              <a:srgbClr val="82CD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2329641" y="5317974"/>
              <a:ext cx="1099820" cy="3230880"/>
            </a:xfrm>
            <a:custGeom>
              <a:avLst/>
              <a:gdLst/>
              <a:ahLst/>
              <a:cxnLst/>
              <a:rect l="l" t="t" r="r" b="b"/>
              <a:pathLst>
                <a:path w="1099819" h="3230879">
                  <a:moveTo>
                    <a:pt x="941892" y="0"/>
                  </a:moveTo>
                  <a:lnTo>
                    <a:pt x="1099269" y="47265"/>
                  </a:lnTo>
                  <a:lnTo>
                    <a:pt x="160449" y="3172699"/>
                  </a:lnTo>
                  <a:lnTo>
                    <a:pt x="120634" y="3221400"/>
                  </a:lnTo>
                  <a:lnTo>
                    <a:pt x="90537" y="3230765"/>
                  </a:lnTo>
                  <a:lnTo>
                    <a:pt x="58044" y="3227765"/>
                  </a:lnTo>
                  <a:lnTo>
                    <a:pt x="29325" y="3212369"/>
                  </a:lnTo>
                  <a:lnTo>
                    <a:pt x="9381" y="3187972"/>
                  </a:lnTo>
                  <a:lnTo>
                    <a:pt x="0" y="3157883"/>
                  </a:lnTo>
                  <a:lnTo>
                    <a:pt x="2967" y="3125412"/>
                  </a:lnTo>
                  <a:lnTo>
                    <a:pt x="941892" y="0"/>
                  </a:lnTo>
                  <a:close/>
                </a:path>
              </a:pathLst>
            </a:custGeom>
            <a:ln w="33958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3128849" y="4304884"/>
              <a:ext cx="597535" cy="1070610"/>
            </a:xfrm>
            <a:custGeom>
              <a:avLst/>
              <a:gdLst/>
              <a:ahLst/>
              <a:cxnLst/>
              <a:rect l="l" t="t" r="r" b="b"/>
              <a:pathLst>
                <a:path w="597534" h="1070610">
                  <a:moveTo>
                    <a:pt x="533666" y="0"/>
                  </a:moveTo>
                  <a:lnTo>
                    <a:pt x="169343" y="313434"/>
                  </a:lnTo>
                  <a:lnTo>
                    <a:pt x="4481" y="522864"/>
                  </a:lnTo>
                  <a:lnTo>
                    <a:pt x="0" y="722747"/>
                  </a:lnTo>
                  <a:lnTo>
                    <a:pt x="116820" y="1007540"/>
                  </a:lnTo>
                  <a:lnTo>
                    <a:pt x="325819" y="1070354"/>
                  </a:lnTo>
                  <a:lnTo>
                    <a:pt x="546698" y="785639"/>
                  </a:lnTo>
                  <a:lnTo>
                    <a:pt x="597211" y="430757"/>
                  </a:lnTo>
                  <a:lnTo>
                    <a:pt x="563991" y="128085"/>
                  </a:lnTo>
                  <a:lnTo>
                    <a:pt x="533666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3128849" y="4304884"/>
              <a:ext cx="597535" cy="1070610"/>
            </a:xfrm>
            <a:custGeom>
              <a:avLst/>
              <a:gdLst/>
              <a:ahLst/>
              <a:cxnLst/>
              <a:rect l="l" t="t" r="r" b="b"/>
              <a:pathLst>
                <a:path w="597534" h="1070610">
                  <a:moveTo>
                    <a:pt x="533666" y="0"/>
                  </a:moveTo>
                  <a:lnTo>
                    <a:pt x="169343" y="313434"/>
                  </a:lnTo>
                  <a:lnTo>
                    <a:pt x="4481" y="522864"/>
                  </a:lnTo>
                  <a:lnTo>
                    <a:pt x="0" y="722747"/>
                  </a:lnTo>
                  <a:lnTo>
                    <a:pt x="116820" y="1007540"/>
                  </a:lnTo>
                  <a:lnTo>
                    <a:pt x="325819" y="1070354"/>
                  </a:lnTo>
                  <a:lnTo>
                    <a:pt x="546698" y="785639"/>
                  </a:lnTo>
                  <a:lnTo>
                    <a:pt x="597211" y="430757"/>
                  </a:lnTo>
                  <a:lnTo>
                    <a:pt x="563991" y="128085"/>
                  </a:lnTo>
                  <a:lnTo>
                    <a:pt x="533666" y="0"/>
                  </a:lnTo>
                  <a:close/>
                </a:path>
              </a:pathLst>
            </a:custGeom>
            <a:ln w="33958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3220016" y="4645816"/>
              <a:ext cx="507365" cy="594995"/>
            </a:xfrm>
            <a:custGeom>
              <a:avLst/>
              <a:gdLst/>
              <a:ahLst/>
              <a:cxnLst/>
              <a:rect l="l" t="t" r="r" b="b"/>
              <a:pathLst>
                <a:path w="507365" h="594995">
                  <a:moveTo>
                    <a:pt x="460614" y="433819"/>
                  </a:moveTo>
                  <a:lnTo>
                    <a:pt x="161146" y="594788"/>
                  </a:lnTo>
                  <a:lnTo>
                    <a:pt x="0" y="295436"/>
                  </a:lnTo>
                </a:path>
                <a:path w="507365" h="594995">
                  <a:moveTo>
                    <a:pt x="507314" y="256055"/>
                  </a:moveTo>
                  <a:lnTo>
                    <a:pt x="218317" y="404783"/>
                  </a:lnTo>
                  <a:lnTo>
                    <a:pt x="65861" y="120216"/>
                  </a:lnTo>
                </a:path>
                <a:path w="507365" h="594995">
                  <a:moveTo>
                    <a:pt x="504591" y="82688"/>
                  </a:moveTo>
                  <a:lnTo>
                    <a:pt x="264494" y="211731"/>
                  </a:lnTo>
                  <a:lnTo>
                    <a:pt x="225372" y="138987"/>
                  </a:lnTo>
                  <a:lnTo>
                    <a:pt x="200465" y="92684"/>
                  </a:lnTo>
                  <a:lnTo>
                    <a:pt x="179091" y="52971"/>
                  </a:lnTo>
                  <a:lnTo>
                    <a:pt x="150571" y="0"/>
                  </a:lnTo>
                </a:path>
              </a:pathLst>
            </a:custGeom>
            <a:ln w="16979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9051" y="5334744"/>
              <a:ext cx="9011298" cy="5990791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0064961" y="10956787"/>
              <a:ext cx="2620010" cy="351790"/>
            </a:xfrm>
            <a:custGeom>
              <a:avLst/>
              <a:gdLst/>
              <a:ahLst/>
              <a:cxnLst/>
              <a:rect l="l" t="t" r="r" b="b"/>
              <a:pathLst>
                <a:path w="2620009" h="351790">
                  <a:moveTo>
                    <a:pt x="2619700" y="0"/>
                  </a:moveTo>
                  <a:lnTo>
                    <a:pt x="0" y="0"/>
                  </a:lnTo>
                  <a:lnTo>
                    <a:pt x="0" y="351769"/>
                  </a:lnTo>
                  <a:lnTo>
                    <a:pt x="2619700" y="351769"/>
                  </a:lnTo>
                  <a:lnTo>
                    <a:pt x="2619700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064961" y="10956787"/>
              <a:ext cx="2620010" cy="351790"/>
            </a:xfrm>
            <a:custGeom>
              <a:avLst/>
              <a:gdLst/>
              <a:ahLst/>
              <a:cxnLst/>
              <a:rect l="l" t="t" r="r" b="b"/>
              <a:pathLst>
                <a:path w="2620009" h="351790">
                  <a:moveTo>
                    <a:pt x="2619700" y="351769"/>
                  </a:moveTo>
                  <a:lnTo>
                    <a:pt x="2619700" y="0"/>
                  </a:lnTo>
                  <a:lnTo>
                    <a:pt x="0" y="0"/>
                  </a:lnTo>
                  <a:lnTo>
                    <a:pt x="0" y="351769"/>
                  </a:lnTo>
                </a:path>
              </a:pathLst>
            </a:custGeom>
            <a:ln w="3395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226256" y="10962900"/>
              <a:ext cx="393065" cy="346075"/>
            </a:xfrm>
            <a:custGeom>
              <a:avLst/>
              <a:gdLst/>
              <a:ahLst/>
              <a:cxnLst/>
              <a:rect l="l" t="t" r="r" b="b"/>
              <a:pathLst>
                <a:path w="393065" h="346075">
                  <a:moveTo>
                    <a:pt x="33959" y="0"/>
                  </a:moveTo>
                  <a:lnTo>
                    <a:pt x="0" y="0"/>
                  </a:lnTo>
                  <a:lnTo>
                    <a:pt x="0" y="345655"/>
                  </a:lnTo>
                  <a:lnTo>
                    <a:pt x="33959" y="345655"/>
                  </a:lnTo>
                  <a:lnTo>
                    <a:pt x="33959" y="0"/>
                  </a:lnTo>
                  <a:close/>
                </a:path>
                <a:path w="393065" h="346075">
                  <a:moveTo>
                    <a:pt x="200355" y="0"/>
                  </a:moveTo>
                  <a:lnTo>
                    <a:pt x="166395" y="0"/>
                  </a:lnTo>
                  <a:lnTo>
                    <a:pt x="166395" y="345655"/>
                  </a:lnTo>
                  <a:lnTo>
                    <a:pt x="200355" y="345655"/>
                  </a:lnTo>
                  <a:lnTo>
                    <a:pt x="200355" y="0"/>
                  </a:lnTo>
                  <a:close/>
                </a:path>
                <a:path w="393065" h="346075">
                  <a:moveTo>
                    <a:pt x="294373" y="0"/>
                  </a:moveTo>
                  <a:lnTo>
                    <a:pt x="260413" y="0"/>
                  </a:lnTo>
                  <a:lnTo>
                    <a:pt x="260413" y="345655"/>
                  </a:lnTo>
                  <a:lnTo>
                    <a:pt x="294373" y="345655"/>
                  </a:lnTo>
                  <a:lnTo>
                    <a:pt x="294373" y="0"/>
                  </a:lnTo>
                  <a:close/>
                </a:path>
                <a:path w="393065" h="346075">
                  <a:moveTo>
                    <a:pt x="392696" y="0"/>
                  </a:moveTo>
                  <a:lnTo>
                    <a:pt x="358736" y="0"/>
                  </a:lnTo>
                  <a:lnTo>
                    <a:pt x="358736" y="345655"/>
                  </a:lnTo>
                  <a:lnTo>
                    <a:pt x="392696" y="345655"/>
                  </a:lnTo>
                  <a:lnTo>
                    <a:pt x="392696" y="0"/>
                  </a:lnTo>
                  <a:close/>
                </a:path>
              </a:pathLst>
            </a:custGeom>
            <a:solidFill>
              <a:srgbClr val="82CD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611719" y="8947822"/>
              <a:ext cx="1530985" cy="1530350"/>
            </a:xfrm>
            <a:custGeom>
              <a:avLst/>
              <a:gdLst/>
              <a:ahLst/>
              <a:cxnLst/>
              <a:rect l="l" t="t" r="r" b="b"/>
              <a:pathLst>
                <a:path w="1530984" h="1530350">
                  <a:moveTo>
                    <a:pt x="765212" y="0"/>
                  </a:moveTo>
                  <a:lnTo>
                    <a:pt x="716820" y="1504"/>
                  </a:lnTo>
                  <a:lnTo>
                    <a:pt x="669227" y="5959"/>
                  </a:lnTo>
                  <a:lnTo>
                    <a:pt x="622524" y="13274"/>
                  </a:lnTo>
                  <a:lnTo>
                    <a:pt x="576800" y="23360"/>
                  </a:lnTo>
                  <a:lnTo>
                    <a:pt x="532144" y="36128"/>
                  </a:lnTo>
                  <a:lnTo>
                    <a:pt x="488647" y="51487"/>
                  </a:lnTo>
                  <a:lnTo>
                    <a:pt x="446398" y="69347"/>
                  </a:lnTo>
                  <a:lnTo>
                    <a:pt x="405486" y="89620"/>
                  </a:lnTo>
                  <a:lnTo>
                    <a:pt x="366002" y="112216"/>
                  </a:lnTo>
                  <a:lnTo>
                    <a:pt x="328034" y="137045"/>
                  </a:lnTo>
                  <a:lnTo>
                    <a:pt x="291673" y="164018"/>
                  </a:lnTo>
                  <a:lnTo>
                    <a:pt x="257008" y="193045"/>
                  </a:lnTo>
                  <a:lnTo>
                    <a:pt x="224129" y="224036"/>
                  </a:lnTo>
                  <a:lnTo>
                    <a:pt x="193125" y="256902"/>
                  </a:lnTo>
                  <a:lnTo>
                    <a:pt x="164087" y="291553"/>
                  </a:lnTo>
                  <a:lnTo>
                    <a:pt x="137103" y="327899"/>
                  </a:lnTo>
                  <a:lnTo>
                    <a:pt x="112263" y="365852"/>
                  </a:lnTo>
                  <a:lnTo>
                    <a:pt x="89658" y="405321"/>
                  </a:lnTo>
                  <a:lnTo>
                    <a:pt x="69377" y="446216"/>
                  </a:lnTo>
                  <a:lnTo>
                    <a:pt x="51508" y="488449"/>
                  </a:lnTo>
                  <a:lnTo>
                    <a:pt x="36143" y="531929"/>
                  </a:lnTo>
                  <a:lnTo>
                    <a:pt x="23370" y="576568"/>
                  </a:lnTo>
                  <a:lnTo>
                    <a:pt x="13280" y="622274"/>
                  </a:lnTo>
                  <a:lnTo>
                    <a:pt x="5962" y="668960"/>
                  </a:lnTo>
                  <a:lnTo>
                    <a:pt x="1505" y="716534"/>
                  </a:lnTo>
                  <a:lnTo>
                    <a:pt x="0" y="764908"/>
                  </a:lnTo>
                  <a:lnTo>
                    <a:pt x="1505" y="813281"/>
                  </a:lnTo>
                  <a:lnTo>
                    <a:pt x="5962" y="860855"/>
                  </a:lnTo>
                  <a:lnTo>
                    <a:pt x="13280" y="907539"/>
                  </a:lnTo>
                  <a:lnTo>
                    <a:pt x="23370" y="953245"/>
                  </a:lnTo>
                  <a:lnTo>
                    <a:pt x="36143" y="997883"/>
                  </a:lnTo>
                  <a:lnTo>
                    <a:pt x="51508" y="1041362"/>
                  </a:lnTo>
                  <a:lnTo>
                    <a:pt x="69377" y="1083595"/>
                  </a:lnTo>
                  <a:lnTo>
                    <a:pt x="89658" y="1124490"/>
                  </a:lnTo>
                  <a:lnTo>
                    <a:pt x="112263" y="1163959"/>
                  </a:lnTo>
                  <a:lnTo>
                    <a:pt x="137103" y="1201911"/>
                  </a:lnTo>
                  <a:lnTo>
                    <a:pt x="164087" y="1238257"/>
                  </a:lnTo>
                  <a:lnTo>
                    <a:pt x="193125" y="1272908"/>
                  </a:lnTo>
                  <a:lnTo>
                    <a:pt x="224129" y="1305774"/>
                  </a:lnTo>
                  <a:lnTo>
                    <a:pt x="257008" y="1336765"/>
                  </a:lnTo>
                  <a:lnTo>
                    <a:pt x="291673" y="1365792"/>
                  </a:lnTo>
                  <a:lnTo>
                    <a:pt x="328034" y="1392764"/>
                  </a:lnTo>
                  <a:lnTo>
                    <a:pt x="366002" y="1417594"/>
                  </a:lnTo>
                  <a:lnTo>
                    <a:pt x="405486" y="1440190"/>
                  </a:lnTo>
                  <a:lnTo>
                    <a:pt x="446398" y="1460463"/>
                  </a:lnTo>
                  <a:lnTo>
                    <a:pt x="488647" y="1478324"/>
                  </a:lnTo>
                  <a:lnTo>
                    <a:pt x="532144" y="1493683"/>
                  </a:lnTo>
                  <a:lnTo>
                    <a:pt x="576800" y="1506450"/>
                  </a:lnTo>
                  <a:lnTo>
                    <a:pt x="622524" y="1516536"/>
                  </a:lnTo>
                  <a:lnTo>
                    <a:pt x="669227" y="1523852"/>
                  </a:lnTo>
                  <a:lnTo>
                    <a:pt x="716820" y="1528307"/>
                  </a:lnTo>
                  <a:lnTo>
                    <a:pt x="765212" y="1529812"/>
                  </a:lnTo>
                  <a:lnTo>
                    <a:pt x="813604" y="1528307"/>
                  </a:lnTo>
                  <a:lnTo>
                    <a:pt x="861196" y="1523852"/>
                  </a:lnTo>
                  <a:lnTo>
                    <a:pt x="907900" y="1516536"/>
                  </a:lnTo>
                  <a:lnTo>
                    <a:pt x="953624" y="1506450"/>
                  </a:lnTo>
                  <a:lnTo>
                    <a:pt x="998279" y="1493683"/>
                  </a:lnTo>
                  <a:lnTo>
                    <a:pt x="1041776" y="1478324"/>
                  </a:lnTo>
                  <a:lnTo>
                    <a:pt x="1084026" y="1460463"/>
                  </a:lnTo>
                  <a:lnTo>
                    <a:pt x="1124937" y="1440190"/>
                  </a:lnTo>
                  <a:lnTo>
                    <a:pt x="1164422" y="1417594"/>
                  </a:lnTo>
                  <a:lnTo>
                    <a:pt x="1202390" y="1392764"/>
                  </a:lnTo>
                  <a:lnTo>
                    <a:pt x="1238751" y="1365792"/>
                  </a:lnTo>
                  <a:lnTo>
                    <a:pt x="1273416" y="1336765"/>
                  </a:lnTo>
                  <a:lnTo>
                    <a:pt x="1306295" y="1305774"/>
                  </a:lnTo>
                  <a:lnTo>
                    <a:pt x="1337298" y="1272908"/>
                  </a:lnTo>
                  <a:lnTo>
                    <a:pt x="1366337" y="1238257"/>
                  </a:lnTo>
                  <a:lnTo>
                    <a:pt x="1393321" y="1201911"/>
                  </a:lnTo>
                  <a:lnTo>
                    <a:pt x="1418160" y="1163959"/>
                  </a:lnTo>
                  <a:lnTo>
                    <a:pt x="1440765" y="1124490"/>
                  </a:lnTo>
                  <a:lnTo>
                    <a:pt x="1461047" y="1083595"/>
                  </a:lnTo>
                  <a:lnTo>
                    <a:pt x="1478915" y="1041362"/>
                  </a:lnTo>
                  <a:lnTo>
                    <a:pt x="1494281" y="997883"/>
                  </a:lnTo>
                  <a:lnTo>
                    <a:pt x="1507053" y="953245"/>
                  </a:lnTo>
                  <a:lnTo>
                    <a:pt x="1517144" y="907539"/>
                  </a:lnTo>
                  <a:lnTo>
                    <a:pt x="1524462" y="860855"/>
                  </a:lnTo>
                  <a:lnTo>
                    <a:pt x="1528919" y="813281"/>
                  </a:lnTo>
                  <a:lnTo>
                    <a:pt x="1530424" y="764908"/>
                  </a:lnTo>
                  <a:lnTo>
                    <a:pt x="1528919" y="716534"/>
                  </a:lnTo>
                  <a:lnTo>
                    <a:pt x="1524462" y="668960"/>
                  </a:lnTo>
                  <a:lnTo>
                    <a:pt x="1517144" y="622274"/>
                  </a:lnTo>
                  <a:lnTo>
                    <a:pt x="1507053" y="576568"/>
                  </a:lnTo>
                  <a:lnTo>
                    <a:pt x="1494281" y="531929"/>
                  </a:lnTo>
                  <a:lnTo>
                    <a:pt x="1478915" y="488449"/>
                  </a:lnTo>
                  <a:lnTo>
                    <a:pt x="1461047" y="446216"/>
                  </a:lnTo>
                  <a:lnTo>
                    <a:pt x="1440765" y="405321"/>
                  </a:lnTo>
                  <a:lnTo>
                    <a:pt x="1418160" y="365852"/>
                  </a:lnTo>
                  <a:lnTo>
                    <a:pt x="1393321" y="327899"/>
                  </a:lnTo>
                  <a:lnTo>
                    <a:pt x="1366337" y="291553"/>
                  </a:lnTo>
                  <a:lnTo>
                    <a:pt x="1337298" y="256902"/>
                  </a:lnTo>
                  <a:lnTo>
                    <a:pt x="1306295" y="224036"/>
                  </a:lnTo>
                  <a:lnTo>
                    <a:pt x="1273416" y="193045"/>
                  </a:lnTo>
                  <a:lnTo>
                    <a:pt x="1238751" y="164018"/>
                  </a:lnTo>
                  <a:lnTo>
                    <a:pt x="1202390" y="137045"/>
                  </a:lnTo>
                  <a:lnTo>
                    <a:pt x="1164422" y="112216"/>
                  </a:lnTo>
                  <a:lnTo>
                    <a:pt x="1124937" y="89620"/>
                  </a:lnTo>
                  <a:lnTo>
                    <a:pt x="1084026" y="69347"/>
                  </a:lnTo>
                  <a:lnTo>
                    <a:pt x="1041776" y="51487"/>
                  </a:lnTo>
                  <a:lnTo>
                    <a:pt x="998279" y="36128"/>
                  </a:lnTo>
                  <a:lnTo>
                    <a:pt x="953624" y="23360"/>
                  </a:lnTo>
                  <a:lnTo>
                    <a:pt x="907900" y="13274"/>
                  </a:lnTo>
                  <a:lnTo>
                    <a:pt x="861196" y="5959"/>
                  </a:lnTo>
                  <a:lnTo>
                    <a:pt x="813604" y="1504"/>
                  </a:lnTo>
                  <a:lnTo>
                    <a:pt x="765212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611719" y="8947822"/>
              <a:ext cx="1530985" cy="1530350"/>
            </a:xfrm>
            <a:custGeom>
              <a:avLst/>
              <a:gdLst/>
              <a:ahLst/>
              <a:cxnLst/>
              <a:rect l="l" t="t" r="r" b="b"/>
              <a:pathLst>
                <a:path w="1530984" h="1530350">
                  <a:moveTo>
                    <a:pt x="765212" y="1529812"/>
                  </a:moveTo>
                  <a:lnTo>
                    <a:pt x="813604" y="1528307"/>
                  </a:lnTo>
                  <a:lnTo>
                    <a:pt x="861196" y="1523852"/>
                  </a:lnTo>
                  <a:lnTo>
                    <a:pt x="907900" y="1516536"/>
                  </a:lnTo>
                  <a:lnTo>
                    <a:pt x="953624" y="1506450"/>
                  </a:lnTo>
                  <a:lnTo>
                    <a:pt x="998279" y="1493683"/>
                  </a:lnTo>
                  <a:lnTo>
                    <a:pt x="1041776" y="1478324"/>
                  </a:lnTo>
                  <a:lnTo>
                    <a:pt x="1084026" y="1460463"/>
                  </a:lnTo>
                  <a:lnTo>
                    <a:pt x="1124937" y="1440190"/>
                  </a:lnTo>
                  <a:lnTo>
                    <a:pt x="1164422" y="1417594"/>
                  </a:lnTo>
                  <a:lnTo>
                    <a:pt x="1202390" y="1392764"/>
                  </a:lnTo>
                  <a:lnTo>
                    <a:pt x="1238751" y="1365792"/>
                  </a:lnTo>
                  <a:lnTo>
                    <a:pt x="1273416" y="1336765"/>
                  </a:lnTo>
                  <a:lnTo>
                    <a:pt x="1306295" y="1305774"/>
                  </a:lnTo>
                  <a:lnTo>
                    <a:pt x="1337298" y="1272908"/>
                  </a:lnTo>
                  <a:lnTo>
                    <a:pt x="1366337" y="1238257"/>
                  </a:lnTo>
                  <a:lnTo>
                    <a:pt x="1393321" y="1201911"/>
                  </a:lnTo>
                  <a:lnTo>
                    <a:pt x="1418160" y="1163959"/>
                  </a:lnTo>
                  <a:lnTo>
                    <a:pt x="1440765" y="1124490"/>
                  </a:lnTo>
                  <a:lnTo>
                    <a:pt x="1461047" y="1083595"/>
                  </a:lnTo>
                  <a:lnTo>
                    <a:pt x="1478915" y="1041362"/>
                  </a:lnTo>
                  <a:lnTo>
                    <a:pt x="1494281" y="997883"/>
                  </a:lnTo>
                  <a:lnTo>
                    <a:pt x="1507053" y="953245"/>
                  </a:lnTo>
                  <a:lnTo>
                    <a:pt x="1517144" y="907539"/>
                  </a:lnTo>
                  <a:lnTo>
                    <a:pt x="1524462" y="860855"/>
                  </a:lnTo>
                  <a:lnTo>
                    <a:pt x="1528919" y="813281"/>
                  </a:lnTo>
                  <a:lnTo>
                    <a:pt x="1530424" y="764908"/>
                  </a:lnTo>
                  <a:lnTo>
                    <a:pt x="1528919" y="716534"/>
                  </a:lnTo>
                  <a:lnTo>
                    <a:pt x="1524462" y="668960"/>
                  </a:lnTo>
                  <a:lnTo>
                    <a:pt x="1517144" y="622274"/>
                  </a:lnTo>
                  <a:lnTo>
                    <a:pt x="1507053" y="576568"/>
                  </a:lnTo>
                  <a:lnTo>
                    <a:pt x="1494281" y="531929"/>
                  </a:lnTo>
                  <a:lnTo>
                    <a:pt x="1478915" y="488449"/>
                  </a:lnTo>
                  <a:lnTo>
                    <a:pt x="1461047" y="446216"/>
                  </a:lnTo>
                  <a:lnTo>
                    <a:pt x="1440765" y="405321"/>
                  </a:lnTo>
                  <a:lnTo>
                    <a:pt x="1418160" y="365852"/>
                  </a:lnTo>
                  <a:lnTo>
                    <a:pt x="1393321" y="327899"/>
                  </a:lnTo>
                  <a:lnTo>
                    <a:pt x="1366337" y="291553"/>
                  </a:lnTo>
                  <a:lnTo>
                    <a:pt x="1337298" y="256902"/>
                  </a:lnTo>
                  <a:lnTo>
                    <a:pt x="1306295" y="224036"/>
                  </a:lnTo>
                  <a:lnTo>
                    <a:pt x="1273416" y="193045"/>
                  </a:lnTo>
                  <a:lnTo>
                    <a:pt x="1238751" y="164018"/>
                  </a:lnTo>
                  <a:lnTo>
                    <a:pt x="1202390" y="137045"/>
                  </a:lnTo>
                  <a:lnTo>
                    <a:pt x="1164422" y="112216"/>
                  </a:lnTo>
                  <a:lnTo>
                    <a:pt x="1124937" y="89620"/>
                  </a:lnTo>
                  <a:lnTo>
                    <a:pt x="1084026" y="69347"/>
                  </a:lnTo>
                  <a:lnTo>
                    <a:pt x="1041776" y="51487"/>
                  </a:lnTo>
                  <a:lnTo>
                    <a:pt x="998279" y="36128"/>
                  </a:lnTo>
                  <a:lnTo>
                    <a:pt x="953624" y="23360"/>
                  </a:lnTo>
                  <a:lnTo>
                    <a:pt x="907900" y="13274"/>
                  </a:lnTo>
                  <a:lnTo>
                    <a:pt x="861196" y="5959"/>
                  </a:lnTo>
                  <a:lnTo>
                    <a:pt x="813604" y="1504"/>
                  </a:lnTo>
                  <a:lnTo>
                    <a:pt x="765212" y="0"/>
                  </a:lnTo>
                  <a:lnTo>
                    <a:pt x="716820" y="1504"/>
                  </a:lnTo>
                  <a:lnTo>
                    <a:pt x="669227" y="5959"/>
                  </a:lnTo>
                  <a:lnTo>
                    <a:pt x="622524" y="13274"/>
                  </a:lnTo>
                  <a:lnTo>
                    <a:pt x="576800" y="23360"/>
                  </a:lnTo>
                  <a:lnTo>
                    <a:pt x="532144" y="36128"/>
                  </a:lnTo>
                  <a:lnTo>
                    <a:pt x="488647" y="51487"/>
                  </a:lnTo>
                  <a:lnTo>
                    <a:pt x="446398" y="69347"/>
                  </a:lnTo>
                  <a:lnTo>
                    <a:pt x="405486" y="89620"/>
                  </a:lnTo>
                  <a:lnTo>
                    <a:pt x="366002" y="112216"/>
                  </a:lnTo>
                  <a:lnTo>
                    <a:pt x="328034" y="137045"/>
                  </a:lnTo>
                  <a:lnTo>
                    <a:pt x="291673" y="164018"/>
                  </a:lnTo>
                  <a:lnTo>
                    <a:pt x="257008" y="193045"/>
                  </a:lnTo>
                  <a:lnTo>
                    <a:pt x="224129" y="224036"/>
                  </a:lnTo>
                  <a:lnTo>
                    <a:pt x="193125" y="256902"/>
                  </a:lnTo>
                  <a:lnTo>
                    <a:pt x="164087" y="291553"/>
                  </a:lnTo>
                  <a:lnTo>
                    <a:pt x="137103" y="327899"/>
                  </a:lnTo>
                  <a:lnTo>
                    <a:pt x="112263" y="365852"/>
                  </a:lnTo>
                  <a:lnTo>
                    <a:pt x="89658" y="405321"/>
                  </a:lnTo>
                  <a:lnTo>
                    <a:pt x="69377" y="446216"/>
                  </a:lnTo>
                  <a:lnTo>
                    <a:pt x="51508" y="488449"/>
                  </a:lnTo>
                  <a:lnTo>
                    <a:pt x="36143" y="531929"/>
                  </a:lnTo>
                  <a:lnTo>
                    <a:pt x="23370" y="576568"/>
                  </a:lnTo>
                  <a:lnTo>
                    <a:pt x="13280" y="622274"/>
                  </a:lnTo>
                  <a:lnTo>
                    <a:pt x="5962" y="668960"/>
                  </a:lnTo>
                  <a:lnTo>
                    <a:pt x="1505" y="716534"/>
                  </a:lnTo>
                  <a:lnTo>
                    <a:pt x="0" y="764908"/>
                  </a:lnTo>
                  <a:lnTo>
                    <a:pt x="1505" y="813281"/>
                  </a:lnTo>
                  <a:lnTo>
                    <a:pt x="5962" y="860855"/>
                  </a:lnTo>
                  <a:lnTo>
                    <a:pt x="13280" y="907539"/>
                  </a:lnTo>
                  <a:lnTo>
                    <a:pt x="23370" y="953245"/>
                  </a:lnTo>
                  <a:lnTo>
                    <a:pt x="36143" y="997883"/>
                  </a:lnTo>
                  <a:lnTo>
                    <a:pt x="51508" y="1041362"/>
                  </a:lnTo>
                  <a:lnTo>
                    <a:pt x="69377" y="1083595"/>
                  </a:lnTo>
                  <a:lnTo>
                    <a:pt x="89658" y="1124490"/>
                  </a:lnTo>
                  <a:lnTo>
                    <a:pt x="112263" y="1163959"/>
                  </a:lnTo>
                  <a:lnTo>
                    <a:pt x="137103" y="1201911"/>
                  </a:lnTo>
                  <a:lnTo>
                    <a:pt x="164087" y="1238257"/>
                  </a:lnTo>
                  <a:lnTo>
                    <a:pt x="193125" y="1272908"/>
                  </a:lnTo>
                  <a:lnTo>
                    <a:pt x="224129" y="1305774"/>
                  </a:lnTo>
                  <a:lnTo>
                    <a:pt x="257008" y="1336765"/>
                  </a:lnTo>
                  <a:lnTo>
                    <a:pt x="291673" y="1365792"/>
                  </a:lnTo>
                  <a:lnTo>
                    <a:pt x="328034" y="1392764"/>
                  </a:lnTo>
                  <a:lnTo>
                    <a:pt x="366002" y="1417594"/>
                  </a:lnTo>
                  <a:lnTo>
                    <a:pt x="405486" y="1440190"/>
                  </a:lnTo>
                  <a:lnTo>
                    <a:pt x="446398" y="1460463"/>
                  </a:lnTo>
                  <a:lnTo>
                    <a:pt x="488647" y="1478324"/>
                  </a:lnTo>
                  <a:lnTo>
                    <a:pt x="532144" y="1493683"/>
                  </a:lnTo>
                  <a:lnTo>
                    <a:pt x="576800" y="1506450"/>
                  </a:lnTo>
                  <a:lnTo>
                    <a:pt x="622524" y="1516536"/>
                  </a:lnTo>
                  <a:lnTo>
                    <a:pt x="669227" y="1523852"/>
                  </a:lnTo>
                  <a:lnTo>
                    <a:pt x="716820" y="1528307"/>
                  </a:lnTo>
                  <a:lnTo>
                    <a:pt x="765212" y="1529812"/>
                  </a:lnTo>
                  <a:close/>
                </a:path>
              </a:pathLst>
            </a:custGeom>
            <a:ln w="3395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874660" y="9372763"/>
              <a:ext cx="1012190" cy="800735"/>
            </a:xfrm>
            <a:custGeom>
              <a:avLst/>
              <a:gdLst/>
              <a:ahLst/>
              <a:cxnLst/>
              <a:rect l="l" t="t" r="r" b="b"/>
              <a:pathLst>
                <a:path w="1012190" h="800734">
                  <a:moveTo>
                    <a:pt x="668443" y="746782"/>
                  </a:moveTo>
                  <a:lnTo>
                    <a:pt x="695894" y="718995"/>
                  </a:lnTo>
                  <a:lnTo>
                    <a:pt x="717873" y="686953"/>
                  </a:lnTo>
                  <a:lnTo>
                    <a:pt x="734430" y="651166"/>
                  </a:lnTo>
                  <a:lnTo>
                    <a:pt x="745617" y="612148"/>
                  </a:lnTo>
                  <a:lnTo>
                    <a:pt x="751486" y="570412"/>
                  </a:lnTo>
                  <a:lnTo>
                    <a:pt x="752088" y="526468"/>
                  </a:lnTo>
                  <a:lnTo>
                    <a:pt x="747475" y="480830"/>
                  </a:lnTo>
                  <a:lnTo>
                    <a:pt x="737698" y="434009"/>
                  </a:lnTo>
                  <a:lnTo>
                    <a:pt x="722809" y="386519"/>
                  </a:lnTo>
                  <a:lnTo>
                    <a:pt x="702859" y="338872"/>
                  </a:lnTo>
                  <a:lnTo>
                    <a:pt x="677899" y="291579"/>
                  </a:lnTo>
                  <a:lnTo>
                    <a:pt x="647981" y="245153"/>
                  </a:lnTo>
                  <a:lnTo>
                    <a:pt x="613157" y="200107"/>
                  </a:lnTo>
                  <a:lnTo>
                    <a:pt x="574637" y="158178"/>
                  </a:lnTo>
                  <a:lnTo>
                    <a:pt x="533930" y="120851"/>
                  </a:lnTo>
                  <a:lnTo>
                    <a:pt x="491531" y="88264"/>
                  </a:lnTo>
                  <a:lnTo>
                    <a:pt x="447936" y="60556"/>
                  </a:lnTo>
                  <a:lnTo>
                    <a:pt x="403642" y="37863"/>
                  </a:lnTo>
                  <a:lnTo>
                    <a:pt x="359144" y="20324"/>
                  </a:lnTo>
                  <a:lnTo>
                    <a:pt x="314940" y="8075"/>
                  </a:lnTo>
                  <a:lnTo>
                    <a:pt x="271524" y="1254"/>
                  </a:lnTo>
                  <a:lnTo>
                    <a:pt x="229393" y="0"/>
                  </a:lnTo>
                  <a:lnTo>
                    <a:pt x="189044" y="4448"/>
                  </a:lnTo>
                  <a:lnTo>
                    <a:pt x="150972" y="14738"/>
                  </a:lnTo>
                  <a:lnTo>
                    <a:pt x="115673" y="31005"/>
                  </a:lnTo>
                  <a:lnTo>
                    <a:pt x="83644" y="53389"/>
                  </a:lnTo>
                  <a:lnTo>
                    <a:pt x="56193" y="81171"/>
                  </a:lnTo>
                  <a:lnTo>
                    <a:pt x="34215" y="113210"/>
                  </a:lnTo>
                  <a:lnTo>
                    <a:pt x="17658" y="148994"/>
                  </a:lnTo>
                  <a:lnTo>
                    <a:pt x="6471" y="188009"/>
                  </a:lnTo>
                  <a:lnTo>
                    <a:pt x="602" y="229745"/>
                  </a:lnTo>
                  <a:lnTo>
                    <a:pt x="0" y="273688"/>
                  </a:lnTo>
                  <a:lnTo>
                    <a:pt x="4613" y="319326"/>
                  </a:lnTo>
                  <a:lnTo>
                    <a:pt x="14390" y="366147"/>
                  </a:lnTo>
                  <a:lnTo>
                    <a:pt x="29279" y="413639"/>
                  </a:lnTo>
                  <a:lnTo>
                    <a:pt x="49229" y="461288"/>
                  </a:lnTo>
                  <a:lnTo>
                    <a:pt x="74189" y="508584"/>
                  </a:lnTo>
                  <a:lnTo>
                    <a:pt x="104107" y="555013"/>
                  </a:lnTo>
                  <a:lnTo>
                    <a:pt x="138931" y="600064"/>
                  </a:lnTo>
                  <a:lnTo>
                    <a:pt x="177450" y="641994"/>
                  </a:lnTo>
                  <a:lnTo>
                    <a:pt x="218158" y="679320"/>
                  </a:lnTo>
                  <a:lnTo>
                    <a:pt x="260557" y="711906"/>
                  </a:lnTo>
                  <a:lnTo>
                    <a:pt x="304152" y="739613"/>
                  </a:lnTo>
                  <a:lnTo>
                    <a:pt x="348446" y="762305"/>
                  </a:lnTo>
                  <a:lnTo>
                    <a:pt x="392943" y="779844"/>
                  </a:lnTo>
                  <a:lnTo>
                    <a:pt x="437148" y="792092"/>
                  </a:lnTo>
                  <a:lnTo>
                    <a:pt x="480564" y="798912"/>
                  </a:lnTo>
                  <a:lnTo>
                    <a:pt x="522695" y="800167"/>
                  </a:lnTo>
                  <a:lnTo>
                    <a:pt x="563044" y="795719"/>
                  </a:lnTo>
                  <a:lnTo>
                    <a:pt x="601116" y="785430"/>
                  </a:lnTo>
                  <a:lnTo>
                    <a:pt x="636414" y="769164"/>
                  </a:lnTo>
                  <a:lnTo>
                    <a:pt x="668443" y="746782"/>
                  </a:lnTo>
                  <a:close/>
                </a:path>
                <a:path w="1012190" h="800734">
                  <a:moveTo>
                    <a:pt x="873254" y="600043"/>
                  </a:moveTo>
                  <a:lnTo>
                    <a:pt x="908078" y="554997"/>
                  </a:lnTo>
                  <a:lnTo>
                    <a:pt x="937996" y="508571"/>
                  </a:lnTo>
                  <a:lnTo>
                    <a:pt x="962955" y="461279"/>
                  </a:lnTo>
                  <a:lnTo>
                    <a:pt x="982906" y="413632"/>
                  </a:lnTo>
                  <a:lnTo>
                    <a:pt x="997795" y="366142"/>
                  </a:lnTo>
                  <a:lnTo>
                    <a:pt x="1007572" y="319323"/>
                  </a:lnTo>
                  <a:lnTo>
                    <a:pt x="1012185" y="273686"/>
                  </a:lnTo>
                  <a:lnTo>
                    <a:pt x="1011583" y="229744"/>
                  </a:lnTo>
                  <a:lnTo>
                    <a:pt x="1005714" y="188009"/>
                  </a:lnTo>
                  <a:lnTo>
                    <a:pt x="994526" y="148994"/>
                  </a:lnTo>
                  <a:lnTo>
                    <a:pt x="977969" y="113210"/>
                  </a:lnTo>
                  <a:lnTo>
                    <a:pt x="955991" y="81171"/>
                  </a:lnTo>
                  <a:lnTo>
                    <a:pt x="928540" y="53389"/>
                  </a:lnTo>
                  <a:lnTo>
                    <a:pt x="896511" y="31005"/>
                  </a:lnTo>
                  <a:lnTo>
                    <a:pt x="861213" y="14738"/>
                  </a:lnTo>
                  <a:lnTo>
                    <a:pt x="823141" y="4448"/>
                  </a:lnTo>
                  <a:lnTo>
                    <a:pt x="782791" y="0"/>
                  </a:lnTo>
                  <a:lnTo>
                    <a:pt x="740661" y="1254"/>
                  </a:lnTo>
                  <a:lnTo>
                    <a:pt x="697245" y="8075"/>
                  </a:lnTo>
                  <a:lnTo>
                    <a:pt x="653040" y="20324"/>
                  </a:lnTo>
                  <a:lnTo>
                    <a:pt x="608543" y="37863"/>
                  </a:lnTo>
                  <a:lnTo>
                    <a:pt x="564248" y="60556"/>
                  </a:lnTo>
                  <a:lnTo>
                    <a:pt x="520654" y="88264"/>
                  </a:lnTo>
                  <a:lnTo>
                    <a:pt x="478254" y="120851"/>
                  </a:lnTo>
                  <a:lnTo>
                    <a:pt x="437547" y="158178"/>
                  </a:lnTo>
                  <a:lnTo>
                    <a:pt x="399027" y="200107"/>
                  </a:lnTo>
                  <a:lnTo>
                    <a:pt x="364202" y="245153"/>
                  </a:lnTo>
                  <a:lnTo>
                    <a:pt x="334279" y="291579"/>
                  </a:lnTo>
                  <a:lnTo>
                    <a:pt x="309313" y="338872"/>
                  </a:lnTo>
                  <a:lnTo>
                    <a:pt x="289355" y="386519"/>
                  </a:lnTo>
                  <a:lnTo>
                    <a:pt x="274458" y="434009"/>
                  </a:lnTo>
                  <a:lnTo>
                    <a:pt x="264673" y="480830"/>
                  </a:lnTo>
                  <a:lnTo>
                    <a:pt x="260054" y="526468"/>
                  </a:lnTo>
                  <a:lnTo>
                    <a:pt x="260653" y="570412"/>
                  </a:lnTo>
                  <a:lnTo>
                    <a:pt x="266521" y="612148"/>
                  </a:lnTo>
                  <a:lnTo>
                    <a:pt x="277712" y="651166"/>
                  </a:lnTo>
                  <a:lnTo>
                    <a:pt x="294277" y="686953"/>
                  </a:lnTo>
                  <a:lnTo>
                    <a:pt x="316270" y="718995"/>
                  </a:lnTo>
                  <a:lnTo>
                    <a:pt x="343741" y="746782"/>
                  </a:lnTo>
                  <a:lnTo>
                    <a:pt x="375770" y="769164"/>
                  </a:lnTo>
                  <a:lnTo>
                    <a:pt x="411069" y="785430"/>
                  </a:lnTo>
                  <a:lnTo>
                    <a:pt x="449141" y="795719"/>
                  </a:lnTo>
                  <a:lnTo>
                    <a:pt x="489490" y="800166"/>
                  </a:lnTo>
                  <a:lnTo>
                    <a:pt x="531621" y="798911"/>
                  </a:lnTo>
                  <a:lnTo>
                    <a:pt x="575036" y="792090"/>
                  </a:lnTo>
                  <a:lnTo>
                    <a:pt x="619241" y="779841"/>
                  </a:lnTo>
                  <a:lnTo>
                    <a:pt x="663739" y="762300"/>
                  </a:lnTo>
                  <a:lnTo>
                    <a:pt x="708033" y="739606"/>
                  </a:lnTo>
                  <a:lnTo>
                    <a:pt x="751628" y="711896"/>
                  </a:lnTo>
                  <a:lnTo>
                    <a:pt x="794027" y="679307"/>
                  </a:lnTo>
                  <a:lnTo>
                    <a:pt x="834734" y="641977"/>
                  </a:lnTo>
                  <a:lnTo>
                    <a:pt x="873254" y="600043"/>
                  </a:lnTo>
                  <a:close/>
                </a:path>
              </a:pathLst>
            </a:custGeom>
            <a:ln w="33958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 descr=""/>
          <p:cNvGrpSpPr/>
          <p:nvPr/>
        </p:nvGrpSpPr>
        <p:grpSpPr>
          <a:xfrm>
            <a:off x="5361066" y="8430292"/>
            <a:ext cx="1818639" cy="2889885"/>
            <a:chOff x="5361066" y="8430292"/>
            <a:chExt cx="1818639" cy="2889885"/>
          </a:xfrm>
        </p:grpSpPr>
        <p:sp>
          <p:nvSpPr>
            <p:cNvPr id="56" name="object 56" descr=""/>
            <p:cNvSpPr/>
            <p:nvPr/>
          </p:nvSpPr>
          <p:spPr>
            <a:xfrm>
              <a:off x="5378045" y="8447271"/>
              <a:ext cx="1784350" cy="2856230"/>
            </a:xfrm>
            <a:custGeom>
              <a:avLst/>
              <a:gdLst/>
              <a:ahLst/>
              <a:cxnLst/>
              <a:rect l="l" t="t" r="r" b="b"/>
              <a:pathLst>
                <a:path w="1784350" h="2856229">
                  <a:moveTo>
                    <a:pt x="1220800" y="0"/>
                  </a:moveTo>
                  <a:lnTo>
                    <a:pt x="563365" y="15109"/>
                  </a:lnTo>
                  <a:lnTo>
                    <a:pt x="563365" y="620755"/>
                  </a:lnTo>
                  <a:lnTo>
                    <a:pt x="348240" y="620755"/>
                  </a:lnTo>
                  <a:lnTo>
                    <a:pt x="300977" y="623934"/>
                  </a:lnTo>
                  <a:lnTo>
                    <a:pt x="255649" y="633191"/>
                  </a:lnTo>
                  <a:lnTo>
                    <a:pt x="212671" y="648113"/>
                  </a:lnTo>
                  <a:lnTo>
                    <a:pt x="172457" y="668285"/>
                  </a:lnTo>
                  <a:lnTo>
                    <a:pt x="135422" y="693291"/>
                  </a:lnTo>
                  <a:lnTo>
                    <a:pt x="101981" y="722716"/>
                  </a:lnTo>
                  <a:lnTo>
                    <a:pt x="72547" y="756145"/>
                  </a:lnTo>
                  <a:lnTo>
                    <a:pt x="47535" y="793164"/>
                  </a:lnTo>
                  <a:lnTo>
                    <a:pt x="27360" y="833356"/>
                  </a:lnTo>
                  <a:lnTo>
                    <a:pt x="12436" y="876308"/>
                  </a:lnTo>
                  <a:lnTo>
                    <a:pt x="3178" y="921604"/>
                  </a:lnTo>
                  <a:lnTo>
                    <a:pt x="0" y="968829"/>
                  </a:lnTo>
                  <a:lnTo>
                    <a:pt x="0" y="2855717"/>
                  </a:lnTo>
                  <a:lnTo>
                    <a:pt x="1784165" y="2855717"/>
                  </a:lnTo>
                  <a:lnTo>
                    <a:pt x="1784165" y="968829"/>
                  </a:lnTo>
                  <a:lnTo>
                    <a:pt x="1780987" y="921604"/>
                  </a:lnTo>
                  <a:lnTo>
                    <a:pt x="1771729" y="876308"/>
                  </a:lnTo>
                  <a:lnTo>
                    <a:pt x="1756805" y="833356"/>
                  </a:lnTo>
                  <a:lnTo>
                    <a:pt x="1736630" y="793164"/>
                  </a:lnTo>
                  <a:lnTo>
                    <a:pt x="1711618" y="756145"/>
                  </a:lnTo>
                  <a:lnTo>
                    <a:pt x="1682184" y="722716"/>
                  </a:lnTo>
                  <a:lnTo>
                    <a:pt x="1648742" y="693291"/>
                  </a:lnTo>
                  <a:lnTo>
                    <a:pt x="1611707" y="668285"/>
                  </a:lnTo>
                  <a:lnTo>
                    <a:pt x="1571494" y="648113"/>
                  </a:lnTo>
                  <a:lnTo>
                    <a:pt x="1528515" y="633191"/>
                  </a:lnTo>
                  <a:lnTo>
                    <a:pt x="1483188" y="623934"/>
                  </a:lnTo>
                  <a:lnTo>
                    <a:pt x="1435924" y="620755"/>
                  </a:lnTo>
                  <a:lnTo>
                    <a:pt x="1220800" y="620755"/>
                  </a:lnTo>
                  <a:lnTo>
                    <a:pt x="1220800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5378045" y="8447271"/>
              <a:ext cx="1784350" cy="2856230"/>
            </a:xfrm>
            <a:custGeom>
              <a:avLst/>
              <a:gdLst/>
              <a:ahLst/>
              <a:cxnLst/>
              <a:rect l="l" t="t" r="r" b="b"/>
              <a:pathLst>
                <a:path w="1784350" h="2856229">
                  <a:moveTo>
                    <a:pt x="563365" y="15109"/>
                  </a:moveTo>
                  <a:lnTo>
                    <a:pt x="563365" y="620755"/>
                  </a:lnTo>
                  <a:lnTo>
                    <a:pt x="348240" y="620755"/>
                  </a:lnTo>
                  <a:lnTo>
                    <a:pt x="300977" y="623934"/>
                  </a:lnTo>
                  <a:lnTo>
                    <a:pt x="255649" y="633191"/>
                  </a:lnTo>
                  <a:lnTo>
                    <a:pt x="212671" y="648113"/>
                  </a:lnTo>
                  <a:lnTo>
                    <a:pt x="172457" y="668285"/>
                  </a:lnTo>
                  <a:lnTo>
                    <a:pt x="135422" y="693291"/>
                  </a:lnTo>
                  <a:lnTo>
                    <a:pt x="101981" y="722716"/>
                  </a:lnTo>
                  <a:lnTo>
                    <a:pt x="72547" y="756145"/>
                  </a:lnTo>
                  <a:lnTo>
                    <a:pt x="47535" y="793164"/>
                  </a:lnTo>
                  <a:lnTo>
                    <a:pt x="27360" y="833356"/>
                  </a:lnTo>
                  <a:lnTo>
                    <a:pt x="12436" y="876308"/>
                  </a:lnTo>
                  <a:lnTo>
                    <a:pt x="3178" y="921604"/>
                  </a:lnTo>
                  <a:lnTo>
                    <a:pt x="0" y="968829"/>
                  </a:lnTo>
                  <a:lnTo>
                    <a:pt x="0" y="2855717"/>
                  </a:lnTo>
                  <a:lnTo>
                    <a:pt x="1784165" y="2855717"/>
                  </a:lnTo>
                  <a:lnTo>
                    <a:pt x="1784165" y="968829"/>
                  </a:lnTo>
                  <a:lnTo>
                    <a:pt x="1780987" y="921604"/>
                  </a:lnTo>
                  <a:lnTo>
                    <a:pt x="1771729" y="876308"/>
                  </a:lnTo>
                  <a:lnTo>
                    <a:pt x="1756805" y="833356"/>
                  </a:lnTo>
                  <a:lnTo>
                    <a:pt x="1736630" y="793164"/>
                  </a:lnTo>
                  <a:lnTo>
                    <a:pt x="1711618" y="756145"/>
                  </a:lnTo>
                  <a:lnTo>
                    <a:pt x="1682184" y="722716"/>
                  </a:lnTo>
                  <a:lnTo>
                    <a:pt x="1648742" y="693291"/>
                  </a:lnTo>
                  <a:lnTo>
                    <a:pt x="1611707" y="668285"/>
                  </a:lnTo>
                  <a:lnTo>
                    <a:pt x="1571494" y="648113"/>
                  </a:lnTo>
                  <a:lnTo>
                    <a:pt x="1528515" y="633191"/>
                  </a:lnTo>
                  <a:lnTo>
                    <a:pt x="1483188" y="623934"/>
                  </a:lnTo>
                  <a:lnTo>
                    <a:pt x="1435924" y="620755"/>
                  </a:lnTo>
                  <a:lnTo>
                    <a:pt x="1220800" y="620755"/>
                  </a:lnTo>
                  <a:lnTo>
                    <a:pt x="1220800" y="0"/>
                  </a:lnTo>
                </a:path>
              </a:pathLst>
            </a:custGeom>
            <a:ln w="33958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 descr=""/>
          <p:cNvGrpSpPr/>
          <p:nvPr/>
        </p:nvGrpSpPr>
        <p:grpSpPr>
          <a:xfrm>
            <a:off x="5720343" y="8004284"/>
            <a:ext cx="1099820" cy="460375"/>
            <a:chOff x="5720343" y="8004284"/>
            <a:chExt cx="1099820" cy="460375"/>
          </a:xfrm>
        </p:grpSpPr>
        <p:sp>
          <p:nvSpPr>
            <p:cNvPr id="59" name="object 59" descr=""/>
            <p:cNvSpPr/>
            <p:nvPr/>
          </p:nvSpPr>
          <p:spPr>
            <a:xfrm>
              <a:off x="5941410" y="8021263"/>
              <a:ext cx="657860" cy="248920"/>
            </a:xfrm>
            <a:custGeom>
              <a:avLst/>
              <a:gdLst/>
              <a:ahLst/>
              <a:cxnLst/>
              <a:rect l="l" t="t" r="r" b="b"/>
              <a:pathLst>
                <a:path w="657859" h="248920">
                  <a:moveTo>
                    <a:pt x="657603" y="0"/>
                  </a:moveTo>
                  <a:lnTo>
                    <a:pt x="0" y="0"/>
                  </a:lnTo>
                  <a:lnTo>
                    <a:pt x="0" y="248411"/>
                  </a:lnTo>
                  <a:lnTo>
                    <a:pt x="657603" y="237196"/>
                  </a:lnTo>
                  <a:lnTo>
                    <a:pt x="657603" y="0"/>
                  </a:lnTo>
                  <a:close/>
                </a:path>
              </a:pathLst>
            </a:custGeom>
            <a:solidFill>
              <a:srgbClr val="FFE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5941410" y="8021263"/>
              <a:ext cx="657860" cy="248920"/>
            </a:xfrm>
            <a:custGeom>
              <a:avLst/>
              <a:gdLst/>
              <a:ahLst/>
              <a:cxnLst/>
              <a:rect l="l" t="t" r="r" b="b"/>
              <a:pathLst>
                <a:path w="657859" h="248920">
                  <a:moveTo>
                    <a:pt x="657603" y="237196"/>
                  </a:moveTo>
                  <a:lnTo>
                    <a:pt x="657603" y="0"/>
                  </a:lnTo>
                  <a:lnTo>
                    <a:pt x="0" y="0"/>
                  </a:lnTo>
                  <a:lnTo>
                    <a:pt x="0" y="248411"/>
                  </a:lnTo>
                </a:path>
              </a:pathLst>
            </a:custGeom>
            <a:ln w="33958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5737322" y="8265936"/>
              <a:ext cx="1066165" cy="181610"/>
            </a:xfrm>
            <a:custGeom>
              <a:avLst/>
              <a:gdLst/>
              <a:ahLst/>
              <a:cxnLst/>
              <a:rect l="l" t="t" r="r" b="b"/>
              <a:pathLst>
                <a:path w="1066165" h="181609">
                  <a:moveTo>
                    <a:pt x="1065611" y="0"/>
                  </a:moveTo>
                  <a:lnTo>
                    <a:pt x="0" y="0"/>
                  </a:lnTo>
                  <a:lnTo>
                    <a:pt x="0" y="181334"/>
                  </a:lnTo>
                  <a:lnTo>
                    <a:pt x="1065611" y="181334"/>
                  </a:lnTo>
                  <a:lnTo>
                    <a:pt x="1065611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5737322" y="8265936"/>
              <a:ext cx="1066165" cy="181610"/>
            </a:xfrm>
            <a:custGeom>
              <a:avLst/>
              <a:gdLst/>
              <a:ahLst/>
              <a:cxnLst/>
              <a:rect l="l" t="t" r="r" b="b"/>
              <a:pathLst>
                <a:path w="1066165" h="181609">
                  <a:moveTo>
                    <a:pt x="0" y="181334"/>
                  </a:moveTo>
                  <a:lnTo>
                    <a:pt x="1065611" y="181334"/>
                  </a:lnTo>
                  <a:lnTo>
                    <a:pt x="1065611" y="0"/>
                  </a:lnTo>
                  <a:lnTo>
                    <a:pt x="0" y="0"/>
                  </a:lnTo>
                  <a:lnTo>
                    <a:pt x="0" y="181334"/>
                  </a:lnTo>
                  <a:close/>
                </a:path>
              </a:pathLst>
            </a:custGeom>
            <a:ln w="33958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3" name="object 63" descr=""/>
          <p:cNvGrpSpPr/>
          <p:nvPr/>
        </p:nvGrpSpPr>
        <p:grpSpPr>
          <a:xfrm>
            <a:off x="5777231" y="9645658"/>
            <a:ext cx="986155" cy="1048385"/>
            <a:chOff x="5777231" y="9645658"/>
            <a:chExt cx="986155" cy="1048385"/>
          </a:xfrm>
        </p:grpSpPr>
        <p:sp>
          <p:nvSpPr>
            <p:cNvPr id="64" name="object 64" descr=""/>
            <p:cNvSpPr/>
            <p:nvPr/>
          </p:nvSpPr>
          <p:spPr>
            <a:xfrm>
              <a:off x="5794210" y="9662637"/>
              <a:ext cx="952500" cy="1014730"/>
            </a:xfrm>
            <a:custGeom>
              <a:avLst/>
              <a:gdLst/>
              <a:ahLst/>
              <a:cxnLst/>
              <a:rect l="l" t="t" r="r" b="b"/>
              <a:pathLst>
                <a:path w="952500" h="1014729">
                  <a:moveTo>
                    <a:pt x="476090" y="0"/>
                  </a:moveTo>
                  <a:lnTo>
                    <a:pt x="427428" y="2457"/>
                  </a:lnTo>
                  <a:lnTo>
                    <a:pt x="380169" y="9669"/>
                  </a:lnTo>
                  <a:lnTo>
                    <a:pt x="334551" y="21397"/>
                  </a:lnTo>
                  <a:lnTo>
                    <a:pt x="290815" y="37402"/>
                  </a:lnTo>
                  <a:lnTo>
                    <a:pt x="249200" y="57444"/>
                  </a:lnTo>
                  <a:lnTo>
                    <a:pt x="209946" y="81284"/>
                  </a:lnTo>
                  <a:lnTo>
                    <a:pt x="173292" y="108682"/>
                  </a:lnTo>
                  <a:lnTo>
                    <a:pt x="139480" y="139400"/>
                  </a:lnTo>
                  <a:lnTo>
                    <a:pt x="108747" y="173197"/>
                  </a:lnTo>
                  <a:lnTo>
                    <a:pt x="81334" y="209836"/>
                  </a:lnTo>
                  <a:lnTo>
                    <a:pt x="57481" y="249076"/>
                  </a:lnTo>
                  <a:lnTo>
                    <a:pt x="37427" y="290678"/>
                  </a:lnTo>
                  <a:lnTo>
                    <a:pt x="21412" y="334403"/>
                  </a:lnTo>
                  <a:lnTo>
                    <a:pt x="9676" y="380012"/>
                  </a:lnTo>
                  <a:lnTo>
                    <a:pt x="2459" y="427264"/>
                  </a:lnTo>
                  <a:lnTo>
                    <a:pt x="0" y="475922"/>
                  </a:lnTo>
                  <a:lnTo>
                    <a:pt x="2459" y="524581"/>
                  </a:lnTo>
                  <a:lnTo>
                    <a:pt x="9676" y="571835"/>
                  </a:lnTo>
                  <a:lnTo>
                    <a:pt x="21412" y="617445"/>
                  </a:lnTo>
                  <a:lnTo>
                    <a:pt x="37427" y="661170"/>
                  </a:lnTo>
                  <a:lnTo>
                    <a:pt x="57481" y="702773"/>
                  </a:lnTo>
                  <a:lnTo>
                    <a:pt x="81334" y="742013"/>
                  </a:lnTo>
                  <a:lnTo>
                    <a:pt x="108747" y="778652"/>
                  </a:lnTo>
                  <a:lnTo>
                    <a:pt x="139480" y="812450"/>
                  </a:lnTo>
                  <a:lnTo>
                    <a:pt x="173292" y="843168"/>
                  </a:lnTo>
                  <a:lnTo>
                    <a:pt x="209946" y="870566"/>
                  </a:lnTo>
                  <a:lnTo>
                    <a:pt x="249200" y="894406"/>
                  </a:lnTo>
                  <a:lnTo>
                    <a:pt x="290815" y="914448"/>
                  </a:lnTo>
                  <a:lnTo>
                    <a:pt x="334551" y="930452"/>
                  </a:lnTo>
                  <a:lnTo>
                    <a:pt x="380169" y="942180"/>
                  </a:lnTo>
                  <a:lnTo>
                    <a:pt x="427428" y="949393"/>
                  </a:lnTo>
                  <a:lnTo>
                    <a:pt x="476090" y="951850"/>
                  </a:lnTo>
                  <a:lnTo>
                    <a:pt x="521494" y="949690"/>
                  </a:lnTo>
                  <a:lnTo>
                    <a:pt x="565655" y="943359"/>
                  </a:lnTo>
                  <a:lnTo>
                    <a:pt x="608415" y="933081"/>
                  </a:lnTo>
                  <a:lnTo>
                    <a:pt x="649613" y="919079"/>
                  </a:lnTo>
                  <a:lnTo>
                    <a:pt x="894454" y="1014163"/>
                  </a:lnTo>
                  <a:lnTo>
                    <a:pt x="835032" y="788507"/>
                  </a:lnTo>
                  <a:lnTo>
                    <a:pt x="834854" y="788507"/>
                  </a:lnTo>
                  <a:lnTo>
                    <a:pt x="864342" y="751118"/>
                  </a:lnTo>
                  <a:lnTo>
                    <a:pt x="890044" y="710871"/>
                  </a:lnTo>
                  <a:lnTo>
                    <a:pt x="911685" y="668027"/>
                  </a:lnTo>
                  <a:lnTo>
                    <a:pt x="928992" y="622850"/>
                  </a:lnTo>
                  <a:lnTo>
                    <a:pt x="941692" y="575598"/>
                  </a:lnTo>
                  <a:lnTo>
                    <a:pt x="949512" y="526535"/>
                  </a:lnTo>
                  <a:lnTo>
                    <a:pt x="952180" y="475922"/>
                  </a:lnTo>
                  <a:lnTo>
                    <a:pt x="949721" y="427264"/>
                  </a:lnTo>
                  <a:lnTo>
                    <a:pt x="942503" y="380012"/>
                  </a:lnTo>
                  <a:lnTo>
                    <a:pt x="930768" y="334403"/>
                  </a:lnTo>
                  <a:lnTo>
                    <a:pt x="914753" y="290678"/>
                  </a:lnTo>
                  <a:lnTo>
                    <a:pt x="894699" y="249076"/>
                  </a:lnTo>
                  <a:lnTo>
                    <a:pt x="870846" y="209836"/>
                  </a:lnTo>
                  <a:lnTo>
                    <a:pt x="843433" y="173197"/>
                  </a:lnTo>
                  <a:lnTo>
                    <a:pt x="812700" y="139400"/>
                  </a:lnTo>
                  <a:lnTo>
                    <a:pt x="778887" y="108682"/>
                  </a:lnTo>
                  <a:lnTo>
                    <a:pt x="742234" y="81284"/>
                  </a:lnTo>
                  <a:lnTo>
                    <a:pt x="702980" y="57444"/>
                  </a:lnTo>
                  <a:lnTo>
                    <a:pt x="661365" y="37402"/>
                  </a:lnTo>
                  <a:lnTo>
                    <a:pt x="617628" y="21397"/>
                  </a:lnTo>
                  <a:lnTo>
                    <a:pt x="572011" y="9669"/>
                  </a:lnTo>
                  <a:lnTo>
                    <a:pt x="524751" y="2457"/>
                  </a:lnTo>
                  <a:lnTo>
                    <a:pt x="476090" y="0"/>
                  </a:lnTo>
                  <a:close/>
                </a:path>
              </a:pathLst>
            </a:custGeom>
            <a:solidFill>
              <a:srgbClr val="92CA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794210" y="9662637"/>
              <a:ext cx="952500" cy="1014730"/>
            </a:xfrm>
            <a:custGeom>
              <a:avLst/>
              <a:gdLst/>
              <a:ahLst/>
              <a:cxnLst/>
              <a:rect l="l" t="t" r="r" b="b"/>
              <a:pathLst>
                <a:path w="952500" h="1014729">
                  <a:moveTo>
                    <a:pt x="834854" y="788507"/>
                  </a:moveTo>
                  <a:lnTo>
                    <a:pt x="864342" y="751118"/>
                  </a:lnTo>
                  <a:lnTo>
                    <a:pt x="890044" y="710871"/>
                  </a:lnTo>
                  <a:lnTo>
                    <a:pt x="911685" y="668027"/>
                  </a:lnTo>
                  <a:lnTo>
                    <a:pt x="928992" y="622850"/>
                  </a:lnTo>
                  <a:lnTo>
                    <a:pt x="941692" y="575598"/>
                  </a:lnTo>
                  <a:lnTo>
                    <a:pt x="949512" y="526535"/>
                  </a:lnTo>
                  <a:lnTo>
                    <a:pt x="952180" y="475922"/>
                  </a:lnTo>
                  <a:lnTo>
                    <a:pt x="949721" y="427264"/>
                  </a:lnTo>
                  <a:lnTo>
                    <a:pt x="942503" y="380012"/>
                  </a:lnTo>
                  <a:lnTo>
                    <a:pt x="930768" y="334403"/>
                  </a:lnTo>
                  <a:lnTo>
                    <a:pt x="914753" y="290678"/>
                  </a:lnTo>
                  <a:lnTo>
                    <a:pt x="894699" y="249076"/>
                  </a:lnTo>
                  <a:lnTo>
                    <a:pt x="870846" y="209836"/>
                  </a:lnTo>
                  <a:lnTo>
                    <a:pt x="843433" y="173197"/>
                  </a:lnTo>
                  <a:lnTo>
                    <a:pt x="812700" y="139400"/>
                  </a:lnTo>
                  <a:lnTo>
                    <a:pt x="778887" y="108682"/>
                  </a:lnTo>
                  <a:lnTo>
                    <a:pt x="742234" y="81284"/>
                  </a:lnTo>
                  <a:lnTo>
                    <a:pt x="702980" y="57444"/>
                  </a:lnTo>
                  <a:lnTo>
                    <a:pt x="661365" y="37402"/>
                  </a:lnTo>
                  <a:lnTo>
                    <a:pt x="617628" y="21397"/>
                  </a:lnTo>
                  <a:lnTo>
                    <a:pt x="572011" y="9669"/>
                  </a:lnTo>
                  <a:lnTo>
                    <a:pt x="524751" y="2457"/>
                  </a:lnTo>
                  <a:lnTo>
                    <a:pt x="476090" y="0"/>
                  </a:lnTo>
                  <a:lnTo>
                    <a:pt x="427428" y="2457"/>
                  </a:lnTo>
                  <a:lnTo>
                    <a:pt x="380169" y="9669"/>
                  </a:lnTo>
                  <a:lnTo>
                    <a:pt x="334551" y="21397"/>
                  </a:lnTo>
                  <a:lnTo>
                    <a:pt x="290815" y="37402"/>
                  </a:lnTo>
                  <a:lnTo>
                    <a:pt x="249200" y="57444"/>
                  </a:lnTo>
                  <a:lnTo>
                    <a:pt x="209946" y="81284"/>
                  </a:lnTo>
                  <a:lnTo>
                    <a:pt x="173292" y="108682"/>
                  </a:lnTo>
                  <a:lnTo>
                    <a:pt x="139480" y="139400"/>
                  </a:lnTo>
                  <a:lnTo>
                    <a:pt x="108747" y="173197"/>
                  </a:lnTo>
                  <a:lnTo>
                    <a:pt x="81334" y="209836"/>
                  </a:lnTo>
                  <a:lnTo>
                    <a:pt x="57481" y="249076"/>
                  </a:lnTo>
                  <a:lnTo>
                    <a:pt x="37427" y="290678"/>
                  </a:lnTo>
                  <a:lnTo>
                    <a:pt x="21412" y="334403"/>
                  </a:lnTo>
                  <a:lnTo>
                    <a:pt x="9676" y="380012"/>
                  </a:lnTo>
                  <a:lnTo>
                    <a:pt x="2459" y="427264"/>
                  </a:lnTo>
                  <a:lnTo>
                    <a:pt x="0" y="475922"/>
                  </a:lnTo>
                  <a:lnTo>
                    <a:pt x="2459" y="524581"/>
                  </a:lnTo>
                  <a:lnTo>
                    <a:pt x="9676" y="571835"/>
                  </a:lnTo>
                  <a:lnTo>
                    <a:pt x="21412" y="617445"/>
                  </a:lnTo>
                  <a:lnTo>
                    <a:pt x="37427" y="661170"/>
                  </a:lnTo>
                  <a:lnTo>
                    <a:pt x="57481" y="702773"/>
                  </a:lnTo>
                  <a:lnTo>
                    <a:pt x="81334" y="742013"/>
                  </a:lnTo>
                  <a:lnTo>
                    <a:pt x="108747" y="778652"/>
                  </a:lnTo>
                  <a:lnTo>
                    <a:pt x="139480" y="812450"/>
                  </a:lnTo>
                  <a:lnTo>
                    <a:pt x="173292" y="843168"/>
                  </a:lnTo>
                  <a:lnTo>
                    <a:pt x="209946" y="870566"/>
                  </a:lnTo>
                  <a:lnTo>
                    <a:pt x="249200" y="894406"/>
                  </a:lnTo>
                  <a:lnTo>
                    <a:pt x="290815" y="914448"/>
                  </a:lnTo>
                  <a:lnTo>
                    <a:pt x="334551" y="930452"/>
                  </a:lnTo>
                  <a:lnTo>
                    <a:pt x="380169" y="942180"/>
                  </a:lnTo>
                  <a:lnTo>
                    <a:pt x="427428" y="949393"/>
                  </a:lnTo>
                  <a:lnTo>
                    <a:pt x="476090" y="951850"/>
                  </a:lnTo>
                  <a:lnTo>
                    <a:pt x="521494" y="949690"/>
                  </a:lnTo>
                  <a:lnTo>
                    <a:pt x="565655" y="943359"/>
                  </a:lnTo>
                  <a:lnTo>
                    <a:pt x="608415" y="933081"/>
                  </a:lnTo>
                  <a:lnTo>
                    <a:pt x="649613" y="919079"/>
                  </a:lnTo>
                  <a:lnTo>
                    <a:pt x="894454" y="1014163"/>
                  </a:lnTo>
                  <a:lnTo>
                    <a:pt x="835032" y="788507"/>
                  </a:lnTo>
                  <a:lnTo>
                    <a:pt x="834854" y="788507"/>
                  </a:lnTo>
                  <a:close/>
                </a:path>
              </a:pathLst>
            </a:custGeom>
            <a:ln w="33958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8120" y="10081850"/>
              <a:ext cx="113420" cy="11342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882" y="10081850"/>
              <a:ext cx="113420" cy="113420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3423" y="10081850"/>
              <a:ext cx="113420" cy="113420"/>
            </a:xfrm>
            <a:prstGeom prst="rect">
              <a:avLst/>
            </a:prstGeom>
          </p:spPr>
        </p:pic>
      </p:grpSp>
      <p:sp>
        <p:nvSpPr>
          <p:cNvPr id="69" name="object 69" descr=""/>
          <p:cNvSpPr/>
          <p:nvPr/>
        </p:nvSpPr>
        <p:spPr>
          <a:xfrm>
            <a:off x="7442139" y="1489064"/>
            <a:ext cx="8802370" cy="7507605"/>
          </a:xfrm>
          <a:custGeom>
            <a:avLst/>
            <a:gdLst/>
            <a:ahLst/>
            <a:cxnLst/>
            <a:rect l="l" t="t" r="r" b="b"/>
            <a:pathLst>
              <a:path w="8802369" h="7507605">
                <a:moveTo>
                  <a:pt x="4092692" y="0"/>
                </a:moveTo>
                <a:lnTo>
                  <a:pt x="4074054" y="0"/>
                </a:lnTo>
                <a:lnTo>
                  <a:pt x="4066410" y="7643"/>
                </a:lnTo>
                <a:lnTo>
                  <a:pt x="4066410" y="26313"/>
                </a:lnTo>
                <a:lnTo>
                  <a:pt x="4074054" y="33957"/>
                </a:lnTo>
                <a:lnTo>
                  <a:pt x="4092692" y="33957"/>
                </a:lnTo>
                <a:lnTo>
                  <a:pt x="4100335" y="26313"/>
                </a:lnTo>
                <a:lnTo>
                  <a:pt x="4100335" y="7643"/>
                </a:lnTo>
                <a:lnTo>
                  <a:pt x="4092692" y="0"/>
                </a:lnTo>
                <a:close/>
              </a:path>
              <a:path w="8802369" h="7507605">
                <a:moveTo>
                  <a:pt x="4244310" y="2544"/>
                </a:moveTo>
                <a:lnTo>
                  <a:pt x="4236352" y="9842"/>
                </a:lnTo>
                <a:lnTo>
                  <a:pt x="4236143" y="19193"/>
                </a:lnTo>
                <a:lnTo>
                  <a:pt x="4235829" y="28522"/>
                </a:lnTo>
                <a:lnTo>
                  <a:pt x="4243158" y="36501"/>
                </a:lnTo>
                <a:lnTo>
                  <a:pt x="4252477" y="36847"/>
                </a:lnTo>
                <a:lnTo>
                  <a:pt x="4262111" y="36847"/>
                </a:lnTo>
                <a:lnTo>
                  <a:pt x="4269650" y="29548"/>
                </a:lnTo>
                <a:lnTo>
                  <a:pt x="4270278" y="11036"/>
                </a:lnTo>
                <a:lnTo>
                  <a:pt x="4263053" y="2889"/>
                </a:lnTo>
                <a:lnTo>
                  <a:pt x="4253629" y="2889"/>
                </a:lnTo>
                <a:lnTo>
                  <a:pt x="4244310" y="2544"/>
                </a:lnTo>
                <a:close/>
              </a:path>
              <a:path w="8802369" h="7507605">
                <a:moveTo>
                  <a:pt x="3922435" y="2889"/>
                </a:moveTo>
                <a:lnTo>
                  <a:pt x="3903588" y="3560"/>
                </a:lnTo>
                <a:lnTo>
                  <a:pt x="3896258" y="11371"/>
                </a:lnTo>
                <a:lnTo>
                  <a:pt x="3896572" y="20889"/>
                </a:lnTo>
                <a:lnTo>
                  <a:pt x="3896991" y="30051"/>
                </a:lnTo>
                <a:lnTo>
                  <a:pt x="3904530" y="37182"/>
                </a:lnTo>
                <a:lnTo>
                  <a:pt x="3914268" y="37182"/>
                </a:lnTo>
                <a:lnTo>
                  <a:pt x="3923587" y="36847"/>
                </a:lnTo>
                <a:lnTo>
                  <a:pt x="3930917" y="29035"/>
                </a:lnTo>
                <a:lnTo>
                  <a:pt x="3930602" y="19528"/>
                </a:lnTo>
                <a:lnTo>
                  <a:pt x="3930184" y="10188"/>
                </a:lnTo>
                <a:lnTo>
                  <a:pt x="3922435" y="2889"/>
                </a:lnTo>
                <a:close/>
              </a:path>
              <a:path w="8802369" h="7507605">
                <a:moveTo>
                  <a:pt x="4414253" y="11036"/>
                </a:moveTo>
                <a:lnTo>
                  <a:pt x="4406295" y="18166"/>
                </a:lnTo>
                <a:lnTo>
                  <a:pt x="4405666" y="27507"/>
                </a:lnTo>
                <a:lnTo>
                  <a:pt x="4404934" y="36847"/>
                </a:lnTo>
                <a:lnTo>
                  <a:pt x="4412054" y="44825"/>
                </a:lnTo>
                <a:lnTo>
                  <a:pt x="4421373" y="45506"/>
                </a:lnTo>
                <a:lnTo>
                  <a:pt x="4421792" y="45506"/>
                </a:lnTo>
                <a:lnTo>
                  <a:pt x="4422629" y="45674"/>
                </a:lnTo>
                <a:lnTo>
                  <a:pt x="4431425" y="45674"/>
                </a:lnTo>
                <a:lnTo>
                  <a:pt x="4438964" y="38710"/>
                </a:lnTo>
                <a:lnTo>
                  <a:pt x="4439383" y="29716"/>
                </a:lnTo>
                <a:lnTo>
                  <a:pt x="4440116" y="20543"/>
                </a:lnTo>
                <a:lnTo>
                  <a:pt x="4433100" y="12397"/>
                </a:lnTo>
                <a:lnTo>
                  <a:pt x="4414253" y="11036"/>
                </a:lnTo>
                <a:close/>
              </a:path>
              <a:path w="8802369" h="7507605">
                <a:moveTo>
                  <a:pt x="3761265" y="30564"/>
                </a:moveTo>
                <a:lnTo>
                  <a:pt x="3727153" y="30564"/>
                </a:lnTo>
                <a:lnTo>
                  <a:pt x="3727781" y="39391"/>
                </a:lnTo>
                <a:lnTo>
                  <a:pt x="3735320" y="46354"/>
                </a:lnTo>
                <a:lnTo>
                  <a:pt x="3745268" y="46354"/>
                </a:lnTo>
                <a:lnTo>
                  <a:pt x="3754692" y="45674"/>
                </a:lnTo>
                <a:lnTo>
                  <a:pt x="3761812" y="37527"/>
                </a:lnTo>
                <a:lnTo>
                  <a:pt x="3761265" y="30564"/>
                </a:lnTo>
                <a:close/>
              </a:path>
              <a:path w="8802369" h="7507605">
                <a:moveTo>
                  <a:pt x="3752283" y="11884"/>
                </a:moveTo>
                <a:lnTo>
                  <a:pt x="3733540" y="13245"/>
                </a:lnTo>
                <a:lnTo>
                  <a:pt x="3726420" y="21392"/>
                </a:lnTo>
                <a:lnTo>
                  <a:pt x="3727153" y="30732"/>
                </a:lnTo>
                <a:lnTo>
                  <a:pt x="3727153" y="30564"/>
                </a:lnTo>
                <a:lnTo>
                  <a:pt x="3761265" y="30564"/>
                </a:lnTo>
                <a:lnTo>
                  <a:pt x="3761079" y="28187"/>
                </a:lnTo>
                <a:lnTo>
                  <a:pt x="3760451" y="18847"/>
                </a:lnTo>
                <a:lnTo>
                  <a:pt x="3752283" y="11884"/>
                </a:lnTo>
                <a:close/>
              </a:path>
              <a:path w="8802369" h="7507605">
                <a:moveTo>
                  <a:pt x="4584090" y="25643"/>
                </a:moveTo>
                <a:lnTo>
                  <a:pt x="4575714" y="32428"/>
                </a:lnTo>
                <a:lnTo>
                  <a:pt x="4574771" y="41768"/>
                </a:lnTo>
                <a:lnTo>
                  <a:pt x="4573724" y="51108"/>
                </a:lnTo>
                <a:lnTo>
                  <a:pt x="4580530" y="59432"/>
                </a:lnTo>
                <a:lnTo>
                  <a:pt x="4589849" y="60448"/>
                </a:lnTo>
                <a:lnTo>
                  <a:pt x="4600216" y="60448"/>
                </a:lnTo>
                <a:lnTo>
                  <a:pt x="4607545" y="53998"/>
                </a:lnTo>
                <a:lnTo>
                  <a:pt x="4608488" y="45328"/>
                </a:lnTo>
                <a:lnTo>
                  <a:pt x="4609535" y="35998"/>
                </a:lnTo>
                <a:lnTo>
                  <a:pt x="4602729" y="27674"/>
                </a:lnTo>
                <a:lnTo>
                  <a:pt x="4584090" y="25643"/>
                </a:lnTo>
                <a:close/>
              </a:path>
              <a:path w="8802369" h="7507605">
                <a:moveTo>
                  <a:pt x="3582655" y="26993"/>
                </a:moveTo>
                <a:lnTo>
                  <a:pt x="3558170" y="46522"/>
                </a:lnTo>
                <a:lnTo>
                  <a:pt x="3558173" y="46689"/>
                </a:lnTo>
                <a:lnTo>
                  <a:pt x="3559200" y="55181"/>
                </a:lnTo>
                <a:lnTo>
                  <a:pt x="3566530" y="61631"/>
                </a:lnTo>
                <a:lnTo>
                  <a:pt x="3576896" y="61631"/>
                </a:lnTo>
                <a:lnTo>
                  <a:pt x="3586215" y="60615"/>
                </a:lnTo>
                <a:lnTo>
                  <a:pt x="3593021" y="52291"/>
                </a:lnTo>
                <a:lnTo>
                  <a:pt x="3590927" y="33622"/>
                </a:lnTo>
                <a:lnTo>
                  <a:pt x="3582655" y="26993"/>
                </a:lnTo>
                <a:close/>
              </a:path>
              <a:path w="8802369" h="7507605">
                <a:moveTo>
                  <a:pt x="4762514" y="47715"/>
                </a:moveTo>
                <a:lnTo>
                  <a:pt x="4755747" y="48082"/>
                </a:lnTo>
                <a:lnTo>
                  <a:pt x="4749844" y="50917"/>
                </a:lnTo>
                <a:lnTo>
                  <a:pt x="4745434" y="55758"/>
                </a:lnTo>
                <a:lnTo>
                  <a:pt x="4743143" y="62144"/>
                </a:lnTo>
                <a:lnTo>
                  <a:pt x="4743516" y="68821"/>
                </a:lnTo>
                <a:lnTo>
                  <a:pt x="4746363" y="74669"/>
                </a:lnTo>
                <a:lnTo>
                  <a:pt x="4751212" y="79050"/>
                </a:lnTo>
                <a:lnTo>
                  <a:pt x="4757593" y="81327"/>
                </a:lnTo>
                <a:lnTo>
                  <a:pt x="4757593" y="81494"/>
                </a:lnTo>
                <a:lnTo>
                  <a:pt x="4768483" y="81494"/>
                </a:lnTo>
                <a:lnTo>
                  <a:pt x="4775603" y="75390"/>
                </a:lnTo>
                <a:lnTo>
                  <a:pt x="4776755" y="66898"/>
                </a:lnTo>
                <a:lnTo>
                  <a:pt x="4776400" y="60150"/>
                </a:lnTo>
                <a:lnTo>
                  <a:pt x="4773600" y="54311"/>
                </a:lnTo>
                <a:lnTo>
                  <a:pt x="4768818" y="49969"/>
                </a:lnTo>
                <a:lnTo>
                  <a:pt x="4762514" y="47715"/>
                </a:lnTo>
                <a:close/>
              </a:path>
              <a:path w="8802369" h="7507605">
                <a:moveTo>
                  <a:pt x="3404231" y="49412"/>
                </a:moveTo>
                <a:lnTo>
                  <a:pt x="3397926" y="51695"/>
                </a:lnTo>
                <a:lnTo>
                  <a:pt x="3393132" y="56078"/>
                </a:lnTo>
                <a:lnTo>
                  <a:pt x="3390301" y="61923"/>
                </a:lnTo>
                <a:lnTo>
                  <a:pt x="3389886" y="68594"/>
                </a:lnTo>
                <a:lnTo>
                  <a:pt x="3391142" y="77086"/>
                </a:lnTo>
                <a:lnTo>
                  <a:pt x="3398472" y="83191"/>
                </a:lnTo>
                <a:lnTo>
                  <a:pt x="3407477" y="83191"/>
                </a:lnTo>
                <a:lnTo>
                  <a:pt x="3423602" y="63673"/>
                </a:lnTo>
                <a:lnTo>
                  <a:pt x="3421312" y="57384"/>
                </a:lnTo>
                <a:lnTo>
                  <a:pt x="3416901" y="52592"/>
                </a:lnTo>
                <a:lnTo>
                  <a:pt x="3410998" y="49776"/>
                </a:lnTo>
                <a:lnTo>
                  <a:pt x="3404231" y="49412"/>
                </a:lnTo>
                <a:close/>
              </a:path>
              <a:path w="8802369" h="7507605">
                <a:moveTo>
                  <a:pt x="4930677" y="74877"/>
                </a:moveTo>
                <a:lnTo>
                  <a:pt x="4923947" y="74998"/>
                </a:lnTo>
                <a:lnTo>
                  <a:pt x="4917994" y="77618"/>
                </a:lnTo>
                <a:lnTo>
                  <a:pt x="4913434" y="82307"/>
                </a:lnTo>
                <a:lnTo>
                  <a:pt x="4910887" y="88636"/>
                </a:lnTo>
                <a:lnTo>
                  <a:pt x="4911026" y="95338"/>
                </a:lnTo>
                <a:lnTo>
                  <a:pt x="4913648" y="101278"/>
                </a:lnTo>
                <a:lnTo>
                  <a:pt x="4918293" y="105818"/>
                </a:lnTo>
                <a:lnTo>
                  <a:pt x="4924499" y="108321"/>
                </a:lnTo>
                <a:lnTo>
                  <a:pt x="4924708" y="108321"/>
                </a:lnTo>
                <a:lnTo>
                  <a:pt x="4924708" y="108499"/>
                </a:lnTo>
                <a:lnTo>
                  <a:pt x="4935703" y="108499"/>
                </a:lnTo>
                <a:lnTo>
                  <a:pt x="4942823" y="102719"/>
                </a:lnTo>
                <a:lnTo>
                  <a:pt x="4944394" y="94573"/>
                </a:lnTo>
                <a:lnTo>
                  <a:pt x="4944150" y="87864"/>
                </a:lnTo>
                <a:lnTo>
                  <a:pt x="4941501" y="81921"/>
                </a:lnTo>
                <a:lnTo>
                  <a:pt x="4936869" y="77380"/>
                </a:lnTo>
                <a:lnTo>
                  <a:pt x="4930677" y="74877"/>
                </a:lnTo>
                <a:close/>
              </a:path>
              <a:path w="8802369" h="7507605">
                <a:moveTo>
                  <a:pt x="3236069" y="76919"/>
                </a:moveTo>
                <a:lnTo>
                  <a:pt x="3229865" y="79448"/>
                </a:lnTo>
                <a:lnTo>
                  <a:pt x="3225231" y="84047"/>
                </a:lnTo>
                <a:lnTo>
                  <a:pt x="3222640" y="90047"/>
                </a:lnTo>
                <a:lnTo>
                  <a:pt x="3222668" y="97375"/>
                </a:lnTo>
                <a:lnTo>
                  <a:pt x="3224027" y="104928"/>
                </a:lnTo>
                <a:lnTo>
                  <a:pt x="3231147" y="110698"/>
                </a:lnTo>
                <a:lnTo>
                  <a:pt x="3240152" y="110698"/>
                </a:lnTo>
                <a:lnTo>
                  <a:pt x="3241199" y="110363"/>
                </a:lnTo>
                <a:lnTo>
                  <a:pt x="3242246" y="110363"/>
                </a:lnTo>
                <a:lnTo>
                  <a:pt x="3248467" y="107859"/>
                </a:lnTo>
                <a:lnTo>
                  <a:pt x="3253136" y="103318"/>
                </a:lnTo>
                <a:lnTo>
                  <a:pt x="3255764" y="97375"/>
                </a:lnTo>
                <a:lnTo>
                  <a:pt x="3255859" y="90667"/>
                </a:lnTo>
                <a:lnTo>
                  <a:pt x="3253414" y="84340"/>
                </a:lnTo>
                <a:lnTo>
                  <a:pt x="3248869" y="79654"/>
                </a:lnTo>
                <a:lnTo>
                  <a:pt x="3242871" y="77038"/>
                </a:lnTo>
                <a:lnTo>
                  <a:pt x="3236069" y="76919"/>
                </a:lnTo>
                <a:close/>
              </a:path>
              <a:path w="8802369" h="7507605">
                <a:moveTo>
                  <a:pt x="5090937" y="108024"/>
                </a:moveTo>
                <a:lnTo>
                  <a:pt x="5084913" y="110407"/>
                </a:lnTo>
                <a:lnTo>
                  <a:pt x="5080224" y="114891"/>
                </a:lnTo>
                <a:lnTo>
                  <a:pt x="5077478" y="121064"/>
                </a:lnTo>
                <a:lnTo>
                  <a:pt x="5077374" y="127799"/>
                </a:lnTo>
                <a:lnTo>
                  <a:pt x="5079782" y="133837"/>
                </a:lnTo>
                <a:lnTo>
                  <a:pt x="5084311" y="138538"/>
                </a:lnTo>
                <a:lnTo>
                  <a:pt x="5090567" y="141262"/>
                </a:lnTo>
                <a:lnTo>
                  <a:pt x="5091719" y="141608"/>
                </a:lnTo>
                <a:lnTo>
                  <a:pt x="5101980" y="141608"/>
                </a:lnTo>
                <a:lnTo>
                  <a:pt x="5108891" y="136173"/>
                </a:lnTo>
                <a:lnTo>
                  <a:pt x="5110776" y="128362"/>
                </a:lnTo>
                <a:lnTo>
                  <a:pt x="5110822" y="121598"/>
                </a:lnTo>
                <a:lnTo>
                  <a:pt x="5108394" y="115521"/>
                </a:lnTo>
                <a:lnTo>
                  <a:pt x="5103885" y="110812"/>
                </a:lnTo>
                <a:lnTo>
                  <a:pt x="5097687" y="108153"/>
                </a:lnTo>
                <a:lnTo>
                  <a:pt x="5090937" y="108024"/>
                </a:lnTo>
                <a:close/>
              </a:path>
              <a:path w="8802369" h="7507605">
                <a:moveTo>
                  <a:pt x="3075840" y="110568"/>
                </a:moveTo>
                <a:lnTo>
                  <a:pt x="3069163" y="110698"/>
                </a:lnTo>
                <a:lnTo>
                  <a:pt x="3062910" y="113428"/>
                </a:lnTo>
                <a:lnTo>
                  <a:pt x="3058404" y="118132"/>
                </a:lnTo>
                <a:lnTo>
                  <a:pt x="3056058" y="124171"/>
                </a:lnTo>
                <a:lnTo>
                  <a:pt x="3056284" y="130907"/>
                </a:lnTo>
                <a:lnTo>
                  <a:pt x="3057959" y="138885"/>
                </a:lnTo>
                <a:lnTo>
                  <a:pt x="3064974" y="144152"/>
                </a:lnTo>
                <a:lnTo>
                  <a:pt x="3075131" y="144152"/>
                </a:lnTo>
                <a:lnTo>
                  <a:pt x="3076492" y="143817"/>
                </a:lnTo>
                <a:lnTo>
                  <a:pt x="3082598" y="141088"/>
                </a:lnTo>
                <a:lnTo>
                  <a:pt x="3087094" y="136387"/>
                </a:lnTo>
                <a:lnTo>
                  <a:pt x="3089509" y="130348"/>
                </a:lnTo>
                <a:lnTo>
                  <a:pt x="3089372" y="123608"/>
                </a:lnTo>
                <a:lnTo>
                  <a:pt x="3086641" y="117436"/>
                </a:lnTo>
                <a:lnTo>
                  <a:pt x="3081898" y="112952"/>
                </a:lnTo>
                <a:lnTo>
                  <a:pt x="3075840" y="110568"/>
                </a:lnTo>
                <a:close/>
              </a:path>
              <a:path w="8802369" h="7507605">
                <a:moveTo>
                  <a:pt x="5256745" y="147019"/>
                </a:moveTo>
                <a:lnTo>
                  <a:pt x="5250628" y="149224"/>
                </a:lnTo>
                <a:lnTo>
                  <a:pt x="5245786" y="153563"/>
                </a:lnTo>
                <a:lnTo>
                  <a:pt x="5242918" y="159607"/>
                </a:lnTo>
                <a:lnTo>
                  <a:pt x="5242519" y="166379"/>
                </a:lnTo>
                <a:lnTo>
                  <a:pt x="5244672" y="172511"/>
                </a:lnTo>
                <a:lnTo>
                  <a:pt x="5248985" y="177370"/>
                </a:lnTo>
                <a:lnTo>
                  <a:pt x="5255065" y="180319"/>
                </a:lnTo>
                <a:lnTo>
                  <a:pt x="5256426" y="180654"/>
                </a:lnTo>
                <a:lnTo>
                  <a:pt x="5257787" y="180832"/>
                </a:lnTo>
                <a:lnTo>
                  <a:pt x="5266792" y="180832"/>
                </a:lnTo>
                <a:lnTo>
                  <a:pt x="5273808" y="175732"/>
                </a:lnTo>
                <a:lnTo>
                  <a:pt x="5275692" y="168089"/>
                </a:lnTo>
                <a:lnTo>
                  <a:pt x="5276031" y="161321"/>
                </a:lnTo>
                <a:lnTo>
                  <a:pt x="5273847" y="155188"/>
                </a:lnTo>
                <a:lnTo>
                  <a:pt x="5269523" y="150328"/>
                </a:lnTo>
                <a:lnTo>
                  <a:pt x="5263441" y="147377"/>
                </a:lnTo>
                <a:lnTo>
                  <a:pt x="5256745" y="147019"/>
                </a:lnTo>
                <a:close/>
              </a:path>
              <a:path w="8802369" h="7507605">
                <a:moveTo>
                  <a:pt x="2910524" y="149885"/>
                </a:moveTo>
                <a:lnTo>
                  <a:pt x="2903827" y="150267"/>
                </a:lnTo>
                <a:lnTo>
                  <a:pt x="2897713" y="153216"/>
                </a:lnTo>
                <a:lnTo>
                  <a:pt x="2893381" y="158075"/>
                </a:lnTo>
                <a:lnTo>
                  <a:pt x="2891216" y="164207"/>
                </a:lnTo>
                <a:lnTo>
                  <a:pt x="2891597" y="170979"/>
                </a:lnTo>
                <a:lnTo>
                  <a:pt x="2893639" y="178622"/>
                </a:lnTo>
                <a:lnTo>
                  <a:pt x="2900435" y="183711"/>
                </a:lnTo>
                <a:lnTo>
                  <a:pt x="2909429" y="183711"/>
                </a:lnTo>
                <a:lnTo>
                  <a:pt x="2924897" y="169194"/>
                </a:lnTo>
                <a:lnTo>
                  <a:pt x="2924539" y="162497"/>
                </a:lnTo>
                <a:lnTo>
                  <a:pt x="2921565" y="156382"/>
                </a:lnTo>
                <a:lnTo>
                  <a:pt x="2916665" y="152051"/>
                </a:lnTo>
                <a:lnTo>
                  <a:pt x="2910524" y="149885"/>
                </a:lnTo>
                <a:close/>
              </a:path>
              <a:path w="8802369" h="7507605">
                <a:moveTo>
                  <a:pt x="5421009" y="192080"/>
                </a:moveTo>
                <a:lnTo>
                  <a:pt x="5414798" y="194008"/>
                </a:lnTo>
                <a:lnTo>
                  <a:pt x="5409765" y="198133"/>
                </a:lnTo>
                <a:lnTo>
                  <a:pt x="5406578" y="204088"/>
                </a:lnTo>
                <a:lnTo>
                  <a:pt x="5406007" y="210821"/>
                </a:lnTo>
                <a:lnTo>
                  <a:pt x="5407979" y="217060"/>
                </a:lnTo>
                <a:lnTo>
                  <a:pt x="5412130" y="222118"/>
                </a:lnTo>
                <a:lnTo>
                  <a:pt x="5418096" y="225312"/>
                </a:lnTo>
                <a:lnTo>
                  <a:pt x="5419667" y="225658"/>
                </a:lnTo>
                <a:lnTo>
                  <a:pt x="5421342" y="225993"/>
                </a:lnTo>
                <a:lnTo>
                  <a:pt x="5430347" y="225993"/>
                </a:lnTo>
                <a:lnTo>
                  <a:pt x="5436944" y="221071"/>
                </a:lnTo>
                <a:lnTo>
                  <a:pt x="5439143" y="213763"/>
                </a:lnTo>
                <a:lnTo>
                  <a:pt x="5439774" y="207037"/>
                </a:lnTo>
                <a:lnTo>
                  <a:pt x="5437834" y="200821"/>
                </a:lnTo>
                <a:lnTo>
                  <a:pt x="5433695" y="195813"/>
                </a:lnTo>
                <a:lnTo>
                  <a:pt x="5427730" y="192716"/>
                </a:lnTo>
                <a:lnTo>
                  <a:pt x="5421009" y="192080"/>
                </a:lnTo>
                <a:close/>
              </a:path>
              <a:path w="8802369" h="7507605">
                <a:moveTo>
                  <a:pt x="2746681" y="195305"/>
                </a:moveTo>
                <a:lnTo>
                  <a:pt x="2739979" y="195941"/>
                </a:lnTo>
                <a:lnTo>
                  <a:pt x="2734025" y="199038"/>
                </a:lnTo>
                <a:lnTo>
                  <a:pt x="2729899" y="204047"/>
                </a:lnTo>
                <a:lnTo>
                  <a:pt x="2727971" y="210267"/>
                </a:lnTo>
                <a:lnTo>
                  <a:pt x="2728608" y="216998"/>
                </a:lnTo>
                <a:lnTo>
                  <a:pt x="2730807" y="224464"/>
                </a:lnTo>
                <a:lnTo>
                  <a:pt x="2737435" y="229218"/>
                </a:lnTo>
                <a:lnTo>
                  <a:pt x="2746429" y="229218"/>
                </a:lnTo>
                <a:lnTo>
                  <a:pt x="2761667" y="214044"/>
                </a:lnTo>
                <a:lnTo>
                  <a:pt x="2761036" y="207313"/>
                </a:lnTo>
                <a:lnTo>
                  <a:pt x="2757862" y="201358"/>
                </a:lnTo>
                <a:lnTo>
                  <a:pt x="2752860" y="197233"/>
                </a:lnTo>
                <a:lnTo>
                  <a:pt x="2746681" y="195305"/>
                </a:lnTo>
                <a:close/>
              </a:path>
              <a:path w="8802369" h="7507605">
                <a:moveTo>
                  <a:pt x="5583481" y="243108"/>
                </a:moveTo>
                <a:lnTo>
                  <a:pt x="5577175" y="244818"/>
                </a:lnTo>
                <a:lnTo>
                  <a:pt x="5572009" y="248788"/>
                </a:lnTo>
                <a:lnTo>
                  <a:pt x="5568668" y="254683"/>
                </a:lnTo>
                <a:lnTo>
                  <a:pt x="5567819" y="261349"/>
                </a:lnTo>
                <a:lnTo>
                  <a:pt x="5569571" y="267614"/>
                </a:lnTo>
                <a:lnTo>
                  <a:pt x="5573542" y="272765"/>
                </a:lnTo>
                <a:lnTo>
                  <a:pt x="5579348" y="276085"/>
                </a:lnTo>
                <a:lnTo>
                  <a:pt x="5581233" y="276755"/>
                </a:lnTo>
                <a:lnTo>
                  <a:pt x="5583013" y="276933"/>
                </a:lnTo>
                <a:lnTo>
                  <a:pt x="5591913" y="276933"/>
                </a:lnTo>
                <a:lnTo>
                  <a:pt x="5598614" y="272515"/>
                </a:lnTo>
                <a:lnTo>
                  <a:pt x="5600918" y="265384"/>
                </a:lnTo>
                <a:lnTo>
                  <a:pt x="5601738" y="258723"/>
                </a:lnTo>
                <a:lnTo>
                  <a:pt x="5600015" y="252458"/>
                </a:lnTo>
                <a:lnTo>
                  <a:pt x="5596074" y="247308"/>
                </a:lnTo>
                <a:lnTo>
                  <a:pt x="5590238" y="243992"/>
                </a:lnTo>
                <a:lnTo>
                  <a:pt x="5583481" y="243108"/>
                </a:lnTo>
                <a:close/>
              </a:path>
              <a:path w="8802369" h="7507605">
                <a:moveTo>
                  <a:pt x="2584632" y="246599"/>
                </a:moveTo>
                <a:lnTo>
                  <a:pt x="2577994" y="247385"/>
                </a:lnTo>
                <a:lnTo>
                  <a:pt x="2572099" y="250802"/>
                </a:lnTo>
                <a:lnTo>
                  <a:pt x="2568128" y="256001"/>
                </a:lnTo>
                <a:lnTo>
                  <a:pt x="2566415" y="262282"/>
                </a:lnTo>
                <a:lnTo>
                  <a:pt x="2567293" y="268944"/>
                </a:lnTo>
                <a:lnTo>
                  <a:pt x="2569681" y="276085"/>
                </a:lnTo>
                <a:lnTo>
                  <a:pt x="2576298" y="280494"/>
                </a:lnTo>
                <a:lnTo>
                  <a:pt x="2585125" y="280494"/>
                </a:lnTo>
                <a:lnTo>
                  <a:pt x="2600273" y="264748"/>
                </a:lnTo>
                <a:lnTo>
                  <a:pt x="2599386" y="258086"/>
                </a:lnTo>
                <a:lnTo>
                  <a:pt x="2596000" y="252281"/>
                </a:lnTo>
                <a:lnTo>
                  <a:pt x="2590858" y="248341"/>
                </a:lnTo>
                <a:lnTo>
                  <a:pt x="2584632" y="246599"/>
                </a:lnTo>
                <a:close/>
              </a:path>
              <a:path w="8802369" h="7507605">
                <a:moveTo>
                  <a:pt x="5744502" y="300171"/>
                </a:moveTo>
                <a:lnTo>
                  <a:pt x="5738152" y="301676"/>
                </a:lnTo>
                <a:lnTo>
                  <a:pt x="5732843" y="305412"/>
                </a:lnTo>
                <a:lnTo>
                  <a:pt x="5729291" y="311058"/>
                </a:lnTo>
                <a:lnTo>
                  <a:pt x="5728179" y="317751"/>
                </a:lnTo>
                <a:lnTo>
                  <a:pt x="5729658" y="324111"/>
                </a:lnTo>
                <a:lnTo>
                  <a:pt x="5733414" y="329421"/>
                </a:lnTo>
                <a:lnTo>
                  <a:pt x="5739134" y="332963"/>
                </a:lnTo>
                <a:lnTo>
                  <a:pt x="5741228" y="333811"/>
                </a:lnTo>
                <a:lnTo>
                  <a:pt x="5743217" y="334146"/>
                </a:lnTo>
                <a:lnTo>
                  <a:pt x="5752118" y="334146"/>
                </a:lnTo>
                <a:lnTo>
                  <a:pt x="5758505" y="329906"/>
                </a:lnTo>
                <a:lnTo>
                  <a:pt x="5761018" y="323110"/>
                </a:lnTo>
                <a:lnTo>
                  <a:pt x="5762071" y="316442"/>
                </a:lnTo>
                <a:lnTo>
                  <a:pt x="5760573" y="310125"/>
                </a:lnTo>
                <a:lnTo>
                  <a:pt x="5756836" y="304826"/>
                </a:lnTo>
                <a:lnTo>
                  <a:pt x="5751175" y="301215"/>
                </a:lnTo>
                <a:lnTo>
                  <a:pt x="5744502" y="300171"/>
                </a:lnTo>
                <a:close/>
              </a:path>
              <a:path w="8802369" h="7507605">
                <a:moveTo>
                  <a:pt x="2424480" y="303735"/>
                </a:moveTo>
                <a:lnTo>
                  <a:pt x="2417884" y="304776"/>
                </a:lnTo>
                <a:lnTo>
                  <a:pt x="2412144" y="308412"/>
                </a:lnTo>
                <a:lnTo>
                  <a:pt x="2408375" y="313753"/>
                </a:lnTo>
                <a:lnTo>
                  <a:pt x="2406898" y="320082"/>
                </a:lnTo>
                <a:lnTo>
                  <a:pt x="2408031" y="326681"/>
                </a:lnTo>
                <a:lnTo>
                  <a:pt x="2410418" y="333466"/>
                </a:lnTo>
                <a:lnTo>
                  <a:pt x="2417036" y="337717"/>
                </a:lnTo>
                <a:lnTo>
                  <a:pt x="2425863" y="337717"/>
                </a:lnTo>
                <a:lnTo>
                  <a:pt x="2440755" y="321316"/>
                </a:lnTo>
                <a:lnTo>
                  <a:pt x="2439622" y="314618"/>
                </a:lnTo>
                <a:lnTo>
                  <a:pt x="2436082" y="308974"/>
                </a:lnTo>
                <a:lnTo>
                  <a:pt x="2430791" y="305240"/>
                </a:lnTo>
                <a:lnTo>
                  <a:pt x="2424480" y="303735"/>
                </a:lnTo>
                <a:close/>
              </a:path>
              <a:path w="8802369" h="7507605">
                <a:moveTo>
                  <a:pt x="5903190" y="362986"/>
                </a:moveTo>
                <a:lnTo>
                  <a:pt x="5896825" y="364224"/>
                </a:lnTo>
                <a:lnTo>
                  <a:pt x="5891403" y="367786"/>
                </a:lnTo>
                <a:lnTo>
                  <a:pt x="5887611" y="373370"/>
                </a:lnTo>
                <a:lnTo>
                  <a:pt x="5886310" y="379998"/>
                </a:lnTo>
                <a:lnTo>
                  <a:pt x="5887572" y="386403"/>
                </a:lnTo>
                <a:lnTo>
                  <a:pt x="5891130" y="391851"/>
                </a:lnTo>
                <a:lnTo>
                  <a:pt x="5896721" y="395610"/>
                </a:lnTo>
                <a:lnTo>
                  <a:pt x="5898815" y="396626"/>
                </a:lnTo>
                <a:lnTo>
                  <a:pt x="5901118" y="396972"/>
                </a:lnTo>
                <a:lnTo>
                  <a:pt x="5910019" y="396972"/>
                </a:lnTo>
                <a:lnTo>
                  <a:pt x="5916301" y="393066"/>
                </a:lnTo>
                <a:lnTo>
                  <a:pt x="5919024" y="386616"/>
                </a:lnTo>
                <a:lnTo>
                  <a:pt x="5920308" y="379988"/>
                </a:lnTo>
                <a:lnTo>
                  <a:pt x="5919010" y="373584"/>
                </a:lnTo>
                <a:lnTo>
                  <a:pt x="5915416" y="368135"/>
                </a:lnTo>
                <a:lnTo>
                  <a:pt x="5909809" y="364376"/>
                </a:lnTo>
                <a:lnTo>
                  <a:pt x="5903190" y="362986"/>
                </a:lnTo>
                <a:close/>
              </a:path>
              <a:path w="8802369" h="7507605">
                <a:moveTo>
                  <a:pt x="2266433" y="366720"/>
                </a:moveTo>
                <a:lnTo>
                  <a:pt x="2259805" y="368103"/>
                </a:lnTo>
                <a:lnTo>
                  <a:pt x="2254225" y="371867"/>
                </a:lnTo>
                <a:lnTo>
                  <a:pt x="2250663" y="377315"/>
                </a:lnTo>
                <a:lnTo>
                  <a:pt x="2249423" y="383718"/>
                </a:lnTo>
                <a:lnTo>
                  <a:pt x="2250811" y="390344"/>
                </a:lnTo>
                <a:lnTo>
                  <a:pt x="2253523" y="396804"/>
                </a:lnTo>
                <a:lnTo>
                  <a:pt x="2259805" y="400710"/>
                </a:lnTo>
                <a:lnTo>
                  <a:pt x="2268632" y="400710"/>
                </a:lnTo>
                <a:lnTo>
                  <a:pt x="2283368" y="383711"/>
                </a:lnTo>
                <a:lnTo>
                  <a:pt x="2282056" y="377108"/>
                </a:lnTo>
                <a:lnTo>
                  <a:pt x="2278291" y="371524"/>
                </a:lnTo>
                <a:lnTo>
                  <a:pt x="2272839" y="367961"/>
                </a:lnTo>
                <a:lnTo>
                  <a:pt x="2266433" y="366720"/>
                </a:lnTo>
                <a:close/>
              </a:path>
              <a:path w="8802369" h="7507605">
                <a:moveTo>
                  <a:pt x="6059544" y="431597"/>
                </a:moveTo>
                <a:lnTo>
                  <a:pt x="6053116" y="432650"/>
                </a:lnTo>
                <a:lnTo>
                  <a:pt x="6047572" y="436026"/>
                </a:lnTo>
                <a:lnTo>
                  <a:pt x="6043627" y="441452"/>
                </a:lnTo>
                <a:lnTo>
                  <a:pt x="6042092" y="448014"/>
                </a:lnTo>
                <a:lnTo>
                  <a:pt x="6043130" y="454465"/>
                </a:lnTo>
                <a:lnTo>
                  <a:pt x="6046484" y="460055"/>
                </a:lnTo>
                <a:lnTo>
                  <a:pt x="6051899" y="464038"/>
                </a:lnTo>
                <a:lnTo>
                  <a:pt x="6054098" y="465064"/>
                </a:lnTo>
                <a:lnTo>
                  <a:pt x="6056506" y="465566"/>
                </a:lnTo>
                <a:lnTo>
                  <a:pt x="6065302" y="465566"/>
                </a:lnTo>
                <a:lnTo>
                  <a:pt x="6071480" y="461828"/>
                </a:lnTo>
                <a:lnTo>
                  <a:pt x="6074307" y="455713"/>
                </a:lnTo>
                <a:lnTo>
                  <a:pt x="6075902" y="449157"/>
                </a:lnTo>
                <a:lnTo>
                  <a:pt x="6074896" y="442710"/>
                </a:lnTo>
                <a:lnTo>
                  <a:pt x="6071553" y="437121"/>
                </a:lnTo>
                <a:lnTo>
                  <a:pt x="6066139" y="433138"/>
                </a:lnTo>
                <a:lnTo>
                  <a:pt x="6059544" y="431597"/>
                </a:lnTo>
                <a:close/>
              </a:path>
              <a:path w="8802369" h="7507605">
                <a:moveTo>
                  <a:pt x="2110815" y="435404"/>
                </a:moveTo>
                <a:lnTo>
                  <a:pt x="2104281" y="437044"/>
                </a:lnTo>
                <a:lnTo>
                  <a:pt x="2098849" y="441000"/>
                </a:lnTo>
                <a:lnTo>
                  <a:pt x="2095470" y="446532"/>
                </a:lnTo>
                <a:lnTo>
                  <a:pt x="2094416" y="452921"/>
                </a:lnTo>
                <a:lnTo>
                  <a:pt x="2095957" y="459451"/>
                </a:lnTo>
                <a:lnTo>
                  <a:pt x="2098847" y="465734"/>
                </a:lnTo>
                <a:lnTo>
                  <a:pt x="2104962" y="469305"/>
                </a:lnTo>
                <a:lnTo>
                  <a:pt x="2113789" y="469305"/>
                </a:lnTo>
                <a:lnTo>
                  <a:pt x="2128384" y="451729"/>
                </a:lnTo>
                <a:lnTo>
                  <a:pt x="2126867" y="445190"/>
                </a:lnTo>
                <a:lnTo>
                  <a:pt x="2122812" y="439762"/>
                </a:lnTo>
                <a:lnTo>
                  <a:pt x="2117227" y="436405"/>
                </a:lnTo>
                <a:lnTo>
                  <a:pt x="2110815" y="435404"/>
                </a:lnTo>
                <a:close/>
              </a:path>
              <a:path w="8802369" h="7507605">
                <a:moveTo>
                  <a:pt x="6213206" y="505859"/>
                </a:moveTo>
                <a:lnTo>
                  <a:pt x="6206790" y="506635"/>
                </a:lnTo>
                <a:lnTo>
                  <a:pt x="6201119" y="509799"/>
                </a:lnTo>
                <a:lnTo>
                  <a:pt x="6196921" y="515146"/>
                </a:lnTo>
                <a:lnTo>
                  <a:pt x="6195152" y="521611"/>
                </a:lnTo>
                <a:lnTo>
                  <a:pt x="6195965" y="528046"/>
                </a:lnTo>
                <a:lnTo>
                  <a:pt x="6199115" y="533720"/>
                </a:lnTo>
                <a:lnTo>
                  <a:pt x="6204355" y="537899"/>
                </a:lnTo>
                <a:lnTo>
                  <a:pt x="6206763" y="539093"/>
                </a:lnTo>
                <a:lnTo>
                  <a:pt x="6209486" y="539763"/>
                </a:lnTo>
                <a:lnTo>
                  <a:pt x="6218177" y="539763"/>
                </a:lnTo>
                <a:lnTo>
                  <a:pt x="6224145" y="536371"/>
                </a:lnTo>
                <a:lnTo>
                  <a:pt x="6227182" y="530434"/>
                </a:lnTo>
                <a:lnTo>
                  <a:pt x="6228949" y="523963"/>
                </a:lnTo>
                <a:lnTo>
                  <a:pt x="6228124" y="517526"/>
                </a:lnTo>
                <a:lnTo>
                  <a:pt x="6224944" y="511854"/>
                </a:lnTo>
                <a:lnTo>
                  <a:pt x="6219643" y="507680"/>
                </a:lnTo>
                <a:lnTo>
                  <a:pt x="6213206" y="505859"/>
                </a:lnTo>
                <a:close/>
              </a:path>
              <a:path w="8802369" h="7507605">
                <a:moveTo>
                  <a:pt x="1957766" y="509616"/>
                </a:moveTo>
                <a:lnTo>
                  <a:pt x="1951301" y="511408"/>
                </a:lnTo>
                <a:lnTo>
                  <a:pt x="1945954" y="515614"/>
                </a:lnTo>
                <a:lnTo>
                  <a:pt x="1942789" y="521345"/>
                </a:lnTo>
                <a:lnTo>
                  <a:pt x="1942010" y="527838"/>
                </a:lnTo>
                <a:lnTo>
                  <a:pt x="1943825" y="534329"/>
                </a:lnTo>
                <a:lnTo>
                  <a:pt x="1946883" y="540276"/>
                </a:lnTo>
                <a:lnTo>
                  <a:pt x="1952820" y="543501"/>
                </a:lnTo>
                <a:lnTo>
                  <a:pt x="1961490" y="543501"/>
                </a:lnTo>
                <a:lnTo>
                  <a:pt x="1975865" y="525352"/>
                </a:lnTo>
                <a:lnTo>
                  <a:pt x="1974044" y="518884"/>
                </a:lnTo>
                <a:lnTo>
                  <a:pt x="1969871" y="513608"/>
                </a:lnTo>
                <a:lnTo>
                  <a:pt x="1964200" y="510434"/>
                </a:lnTo>
                <a:lnTo>
                  <a:pt x="1957766" y="509616"/>
                </a:lnTo>
                <a:close/>
              </a:path>
              <a:path w="8802369" h="7507605">
                <a:moveTo>
                  <a:pt x="6364026" y="585577"/>
                </a:moveTo>
                <a:lnTo>
                  <a:pt x="6357570" y="586118"/>
                </a:lnTo>
                <a:lnTo>
                  <a:pt x="6351782" y="589078"/>
                </a:lnTo>
                <a:lnTo>
                  <a:pt x="6347387" y="594264"/>
                </a:lnTo>
                <a:lnTo>
                  <a:pt x="6345326" y="600670"/>
                </a:lnTo>
                <a:lnTo>
                  <a:pt x="6345895" y="607152"/>
                </a:lnTo>
                <a:lnTo>
                  <a:pt x="6348860" y="612966"/>
                </a:lnTo>
                <a:lnTo>
                  <a:pt x="6353984" y="617363"/>
                </a:lnTo>
                <a:lnTo>
                  <a:pt x="6356497" y="618724"/>
                </a:lnTo>
                <a:lnTo>
                  <a:pt x="6359429" y="619394"/>
                </a:lnTo>
                <a:lnTo>
                  <a:pt x="6368224" y="619394"/>
                </a:lnTo>
                <a:lnTo>
                  <a:pt x="6373983" y="616337"/>
                </a:lnTo>
                <a:lnTo>
                  <a:pt x="6377125" y="610735"/>
                </a:lnTo>
                <a:lnTo>
                  <a:pt x="6379126" y="604241"/>
                </a:lnTo>
                <a:lnTo>
                  <a:pt x="6378525" y="597730"/>
                </a:lnTo>
                <a:lnTo>
                  <a:pt x="6375549" y="591949"/>
                </a:lnTo>
                <a:lnTo>
                  <a:pt x="6370423" y="587647"/>
                </a:lnTo>
                <a:lnTo>
                  <a:pt x="6364026" y="585577"/>
                </a:lnTo>
                <a:close/>
              </a:path>
              <a:path w="8802369" h="7507605">
                <a:moveTo>
                  <a:pt x="1807435" y="589480"/>
                </a:moveTo>
                <a:lnTo>
                  <a:pt x="1801034" y="591552"/>
                </a:lnTo>
                <a:lnTo>
                  <a:pt x="1795843" y="595925"/>
                </a:lnTo>
                <a:lnTo>
                  <a:pt x="1792884" y="601698"/>
                </a:lnTo>
                <a:lnTo>
                  <a:pt x="1792345" y="608170"/>
                </a:lnTo>
                <a:lnTo>
                  <a:pt x="1794416" y="614640"/>
                </a:lnTo>
                <a:lnTo>
                  <a:pt x="1797463" y="620075"/>
                </a:lnTo>
                <a:lnTo>
                  <a:pt x="1803243" y="623300"/>
                </a:lnTo>
                <a:lnTo>
                  <a:pt x="1812070" y="623300"/>
                </a:lnTo>
                <a:lnTo>
                  <a:pt x="1826169" y="604502"/>
                </a:lnTo>
                <a:lnTo>
                  <a:pt x="1824122" y="598002"/>
                </a:lnTo>
                <a:lnTo>
                  <a:pt x="1819730" y="592913"/>
                </a:lnTo>
                <a:lnTo>
                  <a:pt x="1813917" y="590002"/>
                </a:lnTo>
                <a:lnTo>
                  <a:pt x="1807435" y="589480"/>
                </a:lnTo>
                <a:close/>
              </a:path>
              <a:path w="8802369" h="7507605">
                <a:moveTo>
                  <a:pt x="6511841" y="670653"/>
                </a:moveTo>
                <a:lnTo>
                  <a:pt x="6505328" y="670990"/>
                </a:lnTo>
                <a:lnTo>
                  <a:pt x="6499423" y="673713"/>
                </a:lnTo>
                <a:lnTo>
                  <a:pt x="6494922" y="678649"/>
                </a:lnTo>
                <a:lnTo>
                  <a:pt x="6492627" y="685060"/>
                </a:lnTo>
                <a:lnTo>
                  <a:pt x="6492972" y="691579"/>
                </a:lnTo>
                <a:lnTo>
                  <a:pt x="6495732" y="697492"/>
                </a:lnTo>
                <a:lnTo>
                  <a:pt x="6500681" y="702083"/>
                </a:lnTo>
                <a:lnTo>
                  <a:pt x="6503404" y="703612"/>
                </a:lnTo>
                <a:lnTo>
                  <a:pt x="6506440" y="704460"/>
                </a:lnTo>
                <a:lnTo>
                  <a:pt x="6515131" y="704460"/>
                </a:lnTo>
                <a:lnTo>
                  <a:pt x="6520681" y="701570"/>
                </a:lnTo>
                <a:lnTo>
                  <a:pt x="6523927" y="696146"/>
                </a:lnTo>
                <a:lnTo>
                  <a:pt x="6526222" y="689838"/>
                </a:lnTo>
                <a:lnTo>
                  <a:pt x="6525877" y="683370"/>
                </a:lnTo>
                <a:lnTo>
                  <a:pt x="6523117" y="677473"/>
                </a:lnTo>
                <a:lnTo>
                  <a:pt x="6518168" y="672880"/>
                </a:lnTo>
                <a:lnTo>
                  <a:pt x="6511841" y="670653"/>
                </a:lnTo>
                <a:close/>
              </a:path>
              <a:path w="8802369" h="7507605">
                <a:moveTo>
                  <a:pt x="1660061" y="674633"/>
                </a:moveTo>
                <a:lnTo>
                  <a:pt x="1653656" y="676953"/>
                </a:lnTo>
                <a:lnTo>
                  <a:pt x="1648723" y="681476"/>
                </a:lnTo>
                <a:lnTo>
                  <a:pt x="1646018" y="687380"/>
                </a:lnTo>
                <a:lnTo>
                  <a:pt x="1645731" y="693888"/>
                </a:lnTo>
                <a:lnTo>
                  <a:pt x="1648054" y="700219"/>
                </a:lnTo>
                <a:lnTo>
                  <a:pt x="1651112" y="705486"/>
                </a:lnTo>
                <a:lnTo>
                  <a:pt x="1656714" y="708365"/>
                </a:lnTo>
                <a:lnTo>
                  <a:pt x="1665541" y="708365"/>
                </a:lnTo>
                <a:lnTo>
                  <a:pt x="1679314" y="689040"/>
                </a:lnTo>
                <a:lnTo>
                  <a:pt x="1677090" y="682733"/>
                </a:lnTo>
                <a:lnTo>
                  <a:pt x="1672493" y="677696"/>
                </a:lnTo>
                <a:lnTo>
                  <a:pt x="1666578" y="674938"/>
                </a:lnTo>
                <a:lnTo>
                  <a:pt x="1660061" y="674633"/>
                </a:lnTo>
                <a:close/>
              </a:path>
              <a:path w="8802369" h="7507605">
                <a:moveTo>
                  <a:pt x="6656409" y="761071"/>
                </a:moveTo>
                <a:lnTo>
                  <a:pt x="6636881" y="781295"/>
                </a:lnTo>
                <a:lnTo>
                  <a:pt x="6639388" y="787335"/>
                </a:lnTo>
                <a:lnTo>
                  <a:pt x="6644132" y="792070"/>
                </a:lnTo>
                <a:lnTo>
                  <a:pt x="6647064" y="793944"/>
                </a:lnTo>
                <a:lnTo>
                  <a:pt x="6650310" y="794792"/>
                </a:lnTo>
                <a:lnTo>
                  <a:pt x="6658896" y="794792"/>
                </a:lnTo>
                <a:lnTo>
                  <a:pt x="6664341" y="792070"/>
                </a:lnTo>
                <a:lnTo>
                  <a:pt x="6667587" y="787148"/>
                </a:lnTo>
                <a:lnTo>
                  <a:pt x="6670072" y="780812"/>
                </a:lnTo>
                <a:lnTo>
                  <a:pt x="6669956" y="774268"/>
                </a:lnTo>
                <a:lnTo>
                  <a:pt x="6667425" y="768264"/>
                </a:lnTo>
                <a:lnTo>
                  <a:pt x="6662666" y="763547"/>
                </a:lnTo>
                <a:lnTo>
                  <a:pt x="6656409" y="761071"/>
                </a:lnTo>
                <a:close/>
              </a:path>
              <a:path w="8802369" h="7507605">
                <a:moveTo>
                  <a:pt x="1515911" y="765150"/>
                </a:moveTo>
                <a:lnTo>
                  <a:pt x="1509671" y="767631"/>
                </a:lnTo>
                <a:lnTo>
                  <a:pt x="1504890" y="772339"/>
                </a:lnTo>
                <a:lnTo>
                  <a:pt x="1502369" y="778321"/>
                </a:lnTo>
                <a:lnTo>
                  <a:pt x="1502269" y="784814"/>
                </a:lnTo>
                <a:lnTo>
                  <a:pt x="1504750" y="791054"/>
                </a:lnTo>
                <a:lnTo>
                  <a:pt x="1507975" y="796153"/>
                </a:lnTo>
                <a:lnTo>
                  <a:pt x="1513409" y="798698"/>
                </a:lnTo>
                <a:lnTo>
                  <a:pt x="1522068" y="798698"/>
                </a:lnTo>
                <a:lnTo>
                  <a:pt x="1535581" y="778792"/>
                </a:lnTo>
                <a:lnTo>
                  <a:pt x="1533105" y="772552"/>
                </a:lnTo>
                <a:lnTo>
                  <a:pt x="1528390" y="767770"/>
                </a:lnTo>
                <a:lnTo>
                  <a:pt x="1522405" y="765250"/>
                </a:lnTo>
                <a:lnTo>
                  <a:pt x="1515911" y="765150"/>
                </a:lnTo>
                <a:close/>
              </a:path>
              <a:path w="8802369" h="7507605">
                <a:moveTo>
                  <a:pt x="6791117" y="856446"/>
                </a:moveTo>
                <a:lnTo>
                  <a:pt x="6785054" y="858761"/>
                </a:lnTo>
                <a:lnTo>
                  <a:pt x="6780149" y="863387"/>
                </a:lnTo>
                <a:lnTo>
                  <a:pt x="6777415" y="869561"/>
                </a:lnTo>
                <a:lnTo>
                  <a:pt x="6777283" y="876100"/>
                </a:lnTo>
                <a:lnTo>
                  <a:pt x="6779604" y="882224"/>
                </a:lnTo>
                <a:lnTo>
                  <a:pt x="6784233" y="887156"/>
                </a:lnTo>
                <a:lnTo>
                  <a:pt x="6787165" y="889198"/>
                </a:lnTo>
                <a:lnTo>
                  <a:pt x="6790725" y="890213"/>
                </a:lnTo>
                <a:lnTo>
                  <a:pt x="6799311" y="890213"/>
                </a:lnTo>
                <a:lnTo>
                  <a:pt x="6804651" y="887669"/>
                </a:lnTo>
                <a:lnTo>
                  <a:pt x="6807792" y="883083"/>
                </a:lnTo>
                <a:lnTo>
                  <a:pt x="6810528" y="876837"/>
                </a:lnTo>
                <a:lnTo>
                  <a:pt x="6810672" y="870307"/>
                </a:lnTo>
                <a:lnTo>
                  <a:pt x="6808381" y="864222"/>
                </a:lnTo>
                <a:lnTo>
                  <a:pt x="6803813" y="859314"/>
                </a:lnTo>
                <a:lnTo>
                  <a:pt x="6797613" y="856583"/>
                </a:lnTo>
                <a:lnTo>
                  <a:pt x="6791117" y="856446"/>
                </a:lnTo>
                <a:close/>
              </a:path>
              <a:path w="8802369" h="7507605">
                <a:moveTo>
                  <a:pt x="1381540" y="860519"/>
                </a:moveTo>
                <a:lnTo>
                  <a:pt x="1375059" y="860656"/>
                </a:lnTo>
                <a:lnTo>
                  <a:pt x="1368911" y="863387"/>
                </a:lnTo>
                <a:lnTo>
                  <a:pt x="1364290" y="868320"/>
                </a:lnTo>
                <a:lnTo>
                  <a:pt x="1361974" y="874447"/>
                </a:lnTo>
                <a:lnTo>
                  <a:pt x="1362108" y="880986"/>
                </a:lnTo>
                <a:lnTo>
                  <a:pt x="1364838" y="887156"/>
                </a:lnTo>
                <a:lnTo>
                  <a:pt x="1368063" y="891742"/>
                </a:lnTo>
                <a:lnTo>
                  <a:pt x="1373330" y="894286"/>
                </a:lnTo>
                <a:lnTo>
                  <a:pt x="1382157" y="894286"/>
                </a:lnTo>
                <a:lnTo>
                  <a:pt x="1385549" y="893271"/>
                </a:lnTo>
                <a:lnTo>
                  <a:pt x="1388439" y="891229"/>
                </a:lnTo>
                <a:lnTo>
                  <a:pt x="1393064" y="886302"/>
                </a:lnTo>
                <a:lnTo>
                  <a:pt x="1395380" y="880177"/>
                </a:lnTo>
                <a:lnTo>
                  <a:pt x="1395243" y="873636"/>
                </a:lnTo>
                <a:lnTo>
                  <a:pt x="1392512" y="867460"/>
                </a:lnTo>
                <a:lnTo>
                  <a:pt x="1387607" y="862835"/>
                </a:lnTo>
                <a:lnTo>
                  <a:pt x="1381540" y="860519"/>
                </a:lnTo>
                <a:close/>
              </a:path>
              <a:path w="8802369" h="7507605">
                <a:moveTo>
                  <a:pt x="6928705" y="956819"/>
                </a:moveTo>
                <a:lnTo>
                  <a:pt x="6922537" y="958929"/>
                </a:lnTo>
                <a:lnTo>
                  <a:pt x="6917527" y="963394"/>
                </a:lnTo>
                <a:lnTo>
                  <a:pt x="6914589" y="969446"/>
                </a:lnTo>
                <a:lnTo>
                  <a:pt x="6914203" y="975915"/>
                </a:lnTo>
                <a:lnTo>
                  <a:pt x="6916290" y="982065"/>
                </a:lnTo>
                <a:lnTo>
                  <a:pt x="6920773" y="987163"/>
                </a:lnTo>
                <a:lnTo>
                  <a:pt x="6923810" y="989372"/>
                </a:lnTo>
                <a:lnTo>
                  <a:pt x="6927370" y="990566"/>
                </a:lnTo>
                <a:lnTo>
                  <a:pt x="6936165" y="990566"/>
                </a:lnTo>
                <a:lnTo>
                  <a:pt x="6941296" y="988357"/>
                </a:lnTo>
                <a:lnTo>
                  <a:pt x="6944542" y="983938"/>
                </a:lnTo>
                <a:lnTo>
                  <a:pt x="6947510" y="977862"/>
                </a:lnTo>
                <a:lnTo>
                  <a:pt x="6947867" y="971355"/>
                </a:lnTo>
                <a:lnTo>
                  <a:pt x="6945749" y="965197"/>
                </a:lnTo>
                <a:lnTo>
                  <a:pt x="6941296" y="960169"/>
                </a:lnTo>
                <a:lnTo>
                  <a:pt x="6935226" y="957189"/>
                </a:lnTo>
                <a:lnTo>
                  <a:pt x="6928705" y="956819"/>
                </a:lnTo>
                <a:close/>
              </a:path>
              <a:path w="8802369" h="7507605">
                <a:moveTo>
                  <a:pt x="1244183" y="960955"/>
                </a:moveTo>
                <a:lnTo>
                  <a:pt x="1237707" y="961333"/>
                </a:lnTo>
                <a:lnTo>
                  <a:pt x="1231721" y="964242"/>
                </a:lnTo>
                <a:lnTo>
                  <a:pt x="1227256" y="969368"/>
                </a:lnTo>
                <a:lnTo>
                  <a:pt x="1225146" y="975557"/>
                </a:lnTo>
                <a:lnTo>
                  <a:pt x="1225516" y="982031"/>
                </a:lnTo>
                <a:lnTo>
                  <a:pt x="1228496" y="988011"/>
                </a:lnTo>
                <a:lnTo>
                  <a:pt x="1231721" y="992430"/>
                </a:lnTo>
                <a:lnTo>
                  <a:pt x="1236821" y="994807"/>
                </a:lnTo>
                <a:lnTo>
                  <a:pt x="1245480" y="994807"/>
                </a:lnTo>
                <a:lnTo>
                  <a:pt x="1249218" y="993624"/>
                </a:lnTo>
                <a:lnTo>
                  <a:pt x="1252265" y="991236"/>
                </a:lnTo>
                <a:lnTo>
                  <a:pt x="1256711" y="986210"/>
                </a:lnTo>
                <a:lnTo>
                  <a:pt x="1258782" y="980055"/>
                </a:lnTo>
                <a:lnTo>
                  <a:pt x="1258401" y="973548"/>
                </a:lnTo>
                <a:lnTo>
                  <a:pt x="1255490" y="967467"/>
                </a:lnTo>
                <a:lnTo>
                  <a:pt x="1250370" y="963026"/>
                </a:lnTo>
                <a:lnTo>
                  <a:pt x="1244183" y="960955"/>
                </a:lnTo>
                <a:close/>
              </a:path>
              <a:path w="8802369" h="7507605">
                <a:moveTo>
                  <a:pt x="7062614" y="1062000"/>
                </a:moveTo>
                <a:lnTo>
                  <a:pt x="7056369" y="1063869"/>
                </a:lnTo>
                <a:lnTo>
                  <a:pt x="7051136" y="1068155"/>
                </a:lnTo>
                <a:lnTo>
                  <a:pt x="7047963" y="1074140"/>
                </a:lnTo>
                <a:lnTo>
                  <a:pt x="7047353" y="1080635"/>
                </a:lnTo>
                <a:lnTo>
                  <a:pt x="7049236" y="1086878"/>
                </a:lnTo>
                <a:lnTo>
                  <a:pt x="7053544" y="1092102"/>
                </a:lnTo>
                <a:lnTo>
                  <a:pt x="7056790" y="1094647"/>
                </a:lnTo>
                <a:lnTo>
                  <a:pt x="7060455" y="1095830"/>
                </a:lnTo>
                <a:lnTo>
                  <a:pt x="7069146" y="1095830"/>
                </a:lnTo>
                <a:lnTo>
                  <a:pt x="7074067" y="1093799"/>
                </a:lnTo>
                <a:lnTo>
                  <a:pt x="7077418" y="1089715"/>
                </a:lnTo>
                <a:lnTo>
                  <a:pt x="7080592" y="1083731"/>
                </a:lnTo>
                <a:lnTo>
                  <a:pt x="7081213" y="1077236"/>
                </a:lnTo>
                <a:lnTo>
                  <a:pt x="7079361" y="1070997"/>
                </a:lnTo>
                <a:lnTo>
                  <a:pt x="7075114" y="1065779"/>
                </a:lnTo>
                <a:lnTo>
                  <a:pt x="7069114" y="1062615"/>
                </a:lnTo>
                <a:lnTo>
                  <a:pt x="7062614" y="1062000"/>
                </a:lnTo>
                <a:close/>
              </a:path>
              <a:path w="8802369" h="7507605">
                <a:moveTo>
                  <a:pt x="1110577" y="1066245"/>
                </a:moveTo>
                <a:lnTo>
                  <a:pt x="1104085" y="1066860"/>
                </a:lnTo>
                <a:lnTo>
                  <a:pt x="1098102" y="1070019"/>
                </a:lnTo>
                <a:lnTo>
                  <a:pt x="1093886" y="1075242"/>
                </a:lnTo>
                <a:lnTo>
                  <a:pt x="1092010" y="1081482"/>
                </a:lnTo>
                <a:lnTo>
                  <a:pt x="1092585" y="1087977"/>
                </a:lnTo>
                <a:lnTo>
                  <a:pt x="1095725" y="1093966"/>
                </a:lnTo>
                <a:lnTo>
                  <a:pt x="1099118" y="1098039"/>
                </a:lnTo>
                <a:lnTo>
                  <a:pt x="1104039" y="1100249"/>
                </a:lnTo>
                <a:lnTo>
                  <a:pt x="1112699" y="1100249"/>
                </a:lnTo>
                <a:lnTo>
                  <a:pt x="1116604" y="1098887"/>
                </a:lnTo>
                <a:lnTo>
                  <a:pt x="1119662" y="1096343"/>
                </a:lnTo>
                <a:lnTo>
                  <a:pt x="1123947" y="1091120"/>
                </a:lnTo>
                <a:lnTo>
                  <a:pt x="1125814" y="1084880"/>
                </a:lnTo>
                <a:lnTo>
                  <a:pt x="1125198" y="1078385"/>
                </a:lnTo>
                <a:lnTo>
                  <a:pt x="1122039" y="1072396"/>
                </a:lnTo>
                <a:lnTo>
                  <a:pt x="1116816" y="1068111"/>
                </a:lnTo>
                <a:lnTo>
                  <a:pt x="1110577" y="1066245"/>
                </a:lnTo>
                <a:close/>
              </a:path>
              <a:path w="8802369" h="7507605">
                <a:moveTo>
                  <a:pt x="7192623" y="1171876"/>
                </a:moveTo>
                <a:lnTo>
                  <a:pt x="7186370" y="1173540"/>
                </a:lnTo>
                <a:lnTo>
                  <a:pt x="7181079" y="1177670"/>
                </a:lnTo>
                <a:lnTo>
                  <a:pt x="7177657" y="1183466"/>
                </a:lnTo>
                <a:lnTo>
                  <a:pt x="7176786" y="1189899"/>
                </a:lnTo>
                <a:lnTo>
                  <a:pt x="7178429" y="1196204"/>
                </a:lnTo>
                <a:lnTo>
                  <a:pt x="7182545" y="1201617"/>
                </a:lnTo>
                <a:lnTo>
                  <a:pt x="7185791" y="1204497"/>
                </a:lnTo>
                <a:lnTo>
                  <a:pt x="7189665" y="1205858"/>
                </a:lnTo>
                <a:lnTo>
                  <a:pt x="7198356" y="1205858"/>
                </a:lnTo>
                <a:lnTo>
                  <a:pt x="7203068" y="1203816"/>
                </a:lnTo>
                <a:lnTo>
                  <a:pt x="7206524" y="1200078"/>
                </a:lnTo>
                <a:lnTo>
                  <a:pt x="7209827" y="1194194"/>
                </a:lnTo>
                <a:lnTo>
                  <a:pt x="7210646" y="1187733"/>
                </a:lnTo>
                <a:lnTo>
                  <a:pt x="7209012" y="1181460"/>
                </a:lnTo>
                <a:lnTo>
                  <a:pt x="7204953" y="1176142"/>
                </a:lnTo>
                <a:lnTo>
                  <a:pt x="7199073" y="1172727"/>
                </a:lnTo>
                <a:lnTo>
                  <a:pt x="7192623" y="1171876"/>
                </a:lnTo>
                <a:close/>
              </a:path>
              <a:path w="8802369" h="7507605">
                <a:moveTo>
                  <a:pt x="980775" y="1176291"/>
                </a:moveTo>
                <a:lnTo>
                  <a:pt x="974342" y="1177145"/>
                </a:lnTo>
                <a:lnTo>
                  <a:pt x="968546" y="1180560"/>
                </a:lnTo>
                <a:lnTo>
                  <a:pt x="964415" y="1185901"/>
                </a:lnTo>
                <a:lnTo>
                  <a:pt x="962752" y="1192211"/>
                </a:lnTo>
                <a:lnTo>
                  <a:pt x="963603" y="1198679"/>
                </a:lnTo>
                <a:lnTo>
                  <a:pt x="967017" y="1204497"/>
                </a:lnTo>
                <a:lnTo>
                  <a:pt x="970410" y="1208235"/>
                </a:lnTo>
                <a:lnTo>
                  <a:pt x="974996" y="1210277"/>
                </a:lnTo>
                <a:lnTo>
                  <a:pt x="983834" y="1210277"/>
                </a:lnTo>
                <a:lnTo>
                  <a:pt x="987729" y="1208916"/>
                </a:lnTo>
                <a:lnTo>
                  <a:pt x="990964" y="1206026"/>
                </a:lnTo>
                <a:lnTo>
                  <a:pt x="994995" y="1200614"/>
                </a:lnTo>
                <a:lnTo>
                  <a:pt x="996625" y="1194313"/>
                </a:lnTo>
                <a:lnTo>
                  <a:pt x="995807" y="1187883"/>
                </a:lnTo>
                <a:lnTo>
                  <a:pt x="992493" y="1182089"/>
                </a:lnTo>
                <a:lnTo>
                  <a:pt x="987080" y="1177954"/>
                </a:lnTo>
                <a:lnTo>
                  <a:pt x="980775" y="1176291"/>
                </a:lnTo>
                <a:close/>
              </a:path>
              <a:path w="8802369" h="7507605">
                <a:moveTo>
                  <a:pt x="7318614" y="1286380"/>
                </a:moveTo>
                <a:lnTo>
                  <a:pt x="7312230" y="1287750"/>
                </a:lnTo>
                <a:lnTo>
                  <a:pt x="7306730" y="1291604"/>
                </a:lnTo>
                <a:lnTo>
                  <a:pt x="7303132" y="1297401"/>
                </a:lnTo>
                <a:lnTo>
                  <a:pt x="7302057" y="1303849"/>
                </a:lnTo>
                <a:lnTo>
                  <a:pt x="7303476" y="1310200"/>
                </a:lnTo>
                <a:lnTo>
                  <a:pt x="7307358" y="1315708"/>
                </a:lnTo>
                <a:lnTo>
                  <a:pt x="7310709" y="1318766"/>
                </a:lnTo>
                <a:lnTo>
                  <a:pt x="7314793" y="1320294"/>
                </a:lnTo>
                <a:lnTo>
                  <a:pt x="7323483" y="1320294"/>
                </a:lnTo>
                <a:lnTo>
                  <a:pt x="7328091" y="1318598"/>
                </a:lnTo>
                <a:lnTo>
                  <a:pt x="7331337" y="1315038"/>
                </a:lnTo>
                <a:lnTo>
                  <a:pt x="7334906" y="1309336"/>
                </a:lnTo>
                <a:lnTo>
                  <a:pt x="7336022" y="1302935"/>
                </a:lnTo>
                <a:lnTo>
                  <a:pt x="7334664" y="1296598"/>
                </a:lnTo>
                <a:lnTo>
                  <a:pt x="7330813" y="1291091"/>
                </a:lnTo>
                <a:lnTo>
                  <a:pt x="7325077" y="1287494"/>
                </a:lnTo>
                <a:lnTo>
                  <a:pt x="7318614" y="1286380"/>
                </a:lnTo>
                <a:close/>
              </a:path>
              <a:path w="8802369" h="7507605">
                <a:moveTo>
                  <a:pt x="855000" y="1290988"/>
                </a:moveTo>
                <a:lnTo>
                  <a:pt x="848601" y="1292083"/>
                </a:lnTo>
                <a:lnTo>
                  <a:pt x="842906" y="1295677"/>
                </a:lnTo>
                <a:lnTo>
                  <a:pt x="839024" y="1301184"/>
                </a:lnTo>
                <a:lnTo>
                  <a:pt x="837595" y="1307520"/>
                </a:lnTo>
                <a:lnTo>
                  <a:pt x="838650" y="1313918"/>
                </a:lnTo>
                <a:lnTo>
                  <a:pt x="842225" y="1319614"/>
                </a:lnTo>
                <a:lnTo>
                  <a:pt x="845618" y="1323184"/>
                </a:lnTo>
                <a:lnTo>
                  <a:pt x="850037" y="1324881"/>
                </a:lnTo>
                <a:lnTo>
                  <a:pt x="858864" y="1324881"/>
                </a:lnTo>
                <a:lnTo>
                  <a:pt x="862937" y="1323352"/>
                </a:lnTo>
                <a:lnTo>
                  <a:pt x="866329" y="1320294"/>
                </a:lnTo>
                <a:lnTo>
                  <a:pt x="870183" y="1314764"/>
                </a:lnTo>
                <a:lnTo>
                  <a:pt x="871553" y="1308389"/>
                </a:lnTo>
                <a:lnTo>
                  <a:pt x="870439" y="1301983"/>
                </a:lnTo>
                <a:lnTo>
                  <a:pt x="866842" y="1296358"/>
                </a:lnTo>
                <a:lnTo>
                  <a:pt x="861335" y="1292407"/>
                </a:lnTo>
                <a:lnTo>
                  <a:pt x="855000" y="1290988"/>
                </a:lnTo>
                <a:close/>
              </a:path>
              <a:path w="8802369" h="7507605">
                <a:moveTo>
                  <a:pt x="7440208" y="1405318"/>
                </a:moveTo>
                <a:lnTo>
                  <a:pt x="7433794" y="1406491"/>
                </a:lnTo>
                <a:lnTo>
                  <a:pt x="7428087" y="1410114"/>
                </a:lnTo>
                <a:lnTo>
                  <a:pt x="7424421" y="1415718"/>
                </a:lnTo>
                <a:lnTo>
                  <a:pt x="7423179" y="1422104"/>
                </a:lnTo>
                <a:lnTo>
                  <a:pt x="7424392" y="1428524"/>
                </a:lnTo>
                <a:lnTo>
                  <a:pt x="7428087" y="1434228"/>
                </a:lnTo>
                <a:lnTo>
                  <a:pt x="7427878" y="1434228"/>
                </a:lnTo>
                <a:lnTo>
                  <a:pt x="7431333" y="1437621"/>
                </a:lnTo>
                <a:lnTo>
                  <a:pt x="7435522" y="1439317"/>
                </a:lnTo>
                <a:lnTo>
                  <a:pt x="7444422" y="1439317"/>
                </a:lnTo>
                <a:lnTo>
                  <a:pt x="7448610" y="1437621"/>
                </a:lnTo>
                <a:lnTo>
                  <a:pt x="7452066" y="1434396"/>
                </a:lnTo>
                <a:lnTo>
                  <a:pt x="7455778" y="1428790"/>
                </a:lnTo>
                <a:lnTo>
                  <a:pt x="7457026" y="1422422"/>
                </a:lnTo>
                <a:lnTo>
                  <a:pt x="7455821" y="1416055"/>
                </a:lnTo>
                <a:lnTo>
                  <a:pt x="7452171" y="1410449"/>
                </a:lnTo>
                <a:lnTo>
                  <a:pt x="7446582" y="1406627"/>
                </a:lnTo>
                <a:lnTo>
                  <a:pt x="7440208" y="1405318"/>
                </a:lnTo>
                <a:close/>
              </a:path>
              <a:path w="8802369" h="7507605">
                <a:moveTo>
                  <a:pt x="733642" y="1410072"/>
                </a:moveTo>
                <a:lnTo>
                  <a:pt x="727275" y="1411381"/>
                </a:lnTo>
                <a:lnTo>
                  <a:pt x="721674" y="1415202"/>
                </a:lnTo>
                <a:lnTo>
                  <a:pt x="717875" y="1420833"/>
                </a:lnTo>
                <a:lnTo>
                  <a:pt x="716640" y="1427243"/>
                </a:lnTo>
                <a:lnTo>
                  <a:pt x="717922" y="1433619"/>
                </a:lnTo>
                <a:lnTo>
                  <a:pt x="721674" y="1439149"/>
                </a:lnTo>
                <a:lnTo>
                  <a:pt x="721842" y="1439149"/>
                </a:lnTo>
                <a:lnTo>
                  <a:pt x="725234" y="1442374"/>
                </a:lnTo>
                <a:lnTo>
                  <a:pt x="729485" y="1444071"/>
                </a:lnTo>
                <a:lnTo>
                  <a:pt x="738145" y="1444071"/>
                </a:lnTo>
                <a:lnTo>
                  <a:pt x="742553" y="1442374"/>
                </a:lnTo>
                <a:lnTo>
                  <a:pt x="745956" y="1438982"/>
                </a:lnTo>
                <a:lnTo>
                  <a:pt x="749649" y="1433278"/>
                </a:lnTo>
                <a:lnTo>
                  <a:pt x="750813" y="1426858"/>
                </a:lnTo>
                <a:lnTo>
                  <a:pt x="749462" y="1420471"/>
                </a:lnTo>
                <a:lnTo>
                  <a:pt x="745610" y="1414867"/>
                </a:lnTo>
                <a:lnTo>
                  <a:pt x="740009" y="1411244"/>
                </a:lnTo>
                <a:lnTo>
                  <a:pt x="733642" y="1410072"/>
                </a:lnTo>
                <a:close/>
              </a:path>
              <a:path w="8802369" h="7507605">
                <a:moveTo>
                  <a:pt x="7557678" y="1528504"/>
                </a:moveTo>
                <a:lnTo>
                  <a:pt x="7551276" y="1529431"/>
                </a:lnTo>
                <a:lnTo>
                  <a:pt x="7545571" y="1532874"/>
                </a:lnTo>
                <a:lnTo>
                  <a:pt x="7541592" y="1538384"/>
                </a:lnTo>
                <a:lnTo>
                  <a:pt x="7540047" y="1544739"/>
                </a:lnTo>
                <a:lnTo>
                  <a:pt x="7540977" y="1551190"/>
                </a:lnTo>
                <a:lnTo>
                  <a:pt x="7544419" y="1556989"/>
                </a:lnTo>
                <a:lnTo>
                  <a:pt x="7547770" y="1560549"/>
                </a:lnTo>
                <a:lnTo>
                  <a:pt x="7552377" y="1562413"/>
                </a:lnTo>
                <a:lnTo>
                  <a:pt x="7561068" y="1562413"/>
                </a:lnTo>
                <a:lnTo>
                  <a:pt x="7565151" y="1560894"/>
                </a:lnTo>
                <a:lnTo>
                  <a:pt x="7568293" y="1558004"/>
                </a:lnTo>
                <a:lnTo>
                  <a:pt x="7572332" y="1552568"/>
                </a:lnTo>
                <a:lnTo>
                  <a:pt x="7573908" y="1546225"/>
                </a:lnTo>
                <a:lnTo>
                  <a:pt x="7572990" y="1539787"/>
                </a:lnTo>
                <a:lnTo>
                  <a:pt x="7569549" y="1534068"/>
                </a:lnTo>
                <a:lnTo>
                  <a:pt x="7564021" y="1530060"/>
                </a:lnTo>
                <a:lnTo>
                  <a:pt x="7557678" y="1528504"/>
                </a:lnTo>
                <a:close/>
              </a:path>
              <a:path w="8802369" h="7507605">
                <a:moveTo>
                  <a:pt x="616228" y="1533448"/>
                </a:moveTo>
                <a:lnTo>
                  <a:pt x="609927" y="1534984"/>
                </a:lnTo>
                <a:lnTo>
                  <a:pt x="604515" y="1538989"/>
                </a:lnTo>
                <a:lnTo>
                  <a:pt x="601044" y="1544786"/>
                </a:lnTo>
                <a:lnTo>
                  <a:pt x="600056" y="1551234"/>
                </a:lnTo>
                <a:lnTo>
                  <a:pt x="601551" y="1557585"/>
                </a:lnTo>
                <a:lnTo>
                  <a:pt x="605531" y="1563093"/>
                </a:lnTo>
                <a:lnTo>
                  <a:pt x="608756" y="1565983"/>
                </a:lnTo>
                <a:lnTo>
                  <a:pt x="612829" y="1567512"/>
                </a:lnTo>
                <a:lnTo>
                  <a:pt x="621667" y="1567512"/>
                </a:lnTo>
                <a:lnTo>
                  <a:pt x="626253" y="1565648"/>
                </a:lnTo>
                <a:lnTo>
                  <a:pt x="629645" y="1561910"/>
                </a:lnTo>
                <a:lnTo>
                  <a:pt x="633089" y="1556116"/>
                </a:lnTo>
                <a:lnTo>
                  <a:pt x="634016" y="1549687"/>
                </a:lnTo>
                <a:lnTo>
                  <a:pt x="632459" y="1543385"/>
                </a:lnTo>
                <a:lnTo>
                  <a:pt x="628452" y="1537974"/>
                </a:lnTo>
                <a:lnTo>
                  <a:pt x="622658" y="1534428"/>
                </a:lnTo>
                <a:lnTo>
                  <a:pt x="616228" y="1533448"/>
                </a:lnTo>
                <a:close/>
              </a:path>
              <a:path w="8802369" h="7507605">
                <a:moveTo>
                  <a:pt x="7670475" y="1655825"/>
                </a:moveTo>
                <a:lnTo>
                  <a:pt x="7664015" y="1656518"/>
                </a:lnTo>
                <a:lnTo>
                  <a:pt x="7658133" y="1659708"/>
                </a:lnTo>
                <a:lnTo>
                  <a:pt x="7653980" y="1665028"/>
                </a:lnTo>
                <a:lnTo>
                  <a:pt x="7652243" y="1671318"/>
                </a:lnTo>
                <a:lnTo>
                  <a:pt x="7652979" y="1677831"/>
                </a:lnTo>
                <a:lnTo>
                  <a:pt x="7656248" y="1683823"/>
                </a:lnTo>
                <a:lnTo>
                  <a:pt x="7659494" y="1687728"/>
                </a:lnTo>
                <a:lnTo>
                  <a:pt x="7664415" y="1689760"/>
                </a:lnTo>
                <a:lnTo>
                  <a:pt x="7673106" y="1689760"/>
                </a:lnTo>
                <a:lnTo>
                  <a:pt x="7676980" y="1688398"/>
                </a:lnTo>
                <a:lnTo>
                  <a:pt x="7680226" y="1685686"/>
                </a:lnTo>
                <a:lnTo>
                  <a:pt x="7684379" y="1680369"/>
                </a:lnTo>
                <a:lnTo>
                  <a:pt x="7686116" y="1674099"/>
                </a:lnTo>
                <a:lnTo>
                  <a:pt x="7685380" y="1667638"/>
                </a:lnTo>
                <a:lnTo>
                  <a:pt x="7682111" y="1661750"/>
                </a:lnTo>
                <a:lnTo>
                  <a:pt x="7676760" y="1657583"/>
                </a:lnTo>
                <a:lnTo>
                  <a:pt x="7670475" y="1655825"/>
                </a:lnTo>
                <a:close/>
              </a:path>
              <a:path w="8802369" h="7507605">
                <a:moveTo>
                  <a:pt x="503534" y="1661086"/>
                </a:moveTo>
                <a:lnTo>
                  <a:pt x="497261" y="1662844"/>
                </a:lnTo>
                <a:lnTo>
                  <a:pt x="491943" y="1667006"/>
                </a:lnTo>
                <a:lnTo>
                  <a:pt x="488654" y="1672896"/>
                </a:lnTo>
                <a:lnTo>
                  <a:pt x="487930" y="1679361"/>
                </a:lnTo>
                <a:lnTo>
                  <a:pt x="489722" y="1685634"/>
                </a:lnTo>
                <a:lnTo>
                  <a:pt x="493985" y="1690953"/>
                </a:lnTo>
                <a:lnTo>
                  <a:pt x="497032" y="1693665"/>
                </a:lnTo>
                <a:lnTo>
                  <a:pt x="500948" y="1695026"/>
                </a:lnTo>
                <a:lnTo>
                  <a:pt x="509775" y="1695026"/>
                </a:lnTo>
                <a:lnTo>
                  <a:pt x="514528" y="1692985"/>
                </a:lnTo>
                <a:lnTo>
                  <a:pt x="517921" y="1688911"/>
                </a:lnTo>
                <a:lnTo>
                  <a:pt x="521115" y="1683023"/>
                </a:lnTo>
                <a:lnTo>
                  <a:pt x="521808" y="1676562"/>
                </a:lnTo>
                <a:lnTo>
                  <a:pt x="520047" y="1670292"/>
                </a:lnTo>
                <a:lnTo>
                  <a:pt x="515879" y="1664975"/>
                </a:lnTo>
                <a:lnTo>
                  <a:pt x="509995" y="1661781"/>
                </a:lnTo>
                <a:lnTo>
                  <a:pt x="503534" y="1661086"/>
                </a:lnTo>
                <a:close/>
              </a:path>
              <a:path w="8802369" h="7507605">
                <a:moveTo>
                  <a:pt x="7778587" y="1787072"/>
                </a:moveTo>
                <a:lnTo>
                  <a:pt x="7772087" y="1787579"/>
                </a:lnTo>
                <a:lnTo>
                  <a:pt x="7766088" y="1790615"/>
                </a:lnTo>
                <a:lnTo>
                  <a:pt x="7761806" y="1795737"/>
                </a:lnTo>
                <a:lnTo>
                  <a:pt x="7759871" y="1801926"/>
                </a:lnTo>
                <a:lnTo>
                  <a:pt x="7760389" y="1808403"/>
                </a:lnTo>
                <a:lnTo>
                  <a:pt x="7763470" y="1814384"/>
                </a:lnTo>
                <a:lnTo>
                  <a:pt x="7766821" y="1818635"/>
                </a:lnTo>
                <a:lnTo>
                  <a:pt x="7771742" y="1820834"/>
                </a:lnTo>
                <a:lnTo>
                  <a:pt x="7780433" y="1820834"/>
                </a:lnTo>
                <a:lnTo>
                  <a:pt x="7784098" y="1819651"/>
                </a:lnTo>
                <a:lnTo>
                  <a:pt x="7787134" y="1817274"/>
                </a:lnTo>
                <a:lnTo>
                  <a:pt x="7791583" y="1812079"/>
                </a:lnTo>
                <a:lnTo>
                  <a:pt x="7793587" y="1805879"/>
                </a:lnTo>
                <a:lnTo>
                  <a:pt x="7793098" y="1799392"/>
                </a:lnTo>
                <a:lnTo>
                  <a:pt x="7790066" y="1793338"/>
                </a:lnTo>
                <a:lnTo>
                  <a:pt x="7784832" y="1789017"/>
                </a:lnTo>
                <a:lnTo>
                  <a:pt x="7778587" y="1787072"/>
                </a:lnTo>
                <a:close/>
              </a:path>
              <a:path w="8802369" h="7507605">
                <a:moveTo>
                  <a:pt x="395435" y="1792590"/>
                </a:moveTo>
                <a:lnTo>
                  <a:pt x="389246" y="1794593"/>
                </a:lnTo>
                <a:lnTo>
                  <a:pt x="384124" y="1798939"/>
                </a:lnTo>
                <a:lnTo>
                  <a:pt x="381090" y="1804919"/>
                </a:lnTo>
                <a:lnTo>
                  <a:pt x="380602" y="1811393"/>
                </a:lnTo>
                <a:lnTo>
                  <a:pt x="382597" y="1817582"/>
                </a:lnTo>
                <a:lnTo>
                  <a:pt x="387014" y="1822708"/>
                </a:lnTo>
                <a:lnTo>
                  <a:pt x="390072" y="1825253"/>
                </a:lnTo>
                <a:lnTo>
                  <a:pt x="393799" y="1826446"/>
                </a:lnTo>
                <a:lnTo>
                  <a:pt x="402459" y="1826446"/>
                </a:lnTo>
                <a:lnTo>
                  <a:pt x="407390" y="1824237"/>
                </a:lnTo>
                <a:lnTo>
                  <a:pt x="410783" y="1819996"/>
                </a:lnTo>
                <a:lnTo>
                  <a:pt x="413821" y="1813912"/>
                </a:lnTo>
                <a:lnTo>
                  <a:pt x="414309" y="1807383"/>
                </a:lnTo>
                <a:lnTo>
                  <a:pt x="412311" y="1801174"/>
                </a:lnTo>
                <a:lnTo>
                  <a:pt x="407893" y="1796049"/>
                </a:lnTo>
                <a:lnTo>
                  <a:pt x="401912" y="1793039"/>
                </a:lnTo>
                <a:lnTo>
                  <a:pt x="395435" y="1792590"/>
                </a:lnTo>
                <a:close/>
              </a:path>
              <a:path w="8802369" h="7507605">
                <a:moveTo>
                  <a:pt x="7882000" y="1922057"/>
                </a:moveTo>
                <a:lnTo>
                  <a:pt x="7875489" y="1922309"/>
                </a:lnTo>
                <a:lnTo>
                  <a:pt x="7869331" y="1925093"/>
                </a:lnTo>
                <a:lnTo>
                  <a:pt x="7864858" y="1930120"/>
                </a:lnTo>
                <a:lnTo>
                  <a:pt x="7862682" y="1936278"/>
                </a:lnTo>
                <a:lnTo>
                  <a:pt x="7862940" y="1942786"/>
                </a:lnTo>
                <a:lnTo>
                  <a:pt x="7865770" y="1948862"/>
                </a:lnTo>
                <a:lnTo>
                  <a:pt x="7869016" y="1953448"/>
                </a:lnTo>
                <a:lnTo>
                  <a:pt x="7874252" y="1955825"/>
                </a:lnTo>
                <a:lnTo>
                  <a:pt x="7882943" y="1955825"/>
                </a:lnTo>
                <a:lnTo>
                  <a:pt x="7886503" y="1954809"/>
                </a:lnTo>
                <a:lnTo>
                  <a:pt x="7889435" y="1952600"/>
                </a:lnTo>
                <a:lnTo>
                  <a:pt x="7894027" y="1947572"/>
                </a:lnTo>
                <a:lnTo>
                  <a:pt x="7896254" y="1941414"/>
                </a:lnTo>
                <a:lnTo>
                  <a:pt x="7895987" y="1934907"/>
                </a:lnTo>
                <a:lnTo>
                  <a:pt x="7893099" y="1928831"/>
                </a:lnTo>
                <a:lnTo>
                  <a:pt x="7888119" y="1924258"/>
                </a:lnTo>
                <a:lnTo>
                  <a:pt x="7882000" y="1922057"/>
                </a:lnTo>
                <a:close/>
              </a:path>
              <a:path w="8802369" h="7507605">
                <a:moveTo>
                  <a:pt x="292183" y="1927932"/>
                </a:moveTo>
                <a:lnTo>
                  <a:pt x="286063" y="1930171"/>
                </a:lnTo>
                <a:lnTo>
                  <a:pt x="281059" y="1934768"/>
                </a:lnTo>
                <a:lnTo>
                  <a:pt x="278205" y="1940845"/>
                </a:lnTo>
                <a:lnTo>
                  <a:pt x="277961" y="1947334"/>
                </a:lnTo>
                <a:lnTo>
                  <a:pt x="280201" y="1953440"/>
                </a:lnTo>
                <a:lnTo>
                  <a:pt x="284797" y="1958369"/>
                </a:lnTo>
                <a:lnTo>
                  <a:pt x="287687" y="1960579"/>
                </a:lnTo>
                <a:lnTo>
                  <a:pt x="291247" y="1961762"/>
                </a:lnTo>
                <a:lnTo>
                  <a:pt x="299907" y="1961762"/>
                </a:lnTo>
                <a:lnTo>
                  <a:pt x="305174" y="1959217"/>
                </a:lnTo>
                <a:lnTo>
                  <a:pt x="308399" y="1954631"/>
                </a:lnTo>
                <a:lnTo>
                  <a:pt x="311256" y="1948558"/>
                </a:lnTo>
                <a:lnTo>
                  <a:pt x="311519" y="1942069"/>
                </a:lnTo>
                <a:lnTo>
                  <a:pt x="309332" y="1935960"/>
                </a:lnTo>
                <a:lnTo>
                  <a:pt x="304839" y="1931030"/>
                </a:lnTo>
                <a:lnTo>
                  <a:pt x="298686" y="1928176"/>
                </a:lnTo>
                <a:lnTo>
                  <a:pt x="292183" y="1927932"/>
                </a:lnTo>
                <a:close/>
              </a:path>
              <a:path w="8802369" h="7507605">
                <a:moveTo>
                  <a:pt x="7980427" y="2060691"/>
                </a:moveTo>
                <a:lnTo>
                  <a:pt x="7973912" y="2060698"/>
                </a:lnTo>
                <a:lnTo>
                  <a:pt x="7967652" y="2063298"/>
                </a:lnTo>
                <a:lnTo>
                  <a:pt x="7962960" y="2068111"/>
                </a:lnTo>
                <a:lnTo>
                  <a:pt x="7960630" y="2074032"/>
                </a:lnTo>
                <a:lnTo>
                  <a:pt x="7960643" y="2080661"/>
                </a:lnTo>
                <a:lnTo>
                  <a:pt x="7963254" y="2086899"/>
                </a:lnTo>
                <a:lnTo>
                  <a:pt x="7966500" y="2091831"/>
                </a:lnTo>
                <a:lnTo>
                  <a:pt x="7971736" y="2094375"/>
                </a:lnTo>
                <a:lnTo>
                  <a:pt x="7980636" y="2094375"/>
                </a:lnTo>
                <a:lnTo>
                  <a:pt x="7993898" y="2074032"/>
                </a:lnTo>
                <a:lnTo>
                  <a:pt x="7991316" y="2067884"/>
                </a:lnTo>
                <a:lnTo>
                  <a:pt x="7986470" y="2063133"/>
                </a:lnTo>
                <a:lnTo>
                  <a:pt x="7980427" y="2060691"/>
                </a:lnTo>
                <a:close/>
              </a:path>
              <a:path w="8802369" h="7507605">
                <a:moveTo>
                  <a:pt x="193769" y="2066973"/>
                </a:moveTo>
                <a:lnTo>
                  <a:pt x="187733" y="2069416"/>
                </a:lnTo>
                <a:lnTo>
                  <a:pt x="182926" y="2074167"/>
                </a:lnTo>
                <a:lnTo>
                  <a:pt x="180322" y="2080312"/>
                </a:lnTo>
                <a:lnTo>
                  <a:pt x="180383" y="2086944"/>
                </a:lnTo>
                <a:lnTo>
                  <a:pt x="182760" y="2092792"/>
                </a:lnTo>
                <a:lnTo>
                  <a:pt x="187512" y="2097601"/>
                </a:lnTo>
                <a:lnTo>
                  <a:pt x="190392" y="2099642"/>
                </a:lnTo>
                <a:lnTo>
                  <a:pt x="193795" y="2100658"/>
                </a:lnTo>
                <a:lnTo>
                  <a:pt x="202444" y="2100658"/>
                </a:lnTo>
                <a:lnTo>
                  <a:pt x="207889" y="2097936"/>
                </a:lnTo>
                <a:lnTo>
                  <a:pt x="211103" y="2093182"/>
                </a:lnTo>
                <a:lnTo>
                  <a:pt x="213709" y="2086944"/>
                </a:lnTo>
                <a:lnTo>
                  <a:pt x="213672" y="2080312"/>
                </a:lnTo>
                <a:lnTo>
                  <a:pt x="211278" y="2074393"/>
                </a:lnTo>
                <a:lnTo>
                  <a:pt x="206527" y="2069580"/>
                </a:lnTo>
                <a:lnTo>
                  <a:pt x="200283" y="2066981"/>
                </a:lnTo>
                <a:lnTo>
                  <a:pt x="193769" y="2066973"/>
                </a:lnTo>
                <a:close/>
              </a:path>
              <a:path w="8802369" h="7507605">
                <a:moveTo>
                  <a:pt x="8067261" y="2202557"/>
                </a:moveTo>
                <a:lnTo>
                  <a:pt x="8060948" y="2204906"/>
                </a:lnTo>
                <a:lnTo>
                  <a:pt x="8055990" y="2209522"/>
                </a:lnTo>
                <a:lnTo>
                  <a:pt x="8053330" y="2215477"/>
                </a:lnTo>
                <a:lnTo>
                  <a:pt x="8053144" y="2222004"/>
                </a:lnTo>
                <a:lnTo>
                  <a:pt x="8055608" y="2228340"/>
                </a:lnTo>
                <a:lnTo>
                  <a:pt x="8058854" y="2233429"/>
                </a:lnTo>
                <a:lnTo>
                  <a:pt x="8064298" y="2236319"/>
                </a:lnTo>
                <a:lnTo>
                  <a:pt x="8073094" y="2236319"/>
                </a:lnTo>
                <a:lnTo>
                  <a:pt x="8086646" y="2216578"/>
                </a:lnTo>
                <a:lnTo>
                  <a:pt x="8084298" y="2210341"/>
                </a:lnTo>
                <a:lnTo>
                  <a:pt x="8079692" y="2205433"/>
                </a:lnTo>
                <a:lnTo>
                  <a:pt x="8073762" y="2202786"/>
                </a:lnTo>
                <a:lnTo>
                  <a:pt x="8067261" y="2202557"/>
                </a:lnTo>
                <a:close/>
              </a:path>
              <a:path w="8802369" h="7507605">
                <a:moveTo>
                  <a:pt x="107070" y="2209179"/>
                </a:moveTo>
                <a:lnTo>
                  <a:pt x="100574" y="2209405"/>
                </a:lnTo>
                <a:lnTo>
                  <a:pt x="94590" y="2212051"/>
                </a:lnTo>
                <a:lnTo>
                  <a:pt x="89882" y="2216958"/>
                </a:lnTo>
                <a:lnTo>
                  <a:pt x="87527" y="2223294"/>
                </a:lnTo>
                <a:lnTo>
                  <a:pt x="87752" y="2229822"/>
                </a:lnTo>
                <a:lnTo>
                  <a:pt x="90399" y="2235776"/>
                </a:lnTo>
                <a:lnTo>
                  <a:pt x="95306" y="2240392"/>
                </a:lnTo>
                <a:lnTo>
                  <a:pt x="98196" y="2242088"/>
                </a:lnTo>
                <a:lnTo>
                  <a:pt x="101253" y="2242947"/>
                </a:lnTo>
                <a:lnTo>
                  <a:pt x="109913" y="2242947"/>
                </a:lnTo>
                <a:lnTo>
                  <a:pt x="115514" y="2240057"/>
                </a:lnTo>
                <a:lnTo>
                  <a:pt x="118740" y="2234958"/>
                </a:lnTo>
                <a:lnTo>
                  <a:pt x="121095" y="2228624"/>
                </a:lnTo>
                <a:lnTo>
                  <a:pt x="120869" y="2222099"/>
                </a:lnTo>
                <a:lnTo>
                  <a:pt x="118223" y="2216148"/>
                </a:lnTo>
                <a:lnTo>
                  <a:pt x="113316" y="2211534"/>
                </a:lnTo>
                <a:lnTo>
                  <a:pt x="107070" y="2209179"/>
                </a:lnTo>
                <a:close/>
              </a:path>
              <a:path w="8802369" h="7507605">
                <a:moveTo>
                  <a:pt x="8155333" y="2347542"/>
                </a:moveTo>
                <a:lnTo>
                  <a:pt x="8149008" y="2349739"/>
                </a:lnTo>
                <a:lnTo>
                  <a:pt x="8143918" y="2354160"/>
                </a:lnTo>
                <a:lnTo>
                  <a:pt x="8141037" y="2360011"/>
                </a:lnTo>
                <a:lnTo>
                  <a:pt x="8140571" y="2366499"/>
                </a:lnTo>
                <a:lnTo>
                  <a:pt x="8142725" y="2372828"/>
                </a:lnTo>
                <a:lnTo>
                  <a:pt x="8145971" y="2378262"/>
                </a:lnTo>
                <a:lnTo>
                  <a:pt x="8151521" y="2381320"/>
                </a:lnTo>
                <a:lnTo>
                  <a:pt x="8160421" y="2381320"/>
                </a:lnTo>
                <a:lnTo>
                  <a:pt x="8174290" y="2362256"/>
                </a:lnTo>
                <a:lnTo>
                  <a:pt x="8172149" y="2355854"/>
                </a:lnTo>
                <a:lnTo>
                  <a:pt x="8167708" y="2350789"/>
                </a:lnTo>
                <a:lnTo>
                  <a:pt x="8161835" y="2347955"/>
                </a:lnTo>
                <a:lnTo>
                  <a:pt x="8155333" y="2347542"/>
                </a:lnTo>
                <a:close/>
              </a:path>
              <a:path w="8802369" h="7507605">
                <a:moveTo>
                  <a:pt x="18955" y="2354771"/>
                </a:moveTo>
                <a:lnTo>
                  <a:pt x="12473" y="2355237"/>
                </a:lnTo>
                <a:lnTo>
                  <a:pt x="6663" y="2358089"/>
                </a:lnTo>
                <a:lnTo>
                  <a:pt x="2272" y="2363153"/>
                </a:lnTo>
                <a:lnTo>
                  <a:pt x="2094" y="2363153"/>
                </a:lnTo>
                <a:lnTo>
                  <a:pt x="0" y="2369553"/>
                </a:lnTo>
                <a:lnTo>
                  <a:pt x="464" y="2376036"/>
                </a:lnTo>
                <a:lnTo>
                  <a:pt x="3315" y="2381849"/>
                </a:lnTo>
                <a:lnTo>
                  <a:pt x="8376" y="2386241"/>
                </a:lnTo>
                <a:lnTo>
                  <a:pt x="11088" y="2387770"/>
                </a:lnTo>
                <a:lnTo>
                  <a:pt x="13978" y="2388618"/>
                </a:lnTo>
                <a:lnTo>
                  <a:pt x="22816" y="2388618"/>
                </a:lnTo>
                <a:lnTo>
                  <a:pt x="28418" y="2385571"/>
                </a:lnTo>
                <a:lnTo>
                  <a:pt x="31643" y="2379969"/>
                </a:lnTo>
                <a:lnTo>
                  <a:pt x="33737" y="2373658"/>
                </a:lnTo>
                <a:lnTo>
                  <a:pt x="33272" y="2367206"/>
                </a:lnTo>
                <a:lnTo>
                  <a:pt x="30422" y="2361361"/>
                </a:lnTo>
                <a:lnTo>
                  <a:pt x="25360" y="2356870"/>
                </a:lnTo>
                <a:lnTo>
                  <a:pt x="18955" y="2354771"/>
                </a:lnTo>
                <a:close/>
              </a:path>
              <a:path w="8802369" h="7507605">
                <a:moveTo>
                  <a:pt x="8238182" y="2495683"/>
                </a:moveTo>
                <a:lnTo>
                  <a:pt x="8231728" y="2497630"/>
                </a:lnTo>
                <a:lnTo>
                  <a:pt x="8226479" y="2501901"/>
                </a:lnTo>
                <a:lnTo>
                  <a:pt x="8223430" y="2507622"/>
                </a:lnTo>
                <a:lnTo>
                  <a:pt x="8222775" y="2514078"/>
                </a:lnTo>
                <a:lnTo>
                  <a:pt x="8224712" y="2520551"/>
                </a:lnTo>
                <a:lnTo>
                  <a:pt x="8227749" y="2526320"/>
                </a:lnTo>
                <a:lnTo>
                  <a:pt x="8233613" y="2529545"/>
                </a:lnTo>
                <a:lnTo>
                  <a:pt x="8242408" y="2529545"/>
                </a:lnTo>
                <a:lnTo>
                  <a:pt x="8256567" y="2511056"/>
                </a:lnTo>
                <a:lnTo>
                  <a:pt x="8254659" y="2504583"/>
                </a:lnTo>
                <a:lnTo>
                  <a:pt x="8250384" y="2499368"/>
                </a:lnTo>
                <a:lnTo>
                  <a:pt x="8244646" y="2496332"/>
                </a:lnTo>
                <a:lnTo>
                  <a:pt x="8238182" y="2495683"/>
                </a:lnTo>
                <a:close/>
              </a:path>
              <a:path w="8802369" h="7507605">
                <a:moveTo>
                  <a:pt x="8315557" y="2646564"/>
                </a:moveTo>
                <a:lnTo>
                  <a:pt x="8309003" y="2648233"/>
                </a:lnTo>
                <a:lnTo>
                  <a:pt x="8303579" y="2652312"/>
                </a:lnTo>
                <a:lnTo>
                  <a:pt x="8300325" y="2657953"/>
                </a:lnTo>
                <a:lnTo>
                  <a:pt x="8299447" y="2664421"/>
                </a:lnTo>
                <a:lnTo>
                  <a:pt x="8301150" y="2670986"/>
                </a:lnTo>
                <a:lnTo>
                  <a:pt x="8304082" y="2676923"/>
                </a:lnTo>
                <a:lnTo>
                  <a:pt x="8310155" y="2680494"/>
                </a:lnTo>
                <a:lnTo>
                  <a:pt x="8318950" y="2680494"/>
                </a:lnTo>
                <a:lnTo>
                  <a:pt x="8333397" y="2662605"/>
                </a:lnTo>
                <a:lnTo>
                  <a:pt x="8331725" y="2656044"/>
                </a:lnTo>
                <a:lnTo>
                  <a:pt x="8327644" y="2650739"/>
                </a:lnTo>
                <a:lnTo>
                  <a:pt x="8322013" y="2647490"/>
                </a:lnTo>
                <a:lnTo>
                  <a:pt x="8315557" y="2646564"/>
                </a:lnTo>
                <a:close/>
              </a:path>
              <a:path w="8802369" h="7507605">
                <a:moveTo>
                  <a:pt x="8387309" y="2800113"/>
                </a:moveTo>
                <a:lnTo>
                  <a:pt x="8380833" y="2801548"/>
                </a:lnTo>
                <a:lnTo>
                  <a:pt x="8375264" y="2805504"/>
                </a:lnTo>
                <a:lnTo>
                  <a:pt x="8371776" y="2811037"/>
                </a:lnTo>
                <a:lnTo>
                  <a:pt x="8370644" y="2817430"/>
                </a:lnTo>
                <a:lnTo>
                  <a:pt x="8372142" y="2823966"/>
                </a:lnTo>
                <a:lnTo>
                  <a:pt x="8374865" y="2830416"/>
                </a:lnTo>
                <a:lnTo>
                  <a:pt x="8381147" y="2834154"/>
                </a:lnTo>
                <a:lnTo>
                  <a:pt x="8389943" y="2834154"/>
                </a:lnTo>
                <a:lnTo>
                  <a:pt x="8404622" y="2816913"/>
                </a:lnTo>
                <a:lnTo>
                  <a:pt x="8403241" y="2810385"/>
                </a:lnTo>
                <a:lnTo>
                  <a:pt x="8399239" y="2804752"/>
                </a:lnTo>
                <a:lnTo>
                  <a:pt x="8393686" y="2801254"/>
                </a:lnTo>
                <a:lnTo>
                  <a:pt x="8387309" y="2800113"/>
                </a:lnTo>
                <a:close/>
              </a:path>
              <a:path w="8802369" h="7507605">
                <a:moveTo>
                  <a:pt x="8453447" y="2956255"/>
                </a:moveTo>
                <a:lnTo>
                  <a:pt x="8446800" y="2957417"/>
                </a:lnTo>
                <a:lnTo>
                  <a:pt x="8441218" y="2961155"/>
                </a:lnTo>
                <a:lnTo>
                  <a:pt x="8437559" y="2966545"/>
                </a:lnTo>
                <a:lnTo>
                  <a:pt x="8436139" y="2972890"/>
                </a:lnTo>
                <a:lnTo>
                  <a:pt x="8437271" y="2979490"/>
                </a:lnTo>
                <a:lnTo>
                  <a:pt x="8439994" y="2986118"/>
                </a:lnTo>
                <a:lnTo>
                  <a:pt x="8446486" y="2990191"/>
                </a:lnTo>
                <a:lnTo>
                  <a:pt x="8455281" y="2990191"/>
                </a:lnTo>
                <a:lnTo>
                  <a:pt x="8470158" y="2973531"/>
                </a:lnTo>
                <a:lnTo>
                  <a:pt x="8468893" y="2966935"/>
                </a:lnTo>
                <a:lnTo>
                  <a:pt x="8465250" y="2961318"/>
                </a:lnTo>
                <a:lnTo>
                  <a:pt x="8459849" y="2957657"/>
                </a:lnTo>
                <a:lnTo>
                  <a:pt x="8453447" y="2956255"/>
                </a:lnTo>
                <a:close/>
              </a:path>
              <a:path w="8802369" h="7507605">
                <a:moveTo>
                  <a:pt x="8514128" y="3114993"/>
                </a:moveTo>
                <a:lnTo>
                  <a:pt x="8507426" y="3116009"/>
                </a:lnTo>
                <a:lnTo>
                  <a:pt x="8501672" y="3119448"/>
                </a:lnTo>
                <a:lnTo>
                  <a:pt x="8497832" y="3124705"/>
                </a:lnTo>
                <a:lnTo>
                  <a:pt x="8496250" y="3131046"/>
                </a:lnTo>
                <a:lnTo>
                  <a:pt x="8497270" y="3137736"/>
                </a:lnTo>
                <a:lnTo>
                  <a:pt x="8499678" y="3144532"/>
                </a:lnTo>
                <a:lnTo>
                  <a:pt x="8506275" y="3148940"/>
                </a:lnTo>
                <a:lnTo>
                  <a:pt x="8515070" y="3148940"/>
                </a:lnTo>
                <a:lnTo>
                  <a:pt x="8530192" y="3132886"/>
                </a:lnTo>
                <a:lnTo>
                  <a:pt x="8529206" y="3126197"/>
                </a:lnTo>
                <a:lnTo>
                  <a:pt x="8525685" y="3120422"/>
                </a:lnTo>
                <a:lnTo>
                  <a:pt x="8520436" y="3116576"/>
                </a:lnTo>
                <a:lnTo>
                  <a:pt x="8514128" y="3114993"/>
                </a:lnTo>
                <a:close/>
              </a:path>
              <a:path w="8802369" h="7507605">
                <a:moveTo>
                  <a:pt x="8568943" y="3275867"/>
                </a:moveTo>
                <a:lnTo>
                  <a:pt x="8562294" y="3276622"/>
                </a:lnTo>
                <a:lnTo>
                  <a:pt x="8556365" y="3279916"/>
                </a:lnTo>
                <a:lnTo>
                  <a:pt x="8552320" y="3285008"/>
                </a:lnTo>
                <a:lnTo>
                  <a:pt x="8550514" y="3291213"/>
                </a:lnTo>
                <a:lnTo>
                  <a:pt x="8551299" y="3297847"/>
                </a:lnTo>
                <a:lnTo>
                  <a:pt x="8553498" y="3305155"/>
                </a:lnTo>
                <a:lnTo>
                  <a:pt x="8560200" y="3309742"/>
                </a:lnTo>
                <a:lnTo>
                  <a:pt x="8569100" y="3309742"/>
                </a:lnTo>
                <a:lnTo>
                  <a:pt x="8584274" y="3294395"/>
                </a:lnTo>
                <a:lnTo>
                  <a:pt x="8583550" y="3287658"/>
                </a:lnTo>
                <a:lnTo>
                  <a:pt x="8580317" y="3281735"/>
                </a:lnTo>
                <a:lnTo>
                  <a:pt x="8575199" y="3277688"/>
                </a:lnTo>
                <a:lnTo>
                  <a:pt x="8568943" y="3275867"/>
                </a:lnTo>
                <a:close/>
              </a:path>
              <a:path w="8802369" h="7507605">
                <a:moveTo>
                  <a:pt x="8617894" y="3438709"/>
                </a:moveTo>
                <a:lnTo>
                  <a:pt x="8611193" y="3439120"/>
                </a:lnTo>
                <a:lnTo>
                  <a:pt x="8605175" y="3442191"/>
                </a:lnTo>
                <a:lnTo>
                  <a:pt x="8600905" y="3447141"/>
                </a:lnTo>
                <a:lnTo>
                  <a:pt x="8598795" y="3453300"/>
                </a:lnTo>
                <a:lnTo>
                  <a:pt x="8599256" y="3459999"/>
                </a:lnTo>
                <a:lnTo>
                  <a:pt x="8601350" y="3467643"/>
                </a:lnTo>
                <a:lnTo>
                  <a:pt x="8608261" y="3472564"/>
                </a:lnTo>
                <a:lnTo>
                  <a:pt x="8617161" y="3472564"/>
                </a:lnTo>
                <a:lnTo>
                  <a:pt x="8632552" y="3457704"/>
                </a:lnTo>
                <a:lnTo>
                  <a:pt x="8632030" y="3451004"/>
                </a:lnTo>
                <a:lnTo>
                  <a:pt x="8628980" y="3445019"/>
                </a:lnTo>
                <a:lnTo>
                  <a:pt x="8624046" y="3440798"/>
                </a:lnTo>
                <a:lnTo>
                  <a:pt x="8617894" y="3438709"/>
                </a:lnTo>
                <a:close/>
              </a:path>
              <a:path w="8802369" h="7507605">
                <a:moveTo>
                  <a:pt x="8660804" y="3603218"/>
                </a:moveTo>
                <a:lnTo>
                  <a:pt x="8654123" y="3603471"/>
                </a:lnTo>
                <a:lnTo>
                  <a:pt x="8648008" y="3606228"/>
                </a:lnTo>
                <a:lnTo>
                  <a:pt x="8643600" y="3610989"/>
                </a:lnTo>
                <a:lnTo>
                  <a:pt x="8641313" y="3617085"/>
                </a:lnTo>
                <a:lnTo>
                  <a:pt x="8641558" y="3623847"/>
                </a:lnTo>
                <a:lnTo>
                  <a:pt x="8643234" y="3631658"/>
                </a:lnTo>
                <a:lnTo>
                  <a:pt x="8650459" y="3636925"/>
                </a:lnTo>
                <a:lnTo>
                  <a:pt x="8659254" y="3636925"/>
                </a:lnTo>
                <a:lnTo>
                  <a:pt x="8674787" y="3622708"/>
                </a:lnTo>
                <a:lnTo>
                  <a:pt x="8674542" y="3616036"/>
                </a:lnTo>
                <a:lnTo>
                  <a:pt x="8671690" y="3609898"/>
                </a:lnTo>
                <a:lnTo>
                  <a:pt x="8666885" y="3605493"/>
                </a:lnTo>
                <a:lnTo>
                  <a:pt x="8660804" y="3603218"/>
                </a:lnTo>
                <a:close/>
              </a:path>
              <a:path w="8802369" h="7507605">
                <a:moveTo>
                  <a:pt x="8690981" y="3769016"/>
                </a:moveTo>
                <a:lnTo>
                  <a:pt x="8684811" y="3771648"/>
                </a:lnTo>
                <a:lnTo>
                  <a:pt x="8680261" y="3776299"/>
                </a:lnTo>
                <a:lnTo>
                  <a:pt x="8677773" y="3782319"/>
                </a:lnTo>
                <a:lnTo>
                  <a:pt x="8677805" y="3789149"/>
                </a:lnTo>
                <a:lnTo>
                  <a:pt x="8679254" y="3797036"/>
                </a:lnTo>
                <a:lnTo>
                  <a:pt x="8686374" y="3802638"/>
                </a:lnTo>
                <a:lnTo>
                  <a:pt x="8696635" y="3802638"/>
                </a:lnTo>
                <a:lnTo>
                  <a:pt x="8697578" y="3802302"/>
                </a:lnTo>
                <a:lnTo>
                  <a:pt x="8703809" y="3799698"/>
                </a:lnTo>
                <a:lnTo>
                  <a:pt x="8708402" y="3795108"/>
                </a:lnTo>
                <a:lnTo>
                  <a:pt x="8710933" y="3789149"/>
                </a:lnTo>
                <a:lnTo>
                  <a:pt x="8710930" y="3782319"/>
                </a:lnTo>
                <a:lnTo>
                  <a:pt x="8708356" y="3776210"/>
                </a:lnTo>
                <a:lnTo>
                  <a:pt x="8703729" y="3771589"/>
                </a:lnTo>
                <a:lnTo>
                  <a:pt x="8697728" y="3769037"/>
                </a:lnTo>
                <a:lnTo>
                  <a:pt x="8690981" y="3769016"/>
                </a:lnTo>
                <a:close/>
              </a:path>
              <a:path w="8802369" h="7507605">
                <a:moveTo>
                  <a:pt x="8721870" y="3935932"/>
                </a:moveTo>
                <a:lnTo>
                  <a:pt x="8715525" y="3938309"/>
                </a:lnTo>
                <a:lnTo>
                  <a:pt x="8710771" y="3942758"/>
                </a:lnTo>
                <a:lnTo>
                  <a:pt x="8708058" y="3948673"/>
                </a:lnTo>
                <a:lnTo>
                  <a:pt x="8707844" y="3955282"/>
                </a:lnTo>
                <a:lnTo>
                  <a:pt x="8709096" y="3963606"/>
                </a:lnTo>
                <a:lnTo>
                  <a:pt x="8716320" y="3969543"/>
                </a:lnTo>
                <a:lnTo>
                  <a:pt x="8727315" y="3969543"/>
                </a:lnTo>
                <a:lnTo>
                  <a:pt x="8733602" y="3967137"/>
                </a:lnTo>
                <a:lnTo>
                  <a:pt x="8738349" y="3962646"/>
                </a:lnTo>
                <a:lnTo>
                  <a:pt x="8741112" y="3956721"/>
                </a:lnTo>
                <a:lnTo>
                  <a:pt x="8741451" y="3950015"/>
                </a:lnTo>
                <a:lnTo>
                  <a:pt x="8739024" y="3943664"/>
                </a:lnTo>
                <a:lnTo>
                  <a:pt x="8734527" y="3938902"/>
                </a:lnTo>
                <a:lnTo>
                  <a:pt x="8728596" y="3936176"/>
                </a:lnTo>
                <a:lnTo>
                  <a:pt x="8721870" y="3935932"/>
                </a:lnTo>
                <a:close/>
              </a:path>
              <a:path w="8802369" h="7507605">
                <a:moveTo>
                  <a:pt x="8746686" y="4103854"/>
                </a:moveTo>
                <a:lnTo>
                  <a:pt x="8740286" y="4106010"/>
                </a:lnTo>
                <a:lnTo>
                  <a:pt x="8735377" y="4110302"/>
                </a:lnTo>
                <a:lnTo>
                  <a:pt x="8732433" y="4116124"/>
                </a:lnTo>
                <a:lnTo>
                  <a:pt x="8731922" y="4122869"/>
                </a:lnTo>
                <a:lnTo>
                  <a:pt x="8732969" y="4131361"/>
                </a:lnTo>
                <a:lnTo>
                  <a:pt x="8740404" y="4137633"/>
                </a:lnTo>
                <a:lnTo>
                  <a:pt x="8749408" y="4137633"/>
                </a:lnTo>
                <a:lnTo>
                  <a:pt x="8760298" y="4136449"/>
                </a:lnTo>
                <a:lnTo>
                  <a:pt x="8766685" y="4127957"/>
                </a:lnTo>
                <a:lnTo>
                  <a:pt x="8765638" y="4118617"/>
                </a:lnTo>
                <a:lnTo>
                  <a:pt x="8763502" y="4112207"/>
                </a:lnTo>
                <a:lnTo>
                  <a:pt x="8759225" y="4107289"/>
                </a:lnTo>
                <a:lnTo>
                  <a:pt x="8753417" y="4104345"/>
                </a:lnTo>
                <a:lnTo>
                  <a:pt x="8746686" y="4103854"/>
                </a:lnTo>
                <a:close/>
              </a:path>
              <a:path w="8802369" h="7507605">
                <a:moveTo>
                  <a:pt x="8774748" y="4271775"/>
                </a:moveTo>
                <a:lnTo>
                  <a:pt x="8765324" y="4272623"/>
                </a:lnTo>
                <a:lnTo>
                  <a:pt x="8756005" y="4273304"/>
                </a:lnTo>
                <a:lnTo>
                  <a:pt x="8749094" y="4281618"/>
                </a:lnTo>
                <a:lnTo>
                  <a:pt x="8749932" y="4290958"/>
                </a:lnTo>
                <a:lnTo>
                  <a:pt x="8750770" y="4299785"/>
                </a:lnTo>
                <a:lnTo>
                  <a:pt x="8758204" y="4306413"/>
                </a:lnTo>
                <a:lnTo>
                  <a:pt x="8768465" y="4306413"/>
                </a:lnTo>
                <a:lnTo>
                  <a:pt x="8777785" y="4305565"/>
                </a:lnTo>
                <a:lnTo>
                  <a:pt x="8784695" y="4297240"/>
                </a:lnTo>
                <a:lnTo>
                  <a:pt x="8783020" y="4278560"/>
                </a:lnTo>
                <a:lnTo>
                  <a:pt x="8774748" y="4271775"/>
                </a:lnTo>
                <a:close/>
              </a:path>
              <a:path w="8802369" h="7507605">
                <a:moveTo>
                  <a:pt x="8787418" y="4441393"/>
                </a:moveTo>
                <a:lnTo>
                  <a:pt x="8777889" y="4441739"/>
                </a:lnTo>
                <a:lnTo>
                  <a:pt x="8768570" y="4442241"/>
                </a:lnTo>
                <a:lnTo>
                  <a:pt x="8761450" y="4450230"/>
                </a:lnTo>
                <a:lnTo>
                  <a:pt x="8762497" y="4468732"/>
                </a:lnTo>
                <a:lnTo>
                  <a:pt x="8769931" y="4475696"/>
                </a:lnTo>
                <a:lnTo>
                  <a:pt x="8779774" y="4475696"/>
                </a:lnTo>
                <a:lnTo>
                  <a:pt x="8789093" y="4475183"/>
                </a:lnTo>
                <a:lnTo>
                  <a:pt x="8796423" y="4467204"/>
                </a:lnTo>
                <a:lnTo>
                  <a:pt x="8795376" y="4448524"/>
                </a:lnTo>
                <a:lnTo>
                  <a:pt x="8787418" y="4441393"/>
                </a:lnTo>
                <a:close/>
              </a:path>
              <a:path w="8802369" h="7507605">
                <a:moveTo>
                  <a:pt x="8793910" y="4611524"/>
                </a:moveTo>
                <a:lnTo>
                  <a:pt x="8775167" y="4611524"/>
                </a:lnTo>
                <a:lnTo>
                  <a:pt x="8767942" y="4619335"/>
                </a:lnTo>
                <a:lnTo>
                  <a:pt x="8768047" y="4638015"/>
                </a:lnTo>
                <a:lnTo>
                  <a:pt x="8775586" y="4645481"/>
                </a:lnTo>
                <a:lnTo>
                  <a:pt x="8785219" y="4645481"/>
                </a:lnTo>
                <a:lnTo>
                  <a:pt x="8794538" y="4645146"/>
                </a:lnTo>
                <a:lnTo>
                  <a:pt x="8801868" y="4637502"/>
                </a:lnTo>
                <a:lnTo>
                  <a:pt x="8801868" y="4628162"/>
                </a:lnTo>
                <a:lnTo>
                  <a:pt x="8801658" y="4618822"/>
                </a:lnTo>
                <a:lnTo>
                  <a:pt x="8793910" y="4611524"/>
                </a:lnTo>
                <a:close/>
              </a:path>
              <a:path w="8802369" h="7507605">
                <a:moveTo>
                  <a:pt x="8775690" y="4781320"/>
                </a:moveTo>
                <a:lnTo>
                  <a:pt x="8767942" y="4788786"/>
                </a:lnTo>
                <a:lnTo>
                  <a:pt x="8767911" y="4798806"/>
                </a:lnTo>
                <a:lnTo>
                  <a:pt x="8767523" y="4807466"/>
                </a:lnTo>
                <a:lnTo>
                  <a:pt x="8775062" y="4815277"/>
                </a:lnTo>
                <a:lnTo>
                  <a:pt x="8784486" y="4815444"/>
                </a:lnTo>
                <a:lnTo>
                  <a:pt x="8793910" y="4815444"/>
                </a:lnTo>
                <a:lnTo>
                  <a:pt x="8801344" y="4807979"/>
                </a:lnTo>
                <a:lnTo>
                  <a:pt x="8801673" y="4798126"/>
                </a:lnTo>
                <a:lnTo>
                  <a:pt x="8801868" y="4789299"/>
                </a:lnTo>
                <a:lnTo>
                  <a:pt x="8794433" y="4781487"/>
                </a:lnTo>
                <a:lnTo>
                  <a:pt x="8785009" y="4781487"/>
                </a:lnTo>
                <a:lnTo>
                  <a:pt x="8775690" y="4781320"/>
                </a:lnTo>
                <a:close/>
              </a:path>
              <a:path w="8802369" h="7507605">
                <a:moveTo>
                  <a:pt x="8770246" y="4950770"/>
                </a:moveTo>
                <a:lnTo>
                  <a:pt x="8762183" y="4957901"/>
                </a:lnTo>
                <a:lnTo>
                  <a:pt x="8761136" y="4976570"/>
                </a:lnTo>
                <a:lnTo>
                  <a:pt x="8768465" y="4984727"/>
                </a:lnTo>
                <a:lnTo>
                  <a:pt x="8777785" y="4985230"/>
                </a:lnTo>
                <a:lnTo>
                  <a:pt x="8787627" y="4985230"/>
                </a:lnTo>
                <a:lnTo>
                  <a:pt x="8795062" y="4978110"/>
                </a:lnTo>
                <a:lnTo>
                  <a:pt x="8796109" y="4959765"/>
                </a:lnTo>
                <a:lnTo>
                  <a:pt x="8788988" y="4951786"/>
                </a:lnTo>
                <a:lnTo>
                  <a:pt x="8770246" y="4950770"/>
                </a:lnTo>
                <a:close/>
              </a:path>
              <a:path w="8802369" h="7507605">
                <a:moveTo>
                  <a:pt x="8758518" y="5119875"/>
                </a:moveTo>
                <a:lnTo>
                  <a:pt x="8750456" y="5126838"/>
                </a:lnTo>
                <a:lnTo>
                  <a:pt x="8749618" y="5136178"/>
                </a:lnTo>
                <a:lnTo>
                  <a:pt x="8748676" y="5145518"/>
                </a:lnTo>
                <a:lnTo>
                  <a:pt x="8755691" y="5153664"/>
                </a:lnTo>
                <a:lnTo>
                  <a:pt x="8765010" y="5154523"/>
                </a:lnTo>
                <a:lnTo>
                  <a:pt x="8765010" y="5154691"/>
                </a:lnTo>
                <a:lnTo>
                  <a:pt x="8775167" y="5154691"/>
                </a:lnTo>
                <a:lnTo>
                  <a:pt x="8782496" y="5148063"/>
                </a:lnTo>
                <a:lnTo>
                  <a:pt x="8783334" y="5139236"/>
                </a:lnTo>
                <a:lnTo>
                  <a:pt x="8784172" y="5129896"/>
                </a:lnTo>
                <a:lnTo>
                  <a:pt x="8777261" y="5121582"/>
                </a:lnTo>
                <a:lnTo>
                  <a:pt x="8758518" y="5119875"/>
                </a:lnTo>
                <a:close/>
              </a:path>
              <a:path w="8802369" h="7507605">
                <a:moveTo>
                  <a:pt x="8750246" y="5289671"/>
                </a:moveTo>
                <a:lnTo>
                  <a:pt x="8743514" y="5290162"/>
                </a:lnTo>
                <a:lnTo>
                  <a:pt x="8737694" y="5293108"/>
                </a:lnTo>
                <a:lnTo>
                  <a:pt x="8733386" y="5298029"/>
                </a:lnTo>
                <a:lnTo>
                  <a:pt x="8731189" y="5304445"/>
                </a:lnTo>
                <a:lnTo>
                  <a:pt x="8731700" y="5311189"/>
                </a:lnTo>
                <a:lnTo>
                  <a:pt x="8734645" y="5317008"/>
                </a:lnTo>
                <a:lnTo>
                  <a:pt x="8739553" y="5321299"/>
                </a:lnTo>
                <a:lnTo>
                  <a:pt x="8745953" y="5323460"/>
                </a:lnTo>
                <a:lnTo>
                  <a:pt x="8756529" y="5323460"/>
                </a:lnTo>
                <a:lnTo>
                  <a:pt x="8763858" y="5317345"/>
                </a:lnTo>
                <a:lnTo>
                  <a:pt x="8765010" y="5308686"/>
                </a:lnTo>
                <a:lnTo>
                  <a:pt x="8764500" y="5301942"/>
                </a:lnTo>
                <a:lnTo>
                  <a:pt x="8761555" y="5296123"/>
                </a:lnTo>
                <a:lnTo>
                  <a:pt x="8756646" y="5291832"/>
                </a:lnTo>
                <a:lnTo>
                  <a:pt x="8750246" y="5289671"/>
                </a:lnTo>
                <a:close/>
              </a:path>
              <a:path w="8802369" h="7507605">
                <a:moveTo>
                  <a:pt x="8726268" y="5457938"/>
                </a:moveTo>
                <a:lnTo>
                  <a:pt x="8719591" y="5458173"/>
                </a:lnTo>
                <a:lnTo>
                  <a:pt x="8713690" y="5460879"/>
                </a:lnTo>
                <a:lnTo>
                  <a:pt x="8709261" y="5465593"/>
                </a:lnTo>
                <a:lnTo>
                  <a:pt x="8707001" y="5471854"/>
                </a:lnTo>
                <a:lnTo>
                  <a:pt x="8707250" y="5478630"/>
                </a:lnTo>
                <a:lnTo>
                  <a:pt x="8710012" y="5484547"/>
                </a:lnTo>
                <a:lnTo>
                  <a:pt x="8714776" y="5488999"/>
                </a:lnTo>
                <a:lnTo>
                  <a:pt x="8721032" y="5491382"/>
                </a:lnTo>
                <a:lnTo>
                  <a:pt x="8720823" y="5491382"/>
                </a:lnTo>
                <a:lnTo>
                  <a:pt x="8721870" y="5491727"/>
                </a:lnTo>
                <a:lnTo>
                  <a:pt x="8731713" y="5491727"/>
                </a:lnTo>
                <a:lnTo>
                  <a:pt x="8739042" y="5485780"/>
                </a:lnTo>
                <a:lnTo>
                  <a:pt x="8740404" y="5477456"/>
                </a:lnTo>
                <a:lnTo>
                  <a:pt x="8740183" y="5470685"/>
                </a:lnTo>
                <a:lnTo>
                  <a:pt x="8737459" y="5464771"/>
                </a:lnTo>
                <a:lnTo>
                  <a:pt x="8732673" y="5460321"/>
                </a:lnTo>
                <a:lnTo>
                  <a:pt x="8726268" y="5457938"/>
                </a:lnTo>
                <a:close/>
              </a:path>
              <a:path w="8802369" h="7507605">
                <a:moveTo>
                  <a:pt x="8689875" y="5625172"/>
                </a:moveTo>
                <a:lnTo>
                  <a:pt x="8683861" y="5627663"/>
                </a:lnTo>
                <a:lnTo>
                  <a:pt x="8679260" y="5632223"/>
                </a:lnTo>
                <a:lnTo>
                  <a:pt x="8676786" y="5638312"/>
                </a:lnTo>
                <a:lnTo>
                  <a:pt x="8676726" y="5645158"/>
                </a:lnTo>
                <a:lnTo>
                  <a:pt x="8679214" y="5651177"/>
                </a:lnTo>
                <a:lnTo>
                  <a:pt x="8683764" y="5655828"/>
                </a:lnTo>
                <a:lnTo>
                  <a:pt x="8689934" y="5658455"/>
                </a:lnTo>
                <a:lnTo>
                  <a:pt x="8692133" y="5658801"/>
                </a:lnTo>
                <a:lnTo>
                  <a:pt x="8701138" y="5658801"/>
                </a:lnTo>
                <a:lnTo>
                  <a:pt x="8708258" y="5653199"/>
                </a:lnTo>
                <a:lnTo>
                  <a:pt x="8710013" y="5645158"/>
                </a:lnTo>
                <a:lnTo>
                  <a:pt x="8710049" y="5638312"/>
                </a:lnTo>
                <a:lnTo>
                  <a:pt x="8707538" y="5632311"/>
                </a:lnTo>
                <a:lnTo>
                  <a:pt x="8702926" y="5627710"/>
                </a:lnTo>
                <a:lnTo>
                  <a:pt x="8696635" y="5625179"/>
                </a:lnTo>
                <a:lnTo>
                  <a:pt x="8689875" y="5625172"/>
                </a:lnTo>
                <a:close/>
              </a:path>
              <a:path w="8802369" h="7507605">
                <a:moveTo>
                  <a:pt x="8653979" y="5790806"/>
                </a:moveTo>
                <a:lnTo>
                  <a:pt x="8647867" y="5793081"/>
                </a:lnTo>
                <a:lnTo>
                  <a:pt x="8643050" y="5797486"/>
                </a:lnTo>
                <a:lnTo>
                  <a:pt x="8640197" y="5803624"/>
                </a:lnTo>
                <a:lnTo>
                  <a:pt x="8639952" y="5810394"/>
                </a:lnTo>
                <a:lnTo>
                  <a:pt x="8642239" y="5816512"/>
                </a:lnTo>
                <a:lnTo>
                  <a:pt x="8646647" y="5821324"/>
                </a:lnTo>
                <a:lnTo>
                  <a:pt x="8652762" y="5824178"/>
                </a:lnTo>
                <a:lnTo>
                  <a:pt x="8654123" y="5824681"/>
                </a:lnTo>
                <a:lnTo>
                  <a:pt x="8664490" y="5824681"/>
                </a:lnTo>
                <a:lnTo>
                  <a:pt x="8671505" y="5819424"/>
                </a:lnTo>
                <a:lnTo>
                  <a:pt x="8673285" y="5811613"/>
                </a:lnTo>
                <a:lnTo>
                  <a:pt x="8673589" y="5804842"/>
                </a:lnTo>
                <a:lnTo>
                  <a:pt x="8671322" y="5798725"/>
                </a:lnTo>
                <a:lnTo>
                  <a:pt x="8666895" y="5793912"/>
                </a:lnTo>
                <a:lnTo>
                  <a:pt x="8660720" y="5791059"/>
                </a:lnTo>
                <a:lnTo>
                  <a:pt x="8653979" y="5790806"/>
                </a:lnTo>
                <a:close/>
              </a:path>
              <a:path w="8802369" h="7507605">
                <a:moveTo>
                  <a:pt x="8612104" y="5955252"/>
                </a:moveTo>
                <a:lnTo>
                  <a:pt x="8605892" y="5957288"/>
                </a:lnTo>
                <a:lnTo>
                  <a:pt x="8600917" y="5961489"/>
                </a:lnTo>
                <a:lnTo>
                  <a:pt x="8597895" y="5967472"/>
                </a:lnTo>
                <a:lnTo>
                  <a:pt x="8597401" y="5974177"/>
                </a:lnTo>
                <a:lnTo>
                  <a:pt x="8599439" y="5980340"/>
                </a:lnTo>
                <a:lnTo>
                  <a:pt x="8603637" y="5985290"/>
                </a:lnTo>
                <a:lnTo>
                  <a:pt x="8609622" y="5988362"/>
                </a:lnTo>
                <a:lnTo>
                  <a:pt x="8611193" y="5989042"/>
                </a:lnTo>
                <a:lnTo>
                  <a:pt x="8621664" y="5989042"/>
                </a:lnTo>
                <a:lnTo>
                  <a:pt x="8628470" y="5984121"/>
                </a:lnTo>
                <a:lnTo>
                  <a:pt x="8630564" y="5976645"/>
                </a:lnTo>
                <a:lnTo>
                  <a:pt x="8631058" y="5969847"/>
                </a:lnTo>
                <a:lnTo>
                  <a:pt x="8629019" y="5963657"/>
                </a:lnTo>
                <a:lnTo>
                  <a:pt x="8624821" y="5958741"/>
                </a:lnTo>
                <a:lnTo>
                  <a:pt x="8618837" y="5955766"/>
                </a:lnTo>
                <a:lnTo>
                  <a:pt x="8612104" y="5955252"/>
                </a:lnTo>
                <a:close/>
              </a:path>
              <a:path w="8802369" h="7507605">
                <a:moveTo>
                  <a:pt x="8564244" y="6117833"/>
                </a:moveTo>
                <a:lnTo>
                  <a:pt x="8557975" y="6119653"/>
                </a:lnTo>
                <a:lnTo>
                  <a:pt x="8552844" y="6123700"/>
                </a:lnTo>
                <a:lnTo>
                  <a:pt x="8549519" y="6129624"/>
                </a:lnTo>
                <a:lnTo>
                  <a:pt x="8548794" y="6136361"/>
                </a:lnTo>
                <a:lnTo>
                  <a:pt x="8550632" y="6142617"/>
                </a:lnTo>
                <a:lnTo>
                  <a:pt x="8554688" y="6147725"/>
                </a:lnTo>
                <a:lnTo>
                  <a:pt x="8560618" y="6151016"/>
                </a:lnTo>
                <a:lnTo>
                  <a:pt x="8562294" y="6151697"/>
                </a:lnTo>
                <a:lnTo>
                  <a:pt x="8572974" y="6151697"/>
                </a:lnTo>
                <a:lnTo>
                  <a:pt x="8579571" y="6147121"/>
                </a:lnTo>
                <a:lnTo>
                  <a:pt x="8581979" y="6139980"/>
                </a:lnTo>
                <a:lnTo>
                  <a:pt x="8582647" y="6133249"/>
                </a:lnTo>
                <a:lnTo>
                  <a:pt x="8580801" y="6126995"/>
                </a:lnTo>
                <a:lnTo>
                  <a:pt x="8576796" y="6121885"/>
                </a:lnTo>
                <a:lnTo>
                  <a:pt x="8570985" y="6118588"/>
                </a:lnTo>
                <a:lnTo>
                  <a:pt x="8564244" y="6117833"/>
                </a:lnTo>
                <a:close/>
              </a:path>
              <a:path w="8802369" h="7507605">
                <a:moveTo>
                  <a:pt x="8510433" y="6278713"/>
                </a:moveTo>
                <a:lnTo>
                  <a:pt x="8504076" y="6280295"/>
                </a:lnTo>
                <a:lnTo>
                  <a:pt x="8498817" y="6284139"/>
                </a:lnTo>
                <a:lnTo>
                  <a:pt x="8495385" y="6289913"/>
                </a:lnTo>
                <a:lnTo>
                  <a:pt x="8494366" y="6296578"/>
                </a:lnTo>
                <a:lnTo>
                  <a:pt x="8495948" y="6302877"/>
                </a:lnTo>
                <a:lnTo>
                  <a:pt x="8499787" y="6308126"/>
                </a:lnTo>
                <a:lnTo>
                  <a:pt x="8505542" y="6311640"/>
                </a:lnTo>
                <a:lnTo>
                  <a:pt x="8507426" y="6312320"/>
                </a:lnTo>
                <a:lnTo>
                  <a:pt x="8509521" y="6312655"/>
                </a:lnTo>
                <a:lnTo>
                  <a:pt x="8518316" y="6312655"/>
                </a:lnTo>
                <a:lnTo>
                  <a:pt x="8524808" y="6308247"/>
                </a:lnTo>
                <a:lnTo>
                  <a:pt x="8527321" y="6301462"/>
                </a:lnTo>
                <a:lnTo>
                  <a:pt x="8528340" y="6294696"/>
                </a:lnTo>
                <a:lnTo>
                  <a:pt x="8526758" y="6288363"/>
                </a:lnTo>
                <a:lnTo>
                  <a:pt x="8522918" y="6283144"/>
                </a:lnTo>
                <a:lnTo>
                  <a:pt x="8517164" y="6279724"/>
                </a:lnTo>
                <a:lnTo>
                  <a:pt x="8510433" y="6278713"/>
                </a:lnTo>
                <a:close/>
              </a:path>
              <a:path w="8802369" h="7507605">
                <a:moveTo>
                  <a:pt x="8450758" y="6437388"/>
                </a:moveTo>
                <a:lnTo>
                  <a:pt x="8444405" y="6438752"/>
                </a:lnTo>
                <a:lnTo>
                  <a:pt x="8439014" y="6442443"/>
                </a:lnTo>
                <a:lnTo>
                  <a:pt x="8435282" y="6448159"/>
                </a:lnTo>
                <a:lnTo>
                  <a:pt x="8434135" y="6454759"/>
                </a:lnTo>
                <a:lnTo>
                  <a:pt x="8435531" y="6461104"/>
                </a:lnTo>
                <a:lnTo>
                  <a:pt x="8439184" y="6466494"/>
                </a:lnTo>
                <a:lnTo>
                  <a:pt x="8444810" y="6470232"/>
                </a:lnTo>
                <a:lnTo>
                  <a:pt x="8446800" y="6471080"/>
                </a:lnTo>
                <a:lnTo>
                  <a:pt x="8448999" y="6471415"/>
                </a:lnTo>
                <a:lnTo>
                  <a:pt x="8457899" y="6471415"/>
                </a:lnTo>
                <a:lnTo>
                  <a:pt x="8464182" y="6467342"/>
                </a:lnTo>
                <a:lnTo>
                  <a:pt x="8466904" y="6460724"/>
                </a:lnTo>
                <a:lnTo>
                  <a:pt x="8468066" y="6454123"/>
                </a:lnTo>
                <a:lnTo>
                  <a:pt x="8466695" y="6447776"/>
                </a:lnTo>
                <a:lnTo>
                  <a:pt x="8463046" y="6442385"/>
                </a:lnTo>
                <a:lnTo>
                  <a:pt x="8457375" y="6438651"/>
                </a:lnTo>
                <a:lnTo>
                  <a:pt x="8450758" y="6437388"/>
                </a:lnTo>
                <a:close/>
              </a:path>
              <a:path w="8802369" h="7507605">
                <a:moveTo>
                  <a:pt x="8385427" y="6593951"/>
                </a:moveTo>
                <a:lnTo>
                  <a:pt x="8378975" y="6595113"/>
                </a:lnTo>
                <a:lnTo>
                  <a:pt x="8373425" y="6598567"/>
                </a:lnTo>
                <a:lnTo>
                  <a:pt x="8369525" y="6604029"/>
                </a:lnTo>
                <a:lnTo>
                  <a:pt x="8368144" y="6610582"/>
                </a:lnTo>
                <a:lnTo>
                  <a:pt x="8369315" y="6617011"/>
                </a:lnTo>
                <a:lnTo>
                  <a:pt x="8372764" y="6622551"/>
                </a:lnTo>
                <a:lnTo>
                  <a:pt x="8378216" y="6626436"/>
                </a:lnTo>
                <a:lnTo>
                  <a:pt x="8380414" y="6627452"/>
                </a:lnTo>
                <a:lnTo>
                  <a:pt x="8382823" y="6627798"/>
                </a:lnTo>
                <a:lnTo>
                  <a:pt x="8391618" y="6627798"/>
                </a:lnTo>
                <a:lnTo>
                  <a:pt x="8397796" y="6624059"/>
                </a:lnTo>
                <a:lnTo>
                  <a:pt x="8400623" y="6617777"/>
                </a:lnTo>
                <a:lnTo>
                  <a:pt x="8402079" y="6611217"/>
                </a:lnTo>
                <a:lnTo>
                  <a:pt x="8400964" y="6604786"/>
                </a:lnTo>
                <a:lnTo>
                  <a:pt x="8397531" y="6599249"/>
                </a:lnTo>
                <a:lnTo>
                  <a:pt x="8392037" y="6595369"/>
                </a:lnTo>
                <a:lnTo>
                  <a:pt x="8385427" y="6593951"/>
                </a:lnTo>
                <a:close/>
              </a:path>
              <a:path w="8802369" h="7507605">
                <a:moveTo>
                  <a:pt x="8314474" y="6747865"/>
                </a:moveTo>
                <a:lnTo>
                  <a:pt x="8307982" y="6748793"/>
                </a:lnTo>
                <a:lnTo>
                  <a:pt x="8302315" y="6752043"/>
                </a:lnTo>
                <a:lnTo>
                  <a:pt x="8298218" y="6757343"/>
                </a:lnTo>
                <a:lnTo>
                  <a:pt x="8296574" y="6763908"/>
                </a:lnTo>
                <a:lnTo>
                  <a:pt x="8297472" y="6770377"/>
                </a:lnTo>
                <a:lnTo>
                  <a:pt x="8300707" y="6776017"/>
                </a:lnTo>
                <a:lnTo>
                  <a:pt x="8306071" y="6780097"/>
                </a:lnTo>
                <a:lnTo>
                  <a:pt x="8306281" y="6780097"/>
                </a:lnTo>
                <a:lnTo>
                  <a:pt x="8308584" y="6781290"/>
                </a:lnTo>
                <a:lnTo>
                  <a:pt x="8311202" y="6781793"/>
                </a:lnTo>
                <a:lnTo>
                  <a:pt x="8319997" y="6781793"/>
                </a:lnTo>
                <a:lnTo>
                  <a:pt x="8325966" y="6778400"/>
                </a:lnTo>
                <a:lnTo>
                  <a:pt x="8328793" y="6772285"/>
                </a:lnTo>
                <a:lnTo>
                  <a:pt x="8330468" y="6765722"/>
                </a:lnTo>
                <a:lnTo>
                  <a:pt x="8329552" y="6759256"/>
                </a:lnTo>
                <a:lnTo>
                  <a:pt x="8326319" y="6753616"/>
                </a:lnTo>
                <a:lnTo>
                  <a:pt x="8321045" y="6749532"/>
                </a:lnTo>
                <a:lnTo>
                  <a:pt x="8314474" y="6747865"/>
                </a:lnTo>
                <a:close/>
              </a:path>
              <a:path w="8802369" h="7507605">
                <a:moveTo>
                  <a:pt x="8237794" y="6899214"/>
                </a:moveTo>
                <a:lnTo>
                  <a:pt x="8231335" y="6899863"/>
                </a:lnTo>
                <a:lnTo>
                  <a:pt x="8225622" y="6902898"/>
                </a:lnTo>
                <a:lnTo>
                  <a:pt x="8221362" y="6908114"/>
                </a:lnTo>
                <a:lnTo>
                  <a:pt x="8219423" y="6914587"/>
                </a:lnTo>
                <a:lnTo>
                  <a:pt x="8220066" y="6921044"/>
                </a:lnTo>
                <a:lnTo>
                  <a:pt x="8223085" y="6926768"/>
                </a:lnTo>
                <a:lnTo>
                  <a:pt x="8228273" y="6931045"/>
                </a:lnTo>
                <a:lnTo>
                  <a:pt x="8230890" y="6932396"/>
                </a:lnTo>
                <a:lnTo>
                  <a:pt x="8233613" y="6933076"/>
                </a:lnTo>
                <a:lnTo>
                  <a:pt x="8242408" y="6933076"/>
                </a:lnTo>
                <a:lnTo>
                  <a:pt x="8248167" y="6929851"/>
                </a:lnTo>
                <a:lnTo>
                  <a:pt x="8251204" y="6924082"/>
                </a:lnTo>
                <a:lnTo>
                  <a:pt x="8253143" y="6917608"/>
                </a:lnTo>
                <a:lnTo>
                  <a:pt x="8252500" y="6911153"/>
                </a:lnTo>
                <a:lnTo>
                  <a:pt x="8249481" y="6905431"/>
                </a:lnTo>
                <a:lnTo>
                  <a:pt x="8244293" y="6901161"/>
                </a:lnTo>
                <a:lnTo>
                  <a:pt x="8237794" y="6899214"/>
                </a:lnTo>
                <a:close/>
              </a:path>
              <a:path w="8802369" h="7507605">
                <a:moveTo>
                  <a:pt x="8155683" y="7047623"/>
                </a:moveTo>
                <a:lnTo>
                  <a:pt x="8149191" y="7048088"/>
                </a:lnTo>
                <a:lnTo>
                  <a:pt x="8143367" y="7050941"/>
                </a:lnTo>
                <a:lnTo>
                  <a:pt x="8138956" y="7056004"/>
                </a:lnTo>
                <a:lnTo>
                  <a:pt x="8136904" y="7062335"/>
                </a:lnTo>
                <a:lnTo>
                  <a:pt x="8137385" y="7068826"/>
                </a:lnTo>
                <a:lnTo>
                  <a:pt x="8140222" y="7074681"/>
                </a:lnTo>
                <a:lnTo>
                  <a:pt x="8145238" y="7079103"/>
                </a:lnTo>
                <a:lnTo>
                  <a:pt x="8147647" y="7080621"/>
                </a:lnTo>
                <a:lnTo>
                  <a:pt x="8150683" y="7081480"/>
                </a:lnTo>
                <a:lnTo>
                  <a:pt x="8159374" y="7081480"/>
                </a:lnTo>
                <a:lnTo>
                  <a:pt x="8165133" y="7078423"/>
                </a:lnTo>
                <a:lnTo>
                  <a:pt x="8168170" y="7072988"/>
                </a:lnTo>
                <a:lnTo>
                  <a:pt x="8170401" y="7066585"/>
                </a:lnTo>
                <a:lnTo>
                  <a:pt x="8170002" y="7060083"/>
                </a:lnTo>
                <a:lnTo>
                  <a:pt x="8167168" y="7054217"/>
                </a:lnTo>
                <a:lnTo>
                  <a:pt x="8162097" y="7049722"/>
                </a:lnTo>
                <a:lnTo>
                  <a:pt x="8155683" y="7047623"/>
                </a:lnTo>
                <a:close/>
              </a:path>
              <a:path w="8802369" h="7507605">
                <a:moveTo>
                  <a:pt x="8068559" y="7192957"/>
                </a:moveTo>
                <a:lnTo>
                  <a:pt x="8062073" y="7193136"/>
                </a:lnTo>
                <a:lnTo>
                  <a:pt x="8056098" y="7195766"/>
                </a:lnTo>
                <a:lnTo>
                  <a:pt x="8051419" y="7200670"/>
                </a:lnTo>
                <a:lnTo>
                  <a:pt x="8049058" y="7207004"/>
                </a:lnTo>
                <a:lnTo>
                  <a:pt x="8049260" y="7213530"/>
                </a:lnTo>
                <a:lnTo>
                  <a:pt x="8051876" y="7219484"/>
                </a:lnTo>
                <a:lnTo>
                  <a:pt x="8056759" y="7224104"/>
                </a:lnTo>
                <a:lnTo>
                  <a:pt x="8059587" y="7225800"/>
                </a:lnTo>
                <a:lnTo>
                  <a:pt x="8062728" y="7226648"/>
                </a:lnTo>
                <a:lnTo>
                  <a:pt x="8071419" y="7226648"/>
                </a:lnTo>
                <a:lnTo>
                  <a:pt x="8076864" y="7223926"/>
                </a:lnTo>
                <a:lnTo>
                  <a:pt x="8080214" y="7218837"/>
                </a:lnTo>
                <a:lnTo>
                  <a:pt x="8082573" y="7212502"/>
                </a:lnTo>
                <a:lnTo>
                  <a:pt x="8082361" y="7205974"/>
                </a:lnTo>
                <a:lnTo>
                  <a:pt x="8079714" y="7200019"/>
                </a:lnTo>
                <a:lnTo>
                  <a:pt x="8074769" y="7195403"/>
                </a:lnTo>
                <a:lnTo>
                  <a:pt x="8068559" y="7192957"/>
                </a:lnTo>
                <a:close/>
              </a:path>
              <a:path w="8802369" h="7507605">
                <a:moveTo>
                  <a:pt x="7969537" y="7335059"/>
                </a:moveTo>
                <a:lnTo>
                  <a:pt x="7963493" y="7337451"/>
                </a:lnTo>
                <a:lnTo>
                  <a:pt x="7958647" y="7342100"/>
                </a:lnTo>
                <a:lnTo>
                  <a:pt x="7956066" y="7348344"/>
                </a:lnTo>
                <a:lnTo>
                  <a:pt x="7956131" y="7355051"/>
                </a:lnTo>
                <a:lnTo>
                  <a:pt x="7958441" y="7360899"/>
                </a:lnTo>
                <a:lnTo>
                  <a:pt x="7963045" y="7365712"/>
                </a:lnTo>
                <a:lnTo>
                  <a:pt x="7966186" y="7367744"/>
                </a:lnTo>
                <a:lnTo>
                  <a:pt x="7969328" y="7368759"/>
                </a:lnTo>
                <a:lnTo>
                  <a:pt x="7978228" y="7368759"/>
                </a:lnTo>
                <a:lnTo>
                  <a:pt x="7983463" y="7366047"/>
                </a:lnTo>
                <a:lnTo>
                  <a:pt x="7986709" y="7361294"/>
                </a:lnTo>
                <a:lnTo>
                  <a:pt x="7989320" y="7355051"/>
                </a:lnTo>
                <a:lnTo>
                  <a:pt x="7989303" y="7348344"/>
                </a:lnTo>
                <a:lnTo>
                  <a:pt x="7987004" y="7342503"/>
                </a:lnTo>
                <a:lnTo>
                  <a:pt x="7982311" y="7337692"/>
                </a:lnTo>
                <a:lnTo>
                  <a:pt x="7976052" y="7335086"/>
                </a:lnTo>
                <a:lnTo>
                  <a:pt x="7969537" y="7335059"/>
                </a:lnTo>
                <a:close/>
              </a:path>
              <a:path w="8802369" h="7507605">
                <a:moveTo>
                  <a:pt x="7871988" y="7473459"/>
                </a:moveTo>
                <a:lnTo>
                  <a:pt x="7865874" y="7475649"/>
                </a:lnTo>
                <a:lnTo>
                  <a:pt x="7860849" y="7480149"/>
                </a:lnTo>
                <a:lnTo>
                  <a:pt x="7858019" y="7486299"/>
                </a:lnTo>
                <a:lnTo>
                  <a:pt x="7857760" y="7492799"/>
                </a:lnTo>
                <a:lnTo>
                  <a:pt x="7859936" y="7498915"/>
                </a:lnTo>
                <a:lnTo>
                  <a:pt x="7864409" y="7503917"/>
                </a:lnTo>
                <a:lnTo>
                  <a:pt x="7867551" y="7506127"/>
                </a:lnTo>
                <a:lnTo>
                  <a:pt x="7871111" y="7507310"/>
                </a:lnTo>
                <a:lnTo>
                  <a:pt x="7879697" y="7507310"/>
                </a:lnTo>
                <a:lnTo>
                  <a:pt x="7884827" y="7504766"/>
                </a:lnTo>
                <a:lnTo>
                  <a:pt x="7888178" y="7500347"/>
                </a:lnTo>
                <a:lnTo>
                  <a:pt x="7891067" y="7494200"/>
                </a:lnTo>
                <a:lnTo>
                  <a:pt x="7891346" y="7487701"/>
                </a:lnTo>
                <a:lnTo>
                  <a:pt x="7889150" y="7481582"/>
                </a:lnTo>
                <a:lnTo>
                  <a:pt x="7884618" y="7476578"/>
                </a:lnTo>
                <a:lnTo>
                  <a:pt x="7878475" y="7473721"/>
                </a:lnTo>
                <a:lnTo>
                  <a:pt x="7871988" y="7473459"/>
                </a:lnTo>
                <a:close/>
              </a:path>
            </a:pathLst>
          </a:custGeom>
          <a:solidFill>
            <a:srgbClr val="FFF8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8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/>
              <a:t>Forced</a:t>
            </a:r>
            <a:r>
              <a:rPr dirty="0" spc="-330"/>
              <a:t> </a:t>
            </a:r>
            <a:r>
              <a:rPr dirty="0" spc="-400"/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latin typeface="Gill Sans MT"/>
                <a:cs typeface="Gill Sans MT"/>
              </a:rPr>
              <a:t>Smart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Interface</a:t>
            </a:r>
            <a:r>
              <a:rPr dirty="0" sz="2450" spc="120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Design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 spc="-10"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595403" y="5481476"/>
            <a:ext cx="4430395" cy="2981325"/>
            <a:chOff x="9595403" y="5481476"/>
            <a:chExt cx="4430395" cy="2981325"/>
          </a:xfrm>
        </p:grpSpPr>
        <p:sp>
          <p:nvSpPr>
            <p:cNvPr id="3" name="object 3" descr=""/>
            <p:cNvSpPr/>
            <p:nvPr/>
          </p:nvSpPr>
          <p:spPr>
            <a:xfrm>
              <a:off x="9610011" y="5496084"/>
              <a:ext cx="4401185" cy="2952115"/>
            </a:xfrm>
            <a:custGeom>
              <a:avLst/>
              <a:gdLst/>
              <a:ahLst/>
              <a:cxnLst/>
              <a:rect l="l" t="t" r="r" b="b"/>
              <a:pathLst>
                <a:path w="4401184" h="2952115">
                  <a:moveTo>
                    <a:pt x="4363804" y="2951784"/>
                  </a:moveTo>
                  <a:lnTo>
                    <a:pt x="4376856" y="2904332"/>
                  </a:lnTo>
                  <a:lnTo>
                    <a:pt x="4387173" y="2855806"/>
                  </a:lnTo>
                  <a:lnTo>
                    <a:pt x="4394661" y="2806291"/>
                  </a:lnTo>
                  <a:lnTo>
                    <a:pt x="4399224" y="2755871"/>
                  </a:lnTo>
                  <a:lnTo>
                    <a:pt x="4400766" y="2704629"/>
                  </a:lnTo>
                  <a:lnTo>
                    <a:pt x="4399214" y="2653114"/>
                  </a:lnTo>
                  <a:lnTo>
                    <a:pt x="4394617" y="2602421"/>
                  </a:lnTo>
                  <a:lnTo>
                    <a:pt x="4387064" y="2552639"/>
                  </a:lnTo>
                  <a:lnTo>
                    <a:pt x="4376645" y="2503858"/>
                  </a:lnTo>
                  <a:lnTo>
                    <a:pt x="4363450" y="2456167"/>
                  </a:lnTo>
                  <a:lnTo>
                    <a:pt x="4347567" y="2409654"/>
                  </a:lnTo>
                  <a:lnTo>
                    <a:pt x="4329086" y="2364409"/>
                  </a:lnTo>
                  <a:lnTo>
                    <a:pt x="4308097" y="2320520"/>
                  </a:lnTo>
                  <a:lnTo>
                    <a:pt x="4284688" y="2278078"/>
                  </a:lnTo>
                  <a:lnTo>
                    <a:pt x="4258950" y="2237170"/>
                  </a:lnTo>
                  <a:lnTo>
                    <a:pt x="4230972" y="2197887"/>
                  </a:lnTo>
                  <a:lnTo>
                    <a:pt x="4200842" y="2160316"/>
                  </a:lnTo>
                  <a:lnTo>
                    <a:pt x="4168652" y="2124548"/>
                  </a:lnTo>
                  <a:lnTo>
                    <a:pt x="4134488" y="2090670"/>
                  </a:lnTo>
                  <a:lnTo>
                    <a:pt x="4098443" y="2058773"/>
                  </a:lnTo>
                  <a:lnTo>
                    <a:pt x="4060604" y="2028945"/>
                  </a:lnTo>
                  <a:lnTo>
                    <a:pt x="4021060" y="2001275"/>
                  </a:lnTo>
                  <a:lnTo>
                    <a:pt x="3979903" y="1975853"/>
                  </a:lnTo>
                  <a:lnTo>
                    <a:pt x="3937220" y="1952767"/>
                  </a:lnTo>
                  <a:lnTo>
                    <a:pt x="3944371" y="1918782"/>
                  </a:lnTo>
                  <a:lnTo>
                    <a:pt x="3949589" y="1884125"/>
                  </a:lnTo>
                  <a:lnTo>
                    <a:pt x="3952784" y="1848840"/>
                  </a:lnTo>
                  <a:lnTo>
                    <a:pt x="3953869" y="1812970"/>
                  </a:lnTo>
                  <a:lnTo>
                    <a:pt x="3951894" y="1764139"/>
                  </a:lnTo>
                  <a:lnTo>
                    <a:pt x="3946072" y="1716394"/>
                  </a:lnTo>
                  <a:lnTo>
                    <a:pt x="3936557" y="1669889"/>
                  </a:lnTo>
                  <a:lnTo>
                    <a:pt x="3923501" y="1624777"/>
                  </a:lnTo>
                  <a:lnTo>
                    <a:pt x="3907057" y="1581212"/>
                  </a:lnTo>
                  <a:lnTo>
                    <a:pt x="3887380" y="1539348"/>
                  </a:lnTo>
                  <a:lnTo>
                    <a:pt x="3864622" y="1499336"/>
                  </a:lnTo>
                  <a:lnTo>
                    <a:pt x="3838937" y="1461330"/>
                  </a:lnTo>
                  <a:lnTo>
                    <a:pt x="3810478" y="1425485"/>
                  </a:lnTo>
                  <a:lnTo>
                    <a:pt x="3779398" y="1391952"/>
                  </a:lnTo>
                  <a:lnTo>
                    <a:pt x="3745850" y="1360885"/>
                  </a:lnTo>
                  <a:lnTo>
                    <a:pt x="3709988" y="1332438"/>
                  </a:lnTo>
                  <a:lnTo>
                    <a:pt x="3671966" y="1306764"/>
                  </a:lnTo>
                  <a:lnTo>
                    <a:pt x="3631936" y="1284016"/>
                  </a:lnTo>
                  <a:lnTo>
                    <a:pt x="3590051" y="1264346"/>
                  </a:lnTo>
                  <a:lnTo>
                    <a:pt x="3546466" y="1247910"/>
                  </a:lnTo>
                  <a:lnTo>
                    <a:pt x="3501333" y="1234859"/>
                  </a:lnTo>
                  <a:lnTo>
                    <a:pt x="3454805" y="1225347"/>
                  </a:lnTo>
                  <a:lnTo>
                    <a:pt x="3407036" y="1219528"/>
                  </a:lnTo>
                  <a:lnTo>
                    <a:pt x="3358180" y="1217554"/>
                  </a:lnTo>
                  <a:lnTo>
                    <a:pt x="3354515" y="1217554"/>
                  </a:lnTo>
                  <a:lnTo>
                    <a:pt x="3350850" y="1217701"/>
                  </a:lnTo>
                  <a:lnTo>
                    <a:pt x="3347186" y="1217847"/>
                  </a:lnTo>
                  <a:lnTo>
                    <a:pt x="3342318" y="1170325"/>
                  </a:lnTo>
                  <a:lnTo>
                    <a:pt x="3333007" y="1124260"/>
                  </a:lnTo>
                  <a:lnTo>
                    <a:pt x="3319473" y="1079875"/>
                  </a:lnTo>
                  <a:lnTo>
                    <a:pt x="3301940" y="1037391"/>
                  </a:lnTo>
                  <a:lnTo>
                    <a:pt x="3280628" y="997030"/>
                  </a:lnTo>
                  <a:lnTo>
                    <a:pt x="3255758" y="959015"/>
                  </a:lnTo>
                  <a:lnTo>
                    <a:pt x="3227553" y="923567"/>
                  </a:lnTo>
                  <a:lnTo>
                    <a:pt x="3196235" y="890908"/>
                  </a:lnTo>
                  <a:lnTo>
                    <a:pt x="3162024" y="861260"/>
                  </a:lnTo>
                  <a:lnTo>
                    <a:pt x="3125142" y="834846"/>
                  </a:lnTo>
                  <a:lnTo>
                    <a:pt x="3085812" y="811886"/>
                  </a:lnTo>
                  <a:lnTo>
                    <a:pt x="3044255" y="792603"/>
                  </a:lnTo>
                  <a:lnTo>
                    <a:pt x="3000691" y="777219"/>
                  </a:lnTo>
                  <a:lnTo>
                    <a:pt x="2955344" y="765955"/>
                  </a:lnTo>
                  <a:lnTo>
                    <a:pt x="2908435" y="759034"/>
                  </a:lnTo>
                  <a:lnTo>
                    <a:pt x="2860185" y="756678"/>
                  </a:lnTo>
                  <a:lnTo>
                    <a:pt x="2806065" y="759649"/>
                  </a:lnTo>
                  <a:lnTo>
                    <a:pt x="2753679" y="768352"/>
                  </a:lnTo>
                  <a:lnTo>
                    <a:pt x="2703335" y="782472"/>
                  </a:lnTo>
                  <a:lnTo>
                    <a:pt x="2655342" y="801694"/>
                  </a:lnTo>
                  <a:lnTo>
                    <a:pt x="2610011" y="825705"/>
                  </a:lnTo>
                  <a:lnTo>
                    <a:pt x="2567651" y="854189"/>
                  </a:lnTo>
                  <a:lnTo>
                    <a:pt x="2528572" y="886831"/>
                  </a:lnTo>
                  <a:lnTo>
                    <a:pt x="2512157" y="839276"/>
                  </a:lnTo>
                  <a:lnTo>
                    <a:pt x="2491104" y="794082"/>
                  </a:lnTo>
                  <a:lnTo>
                    <a:pt x="2465699" y="751541"/>
                  </a:lnTo>
                  <a:lnTo>
                    <a:pt x="2436228" y="711939"/>
                  </a:lnTo>
                  <a:lnTo>
                    <a:pt x="2402976" y="675567"/>
                  </a:lnTo>
                  <a:lnTo>
                    <a:pt x="2366230" y="642713"/>
                  </a:lnTo>
                  <a:lnTo>
                    <a:pt x="2326274" y="613667"/>
                  </a:lnTo>
                  <a:lnTo>
                    <a:pt x="2326484" y="607531"/>
                  </a:lnTo>
                  <a:lnTo>
                    <a:pt x="2326693" y="601541"/>
                  </a:lnTo>
                  <a:lnTo>
                    <a:pt x="2326693" y="595405"/>
                  </a:lnTo>
                  <a:lnTo>
                    <a:pt x="2324718" y="546575"/>
                  </a:lnTo>
                  <a:lnTo>
                    <a:pt x="2318897" y="498832"/>
                  </a:lnTo>
                  <a:lnTo>
                    <a:pt x="2309381" y="452328"/>
                  </a:lnTo>
                  <a:lnTo>
                    <a:pt x="2296325" y="407217"/>
                  </a:lnTo>
                  <a:lnTo>
                    <a:pt x="2279882" y="363654"/>
                  </a:lnTo>
                  <a:lnTo>
                    <a:pt x="2260204" y="321789"/>
                  </a:lnTo>
                  <a:lnTo>
                    <a:pt x="2237447" y="281778"/>
                  </a:lnTo>
                  <a:lnTo>
                    <a:pt x="2211761" y="243774"/>
                  </a:lnTo>
                  <a:lnTo>
                    <a:pt x="2183302" y="207928"/>
                  </a:lnTo>
                  <a:lnTo>
                    <a:pt x="2152222" y="174396"/>
                  </a:lnTo>
                  <a:lnTo>
                    <a:pt x="2118674" y="143330"/>
                  </a:lnTo>
                  <a:lnTo>
                    <a:pt x="2082813" y="114883"/>
                  </a:lnTo>
                  <a:lnTo>
                    <a:pt x="2044790" y="89209"/>
                  </a:lnTo>
                  <a:lnTo>
                    <a:pt x="2004760" y="66461"/>
                  </a:lnTo>
                  <a:lnTo>
                    <a:pt x="1962876" y="46792"/>
                  </a:lnTo>
                  <a:lnTo>
                    <a:pt x="1919290" y="30355"/>
                  </a:lnTo>
                  <a:lnTo>
                    <a:pt x="1874157" y="17305"/>
                  </a:lnTo>
                  <a:lnTo>
                    <a:pt x="1827630" y="7793"/>
                  </a:lnTo>
                  <a:lnTo>
                    <a:pt x="1779861" y="1973"/>
                  </a:lnTo>
                  <a:lnTo>
                    <a:pt x="1731004" y="0"/>
                  </a:lnTo>
                  <a:lnTo>
                    <a:pt x="1681581" y="2022"/>
                  </a:lnTo>
                  <a:lnTo>
                    <a:pt x="1633274" y="7982"/>
                  </a:lnTo>
                  <a:lnTo>
                    <a:pt x="1586240" y="17721"/>
                  </a:lnTo>
                  <a:lnTo>
                    <a:pt x="1540640" y="31079"/>
                  </a:lnTo>
                  <a:lnTo>
                    <a:pt x="1496631" y="47899"/>
                  </a:lnTo>
                  <a:lnTo>
                    <a:pt x="1454373" y="68020"/>
                  </a:lnTo>
                  <a:lnTo>
                    <a:pt x="1414025" y="91284"/>
                  </a:lnTo>
                  <a:lnTo>
                    <a:pt x="1375744" y="117531"/>
                  </a:lnTo>
                  <a:lnTo>
                    <a:pt x="1339691" y="146602"/>
                  </a:lnTo>
                  <a:lnTo>
                    <a:pt x="1306024" y="178339"/>
                  </a:lnTo>
                  <a:lnTo>
                    <a:pt x="1274901" y="212581"/>
                  </a:lnTo>
                  <a:lnTo>
                    <a:pt x="1246482" y="249171"/>
                  </a:lnTo>
                  <a:lnTo>
                    <a:pt x="1220925" y="287948"/>
                  </a:lnTo>
                  <a:lnTo>
                    <a:pt x="1198390" y="328755"/>
                  </a:lnTo>
                  <a:lnTo>
                    <a:pt x="1179034" y="371431"/>
                  </a:lnTo>
                  <a:lnTo>
                    <a:pt x="1163018" y="415817"/>
                  </a:lnTo>
                  <a:lnTo>
                    <a:pt x="1150499" y="461755"/>
                  </a:lnTo>
                  <a:lnTo>
                    <a:pt x="1101572" y="440182"/>
                  </a:lnTo>
                  <a:lnTo>
                    <a:pt x="1050444" y="422962"/>
                  </a:lnTo>
                  <a:lnTo>
                    <a:pt x="997350" y="410349"/>
                  </a:lnTo>
                  <a:lnTo>
                    <a:pt x="942528" y="402596"/>
                  </a:lnTo>
                  <a:lnTo>
                    <a:pt x="886213" y="399956"/>
                  </a:lnTo>
                  <a:lnTo>
                    <a:pt x="836812" y="401975"/>
                  </a:lnTo>
                  <a:lnTo>
                    <a:pt x="788528" y="407926"/>
                  </a:lnTo>
                  <a:lnTo>
                    <a:pt x="741519" y="417651"/>
                  </a:lnTo>
                  <a:lnTo>
                    <a:pt x="695943" y="430991"/>
                  </a:lnTo>
                  <a:lnTo>
                    <a:pt x="651957" y="447787"/>
                  </a:lnTo>
                  <a:lnTo>
                    <a:pt x="609722" y="467880"/>
                  </a:lnTo>
                  <a:lnTo>
                    <a:pt x="569394" y="491112"/>
                  </a:lnTo>
                  <a:lnTo>
                    <a:pt x="531133" y="517324"/>
                  </a:lnTo>
                  <a:lnTo>
                    <a:pt x="495095" y="546358"/>
                  </a:lnTo>
                  <a:lnTo>
                    <a:pt x="461440" y="578054"/>
                  </a:lnTo>
                  <a:lnTo>
                    <a:pt x="430326" y="612254"/>
                  </a:lnTo>
                  <a:lnTo>
                    <a:pt x="401911" y="648800"/>
                  </a:lnTo>
                  <a:lnTo>
                    <a:pt x="376353" y="687532"/>
                  </a:lnTo>
                  <a:lnTo>
                    <a:pt x="353810" y="728291"/>
                  </a:lnTo>
                  <a:lnTo>
                    <a:pt x="334441" y="770921"/>
                  </a:lnTo>
                  <a:lnTo>
                    <a:pt x="318403" y="815260"/>
                  </a:lnTo>
                  <a:lnTo>
                    <a:pt x="305856" y="861151"/>
                  </a:lnTo>
                  <a:lnTo>
                    <a:pt x="296957" y="908436"/>
                  </a:lnTo>
                  <a:lnTo>
                    <a:pt x="291865" y="956955"/>
                  </a:lnTo>
                  <a:lnTo>
                    <a:pt x="249159" y="978041"/>
                  </a:lnTo>
                  <a:lnTo>
                    <a:pt x="208935" y="1003049"/>
                  </a:lnTo>
                  <a:lnTo>
                    <a:pt x="171443" y="1031729"/>
                  </a:lnTo>
                  <a:lnTo>
                    <a:pt x="136936" y="1063828"/>
                  </a:lnTo>
                  <a:lnTo>
                    <a:pt x="105663" y="1099096"/>
                  </a:lnTo>
                  <a:lnTo>
                    <a:pt x="77875" y="1137282"/>
                  </a:lnTo>
                  <a:lnTo>
                    <a:pt x="53824" y="1178135"/>
                  </a:lnTo>
                  <a:lnTo>
                    <a:pt x="33760" y="1221403"/>
                  </a:lnTo>
                  <a:lnTo>
                    <a:pt x="17934" y="1266836"/>
                  </a:lnTo>
                  <a:lnTo>
                    <a:pt x="6597" y="1314184"/>
                  </a:lnTo>
                  <a:lnTo>
                    <a:pt x="0" y="1363194"/>
                  </a:lnTo>
                </a:path>
              </a:pathLst>
            </a:custGeom>
            <a:ln w="29215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94728" y="5922772"/>
              <a:ext cx="97588" cy="9757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4321" y="5854554"/>
              <a:ext cx="97588" cy="9757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67704" y="6741690"/>
              <a:ext cx="97588" cy="9757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6079" y="6390664"/>
              <a:ext cx="97588" cy="97578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798620" y="5671826"/>
              <a:ext cx="1402080" cy="1129030"/>
            </a:xfrm>
            <a:custGeom>
              <a:avLst/>
              <a:gdLst/>
              <a:ahLst/>
              <a:cxnLst/>
              <a:rect l="l" t="t" r="r" b="b"/>
              <a:pathLst>
                <a:path w="1402079" h="1129029">
                  <a:moveTo>
                    <a:pt x="46177" y="504405"/>
                  </a:moveTo>
                  <a:lnTo>
                    <a:pt x="44361" y="495414"/>
                  </a:lnTo>
                  <a:lnTo>
                    <a:pt x="39408" y="488073"/>
                  </a:lnTo>
                  <a:lnTo>
                    <a:pt x="32080" y="483133"/>
                  </a:lnTo>
                  <a:lnTo>
                    <a:pt x="23139" y="481317"/>
                  </a:lnTo>
                  <a:lnTo>
                    <a:pt x="14135" y="483133"/>
                  </a:lnTo>
                  <a:lnTo>
                    <a:pt x="6781" y="488073"/>
                  </a:lnTo>
                  <a:lnTo>
                    <a:pt x="1816" y="495414"/>
                  </a:lnTo>
                  <a:lnTo>
                    <a:pt x="0" y="504405"/>
                  </a:lnTo>
                  <a:lnTo>
                    <a:pt x="1816" y="513384"/>
                  </a:lnTo>
                  <a:lnTo>
                    <a:pt x="6781" y="520725"/>
                  </a:lnTo>
                  <a:lnTo>
                    <a:pt x="14135" y="525665"/>
                  </a:lnTo>
                  <a:lnTo>
                    <a:pt x="23139" y="527481"/>
                  </a:lnTo>
                  <a:lnTo>
                    <a:pt x="32080" y="525665"/>
                  </a:lnTo>
                  <a:lnTo>
                    <a:pt x="39408" y="520725"/>
                  </a:lnTo>
                  <a:lnTo>
                    <a:pt x="44361" y="513384"/>
                  </a:lnTo>
                  <a:lnTo>
                    <a:pt x="46177" y="504405"/>
                  </a:lnTo>
                  <a:close/>
                </a:path>
                <a:path w="1402079" h="1129029">
                  <a:moveTo>
                    <a:pt x="514324" y="530110"/>
                  </a:moveTo>
                  <a:lnTo>
                    <a:pt x="512521" y="521119"/>
                  </a:lnTo>
                  <a:lnTo>
                    <a:pt x="507606" y="513791"/>
                  </a:lnTo>
                  <a:lnTo>
                    <a:pt x="500278" y="508838"/>
                  </a:lnTo>
                  <a:lnTo>
                    <a:pt x="491286" y="507034"/>
                  </a:lnTo>
                  <a:lnTo>
                    <a:pt x="482282" y="508838"/>
                  </a:lnTo>
                  <a:lnTo>
                    <a:pt x="474929" y="513791"/>
                  </a:lnTo>
                  <a:lnTo>
                    <a:pt x="469976" y="521119"/>
                  </a:lnTo>
                  <a:lnTo>
                    <a:pt x="468147" y="530110"/>
                  </a:lnTo>
                  <a:lnTo>
                    <a:pt x="469976" y="539089"/>
                  </a:lnTo>
                  <a:lnTo>
                    <a:pt x="474929" y="546430"/>
                  </a:lnTo>
                  <a:lnTo>
                    <a:pt x="482282" y="551383"/>
                  </a:lnTo>
                  <a:lnTo>
                    <a:pt x="491286" y="553199"/>
                  </a:lnTo>
                  <a:lnTo>
                    <a:pt x="500278" y="551383"/>
                  </a:lnTo>
                  <a:lnTo>
                    <a:pt x="507606" y="546430"/>
                  </a:lnTo>
                  <a:lnTo>
                    <a:pt x="512521" y="539089"/>
                  </a:lnTo>
                  <a:lnTo>
                    <a:pt x="514324" y="530110"/>
                  </a:lnTo>
                  <a:close/>
                </a:path>
                <a:path w="1402079" h="1129029">
                  <a:moveTo>
                    <a:pt x="611911" y="23075"/>
                  </a:moveTo>
                  <a:lnTo>
                    <a:pt x="610108" y="14084"/>
                  </a:lnTo>
                  <a:lnTo>
                    <a:pt x="605193" y="6756"/>
                  </a:lnTo>
                  <a:lnTo>
                    <a:pt x="597865" y="1803"/>
                  </a:lnTo>
                  <a:lnTo>
                    <a:pt x="588886" y="0"/>
                  </a:lnTo>
                  <a:lnTo>
                    <a:pt x="579869" y="1803"/>
                  </a:lnTo>
                  <a:lnTo>
                    <a:pt x="572516" y="6756"/>
                  </a:lnTo>
                  <a:lnTo>
                    <a:pt x="567563" y="14084"/>
                  </a:lnTo>
                  <a:lnTo>
                    <a:pt x="565734" y="23075"/>
                  </a:lnTo>
                  <a:lnTo>
                    <a:pt x="567563" y="32067"/>
                  </a:lnTo>
                  <a:lnTo>
                    <a:pt x="572516" y="39395"/>
                  </a:lnTo>
                  <a:lnTo>
                    <a:pt x="579869" y="44335"/>
                  </a:lnTo>
                  <a:lnTo>
                    <a:pt x="588886" y="46151"/>
                  </a:lnTo>
                  <a:lnTo>
                    <a:pt x="597865" y="44335"/>
                  </a:lnTo>
                  <a:lnTo>
                    <a:pt x="605193" y="39395"/>
                  </a:lnTo>
                  <a:lnTo>
                    <a:pt x="610108" y="32067"/>
                  </a:lnTo>
                  <a:lnTo>
                    <a:pt x="611911" y="23075"/>
                  </a:lnTo>
                  <a:close/>
                </a:path>
                <a:path w="1402079" h="1129029">
                  <a:moveTo>
                    <a:pt x="826566" y="586054"/>
                  </a:moveTo>
                  <a:lnTo>
                    <a:pt x="824750" y="577075"/>
                  </a:lnTo>
                  <a:lnTo>
                    <a:pt x="819785" y="569734"/>
                  </a:lnTo>
                  <a:lnTo>
                    <a:pt x="812431" y="564794"/>
                  </a:lnTo>
                  <a:lnTo>
                    <a:pt x="803427" y="562978"/>
                  </a:lnTo>
                  <a:lnTo>
                    <a:pt x="794435" y="564794"/>
                  </a:lnTo>
                  <a:lnTo>
                    <a:pt x="787120" y="569734"/>
                  </a:lnTo>
                  <a:lnTo>
                    <a:pt x="782193" y="577075"/>
                  </a:lnTo>
                  <a:lnTo>
                    <a:pt x="780389" y="586054"/>
                  </a:lnTo>
                  <a:lnTo>
                    <a:pt x="782193" y="595045"/>
                  </a:lnTo>
                  <a:lnTo>
                    <a:pt x="787120" y="602373"/>
                  </a:lnTo>
                  <a:lnTo>
                    <a:pt x="794435" y="607326"/>
                  </a:lnTo>
                  <a:lnTo>
                    <a:pt x="803427" y="609142"/>
                  </a:lnTo>
                  <a:lnTo>
                    <a:pt x="812431" y="607326"/>
                  </a:lnTo>
                  <a:lnTo>
                    <a:pt x="819785" y="602373"/>
                  </a:lnTo>
                  <a:lnTo>
                    <a:pt x="824750" y="595045"/>
                  </a:lnTo>
                  <a:lnTo>
                    <a:pt x="826566" y="586054"/>
                  </a:lnTo>
                  <a:close/>
                </a:path>
                <a:path w="1402079" h="1129029">
                  <a:moveTo>
                    <a:pt x="1401940" y="1105369"/>
                  </a:moveTo>
                  <a:lnTo>
                    <a:pt x="1400124" y="1096378"/>
                  </a:lnTo>
                  <a:lnTo>
                    <a:pt x="1395171" y="1089050"/>
                  </a:lnTo>
                  <a:lnTo>
                    <a:pt x="1387805" y="1084097"/>
                  </a:lnTo>
                  <a:lnTo>
                    <a:pt x="1378800" y="1082294"/>
                  </a:lnTo>
                  <a:lnTo>
                    <a:pt x="1369860" y="1084097"/>
                  </a:lnTo>
                  <a:lnTo>
                    <a:pt x="1362532" y="1089050"/>
                  </a:lnTo>
                  <a:lnTo>
                    <a:pt x="1357591" y="1096378"/>
                  </a:lnTo>
                  <a:lnTo>
                    <a:pt x="1355763" y="1105369"/>
                  </a:lnTo>
                  <a:lnTo>
                    <a:pt x="1357591" y="1114348"/>
                  </a:lnTo>
                  <a:lnTo>
                    <a:pt x="1362532" y="1121689"/>
                  </a:lnTo>
                  <a:lnTo>
                    <a:pt x="1369860" y="1126629"/>
                  </a:lnTo>
                  <a:lnTo>
                    <a:pt x="1378800" y="1128445"/>
                  </a:lnTo>
                  <a:lnTo>
                    <a:pt x="1387805" y="1126629"/>
                  </a:lnTo>
                  <a:lnTo>
                    <a:pt x="1395171" y="1121689"/>
                  </a:lnTo>
                  <a:lnTo>
                    <a:pt x="1400124" y="1114348"/>
                  </a:lnTo>
                  <a:lnTo>
                    <a:pt x="1401940" y="1105369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436520" y="6236407"/>
              <a:ext cx="614045" cy="584835"/>
            </a:xfrm>
            <a:custGeom>
              <a:avLst/>
              <a:gdLst/>
              <a:ahLst/>
              <a:cxnLst/>
              <a:rect l="l" t="t" r="r" b="b"/>
              <a:pathLst>
                <a:path w="614045" h="584834">
                  <a:moveTo>
                    <a:pt x="525868" y="131461"/>
                  </a:moveTo>
                  <a:lnTo>
                    <a:pt x="525868" y="306755"/>
                  </a:lnTo>
                </a:path>
                <a:path w="614045" h="584834">
                  <a:moveTo>
                    <a:pt x="613510" y="219113"/>
                  </a:moveTo>
                  <a:lnTo>
                    <a:pt x="438227" y="219113"/>
                  </a:lnTo>
                </a:path>
                <a:path w="614045" h="584834">
                  <a:moveTo>
                    <a:pt x="87662" y="0"/>
                  </a:moveTo>
                  <a:lnTo>
                    <a:pt x="87662" y="175293"/>
                  </a:lnTo>
                </a:path>
                <a:path w="614045" h="584834">
                  <a:moveTo>
                    <a:pt x="175303" y="87641"/>
                  </a:moveTo>
                  <a:lnTo>
                    <a:pt x="0" y="87641"/>
                  </a:lnTo>
                </a:path>
                <a:path w="614045" h="584834">
                  <a:moveTo>
                    <a:pt x="233731" y="409013"/>
                  </a:moveTo>
                  <a:lnTo>
                    <a:pt x="233731" y="584306"/>
                  </a:lnTo>
                </a:path>
                <a:path w="614045" h="584834">
                  <a:moveTo>
                    <a:pt x="321372" y="496665"/>
                  </a:moveTo>
                  <a:lnTo>
                    <a:pt x="146089" y="496665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7416213" y="5895893"/>
            <a:ext cx="29209" cy="55880"/>
          </a:xfrm>
          <a:custGeom>
            <a:avLst/>
            <a:gdLst/>
            <a:ahLst/>
            <a:cxnLst/>
            <a:rect l="l" t="t" r="r" b="b"/>
            <a:pathLst>
              <a:path w="29209" h="55879">
                <a:moveTo>
                  <a:pt x="0" y="55516"/>
                </a:moveTo>
                <a:lnTo>
                  <a:pt x="29215" y="55516"/>
                </a:lnTo>
                <a:lnTo>
                  <a:pt x="29215" y="0"/>
                </a:lnTo>
                <a:lnTo>
                  <a:pt x="0" y="0"/>
                </a:lnTo>
                <a:lnTo>
                  <a:pt x="0" y="55516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7316730" y="5995376"/>
            <a:ext cx="228600" cy="128905"/>
            <a:chOff x="7316730" y="5995376"/>
            <a:chExt cx="228600" cy="128905"/>
          </a:xfrm>
        </p:grpSpPr>
        <p:sp>
          <p:nvSpPr>
            <p:cNvPr id="12" name="object 12" descr=""/>
            <p:cNvSpPr/>
            <p:nvPr/>
          </p:nvSpPr>
          <p:spPr>
            <a:xfrm>
              <a:off x="7416213" y="6068558"/>
              <a:ext cx="29209" cy="55880"/>
            </a:xfrm>
            <a:custGeom>
              <a:avLst/>
              <a:gdLst/>
              <a:ahLst/>
              <a:cxnLst/>
              <a:rect l="l" t="t" r="r" b="b"/>
              <a:pathLst>
                <a:path w="29209" h="55879">
                  <a:moveTo>
                    <a:pt x="0" y="55506"/>
                  </a:moveTo>
                  <a:lnTo>
                    <a:pt x="29215" y="55506"/>
                  </a:lnTo>
                  <a:lnTo>
                    <a:pt x="29215" y="0"/>
                  </a:lnTo>
                  <a:lnTo>
                    <a:pt x="0" y="0"/>
                  </a:lnTo>
                  <a:lnTo>
                    <a:pt x="0" y="55506"/>
                  </a:lnTo>
                  <a:close/>
                </a:path>
              </a:pathLst>
            </a:custGeom>
            <a:solidFill>
              <a:srgbClr val="FFE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316730" y="6009984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 h="0">
                  <a:moveTo>
                    <a:pt x="228181" y="0"/>
                  </a:moveTo>
                  <a:lnTo>
                    <a:pt x="172664" y="0"/>
                  </a:lnTo>
                </a:path>
                <a:path w="228600" h="0">
                  <a:moveTo>
                    <a:pt x="55516" y="0"/>
                  </a:moveTo>
                  <a:lnTo>
                    <a:pt x="0" y="0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5815633" y="4912499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38"/>
                </a:moveTo>
                <a:lnTo>
                  <a:pt x="29215" y="82238"/>
                </a:lnTo>
                <a:lnTo>
                  <a:pt x="29215" y="0"/>
                </a:lnTo>
                <a:lnTo>
                  <a:pt x="0" y="0"/>
                </a:lnTo>
                <a:lnTo>
                  <a:pt x="0" y="8223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5815633" y="5167549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48"/>
                </a:moveTo>
                <a:lnTo>
                  <a:pt x="29215" y="82248"/>
                </a:lnTo>
                <a:lnTo>
                  <a:pt x="29215" y="0"/>
                </a:lnTo>
                <a:lnTo>
                  <a:pt x="0" y="0"/>
                </a:lnTo>
                <a:lnTo>
                  <a:pt x="0" y="8224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916720" y="508107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02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5661523" y="5081070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238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159214" y="6320111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091"/>
                </a:moveTo>
                <a:lnTo>
                  <a:pt x="29215" y="82091"/>
                </a:lnTo>
                <a:lnTo>
                  <a:pt x="29215" y="0"/>
                </a:lnTo>
                <a:lnTo>
                  <a:pt x="0" y="0"/>
                </a:lnTo>
                <a:lnTo>
                  <a:pt x="0" y="82091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159214" y="6575161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38"/>
                </a:moveTo>
                <a:lnTo>
                  <a:pt x="29215" y="82238"/>
                </a:lnTo>
                <a:lnTo>
                  <a:pt x="29215" y="0"/>
                </a:lnTo>
                <a:lnTo>
                  <a:pt x="0" y="0"/>
                </a:lnTo>
                <a:lnTo>
                  <a:pt x="0" y="8223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6260301" y="6488682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238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6005241" y="6488682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02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13850258" y="4381950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238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13850258" y="4637146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09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3936643" y="4550667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09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13681468" y="4550667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30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13028503" y="4692359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60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12929763" y="4790964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60">
                <a:moveTo>
                  <a:pt x="98740" y="50689"/>
                </a:moveTo>
                <a:lnTo>
                  <a:pt x="98740" y="98750"/>
                </a:lnTo>
              </a:path>
              <a:path w="197484" h="99060">
                <a:moveTo>
                  <a:pt x="197376" y="0"/>
                </a:moveTo>
                <a:lnTo>
                  <a:pt x="149314" y="0"/>
                </a:lnTo>
              </a:path>
              <a:path w="197484" h="99060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13627019" y="5338759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60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13528383" y="5437509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60">
                <a:moveTo>
                  <a:pt x="98635" y="50542"/>
                </a:moveTo>
                <a:lnTo>
                  <a:pt x="98635" y="98593"/>
                </a:lnTo>
              </a:path>
              <a:path w="197484" h="99060">
                <a:moveTo>
                  <a:pt x="197376" y="0"/>
                </a:moveTo>
                <a:lnTo>
                  <a:pt x="149314" y="0"/>
                </a:lnTo>
              </a:path>
              <a:path w="197484" h="99060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4752116" y="6112096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09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14752116" y="6367146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238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14838605" y="6280667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09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14583325" y="6280667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30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14878290" y="6977892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59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14779654" y="7076496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59">
                <a:moveTo>
                  <a:pt x="98635" y="50542"/>
                </a:moveTo>
                <a:lnTo>
                  <a:pt x="98635" y="98604"/>
                </a:lnTo>
              </a:path>
              <a:path w="197484" h="99059">
                <a:moveTo>
                  <a:pt x="197271" y="0"/>
                </a:moveTo>
                <a:lnTo>
                  <a:pt x="149210" y="0"/>
                </a:lnTo>
              </a:path>
              <a:path w="197484" h="99059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114857" y="6834011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59">
                <a:moveTo>
                  <a:pt x="0" y="0"/>
                </a:moveTo>
                <a:lnTo>
                  <a:pt x="0" y="4805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7958084" y="5277262"/>
            <a:ext cx="7753350" cy="6046470"/>
            <a:chOff x="7958084" y="5277262"/>
            <a:chExt cx="7753350" cy="6046470"/>
          </a:xfrm>
        </p:grpSpPr>
        <p:sp>
          <p:nvSpPr>
            <p:cNvPr id="38" name="object 38" descr=""/>
            <p:cNvSpPr/>
            <p:nvPr/>
          </p:nvSpPr>
          <p:spPr>
            <a:xfrm>
              <a:off x="14016327" y="6932752"/>
              <a:ext cx="197485" cy="99060"/>
            </a:xfrm>
            <a:custGeom>
              <a:avLst/>
              <a:gdLst/>
              <a:ahLst/>
              <a:cxnLst/>
              <a:rect l="l" t="t" r="r" b="b"/>
              <a:pathLst>
                <a:path w="197484" h="99059">
                  <a:moveTo>
                    <a:pt x="98531" y="50542"/>
                  </a:moveTo>
                  <a:lnTo>
                    <a:pt x="98531" y="98604"/>
                  </a:lnTo>
                </a:path>
                <a:path w="197484" h="99059">
                  <a:moveTo>
                    <a:pt x="197166" y="0"/>
                  </a:moveTo>
                  <a:lnTo>
                    <a:pt x="149105" y="0"/>
                  </a:lnTo>
                </a:path>
                <a:path w="197484" h="99059">
                  <a:moveTo>
                    <a:pt x="48061" y="0"/>
                  </a:moveTo>
                  <a:lnTo>
                    <a:pt x="0" y="0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081119" y="5660131"/>
              <a:ext cx="2168525" cy="3354704"/>
            </a:xfrm>
            <a:custGeom>
              <a:avLst/>
              <a:gdLst/>
              <a:ahLst/>
              <a:cxnLst/>
              <a:rect l="l" t="t" r="r" b="b"/>
              <a:pathLst>
                <a:path w="2168525" h="3354704">
                  <a:moveTo>
                    <a:pt x="2168289" y="0"/>
                  </a:moveTo>
                  <a:lnTo>
                    <a:pt x="1874371" y="229197"/>
                  </a:lnTo>
                  <a:lnTo>
                    <a:pt x="17779" y="3163013"/>
                  </a:lnTo>
                  <a:lnTo>
                    <a:pt x="0" y="3209688"/>
                  </a:lnTo>
                  <a:lnTo>
                    <a:pt x="1431" y="3257894"/>
                  </a:lnTo>
                  <a:lnTo>
                    <a:pt x="20827" y="3302045"/>
                  </a:lnTo>
                  <a:lnTo>
                    <a:pt x="56940" y="3336558"/>
                  </a:lnTo>
                  <a:lnTo>
                    <a:pt x="103637" y="3354438"/>
                  </a:lnTo>
                  <a:lnTo>
                    <a:pt x="151885" y="3353047"/>
                  </a:lnTo>
                  <a:lnTo>
                    <a:pt x="196088" y="3333660"/>
                  </a:lnTo>
                  <a:lnTo>
                    <a:pt x="230652" y="3297554"/>
                  </a:lnTo>
                  <a:lnTo>
                    <a:pt x="2088606" y="361685"/>
                  </a:lnTo>
                  <a:lnTo>
                    <a:pt x="2088396" y="361685"/>
                  </a:lnTo>
                  <a:lnTo>
                    <a:pt x="2168289" y="0"/>
                  </a:lnTo>
                  <a:close/>
                </a:path>
              </a:pathLst>
            </a:custGeom>
            <a:solidFill>
              <a:srgbClr val="F2B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081119" y="5660131"/>
              <a:ext cx="2168525" cy="3354704"/>
            </a:xfrm>
            <a:custGeom>
              <a:avLst/>
              <a:gdLst/>
              <a:ahLst/>
              <a:cxnLst/>
              <a:rect l="l" t="t" r="r" b="b"/>
              <a:pathLst>
                <a:path w="2168525" h="3354704">
                  <a:moveTo>
                    <a:pt x="2088606" y="361685"/>
                  </a:moveTo>
                  <a:lnTo>
                    <a:pt x="230652" y="3297554"/>
                  </a:lnTo>
                  <a:lnTo>
                    <a:pt x="196088" y="3333660"/>
                  </a:lnTo>
                  <a:lnTo>
                    <a:pt x="151885" y="3353047"/>
                  </a:lnTo>
                  <a:lnTo>
                    <a:pt x="103637" y="3354438"/>
                  </a:lnTo>
                  <a:lnTo>
                    <a:pt x="56940" y="3336558"/>
                  </a:lnTo>
                  <a:lnTo>
                    <a:pt x="20827" y="3302045"/>
                  </a:lnTo>
                  <a:lnTo>
                    <a:pt x="1431" y="3257894"/>
                  </a:lnTo>
                  <a:lnTo>
                    <a:pt x="0" y="3209688"/>
                  </a:lnTo>
                  <a:lnTo>
                    <a:pt x="17779" y="3163013"/>
                  </a:lnTo>
                  <a:lnTo>
                    <a:pt x="1060141" y="1515869"/>
                  </a:lnTo>
                  <a:lnTo>
                    <a:pt x="1600990" y="661215"/>
                  </a:lnTo>
                  <a:lnTo>
                    <a:pt x="1814381" y="324006"/>
                  </a:lnTo>
                  <a:lnTo>
                    <a:pt x="1874371" y="229197"/>
                  </a:lnTo>
                  <a:lnTo>
                    <a:pt x="2168289" y="0"/>
                  </a:lnTo>
                  <a:lnTo>
                    <a:pt x="2088396" y="361685"/>
                  </a:lnTo>
                  <a:lnTo>
                    <a:pt x="2088606" y="361685"/>
                  </a:lnTo>
                  <a:close/>
                </a:path>
              </a:pathLst>
            </a:custGeom>
            <a:ln w="29215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7533" y="5882550"/>
              <a:ext cx="251178" cy="193170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2189995" y="5979597"/>
              <a:ext cx="1858010" cy="2837815"/>
            </a:xfrm>
            <a:custGeom>
              <a:avLst/>
              <a:gdLst/>
              <a:ahLst/>
              <a:cxnLst/>
              <a:rect l="l" t="t" r="r" b="b"/>
              <a:pathLst>
                <a:path w="1858009" h="2837815">
                  <a:moveTo>
                    <a:pt x="211826" y="2837714"/>
                  </a:moveTo>
                  <a:lnTo>
                    <a:pt x="0" y="2699080"/>
                  </a:lnTo>
                </a:path>
                <a:path w="1858009" h="2837815">
                  <a:moveTo>
                    <a:pt x="107850" y="2767297"/>
                  </a:moveTo>
                  <a:lnTo>
                    <a:pt x="1857535" y="0"/>
                  </a:lnTo>
                </a:path>
              </a:pathLst>
            </a:custGeom>
            <a:ln w="29215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2002193" y="6163466"/>
              <a:ext cx="946150" cy="2780030"/>
            </a:xfrm>
            <a:custGeom>
              <a:avLst/>
              <a:gdLst/>
              <a:ahLst/>
              <a:cxnLst/>
              <a:rect l="l" t="t" r="r" b="b"/>
              <a:pathLst>
                <a:path w="946150" h="2780029">
                  <a:moveTo>
                    <a:pt x="810296" y="0"/>
                  </a:moveTo>
                  <a:lnTo>
                    <a:pt x="2571" y="2688912"/>
                  </a:lnTo>
                  <a:lnTo>
                    <a:pt x="0" y="2716849"/>
                  </a:lnTo>
                  <a:lnTo>
                    <a:pt x="8069" y="2742734"/>
                  </a:lnTo>
                  <a:lnTo>
                    <a:pt x="25247" y="2763721"/>
                  </a:lnTo>
                  <a:lnTo>
                    <a:pt x="50005" y="2776962"/>
                  </a:lnTo>
                  <a:lnTo>
                    <a:pt x="77898" y="2779548"/>
                  </a:lnTo>
                  <a:lnTo>
                    <a:pt x="103759" y="2771492"/>
                  </a:lnTo>
                  <a:lnTo>
                    <a:pt x="124732" y="2754329"/>
                  </a:lnTo>
                  <a:lnTo>
                    <a:pt x="137960" y="2729592"/>
                  </a:lnTo>
                  <a:lnTo>
                    <a:pt x="945684" y="40668"/>
                  </a:lnTo>
                  <a:lnTo>
                    <a:pt x="810296" y="0"/>
                  </a:lnTo>
                  <a:close/>
                </a:path>
              </a:pathLst>
            </a:custGeom>
            <a:solidFill>
              <a:srgbClr val="82CD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2002193" y="6163466"/>
              <a:ext cx="946150" cy="2780030"/>
            </a:xfrm>
            <a:custGeom>
              <a:avLst/>
              <a:gdLst/>
              <a:ahLst/>
              <a:cxnLst/>
              <a:rect l="l" t="t" r="r" b="b"/>
              <a:pathLst>
                <a:path w="946150" h="2780029">
                  <a:moveTo>
                    <a:pt x="810296" y="0"/>
                  </a:moveTo>
                  <a:lnTo>
                    <a:pt x="945684" y="40668"/>
                  </a:lnTo>
                  <a:lnTo>
                    <a:pt x="137960" y="2729592"/>
                  </a:lnTo>
                  <a:lnTo>
                    <a:pt x="103759" y="2771492"/>
                  </a:lnTo>
                  <a:lnTo>
                    <a:pt x="77898" y="2779548"/>
                  </a:lnTo>
                  <a:lnTo>
                    <a:pt x="50005" y="2776962"/>
                  </a:lnTo>
                  <a:lnTo>
                    <a:pt x="25247" y="2763721"/>
                  </a:lnTo>
                  <a:lnTo>
                    <a:pt x="8069" y="2742734"/>
                  </a:lnTo>
                  <a:lnTo>
                    <a:pt x="0" y="2716849"/>
                  </a:lnTo>
                  <a:lnTo>
                    <a:pt x="2571" y="2688912"/>
                  </a:lnTo>
                  <a:lnTo>
                    <a:pt x="810296" y="0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2689818" y="5291870"/>
              <a:ext cx="514350" cy="921385"/>
            </a:xfrm>
            <a:custGeom>
              <a:avLst/>
              <a:gdLst/>
              <a:ahLst/>
              <a:cxnLst/>
              <a:rect l="l" t="t" r="r" b="b"/>
              <a:pathLst>
                <a:path w="514350" h="921385">
                  <a:moveTo>
                    <a:pt x="459100" y="0"/>
                  </a:moveTo>
                  <a:lnTo>
                    <a:pt x="145692" y="269659"/>
                  </a:lnTo>
                  <a:lnTo>
                    <a:pt x="3866" y="449839"/>
                  </a:lnTo>
                  <a:lnTo>
                    <a:pt x="0" y="621805"/>
                  </a:lnTo>
                  <a:lnTo>
                    <a:pt x="100473" y="866821"/>
                  </a:lnTo>
                  <a:lnTo>
                    <a:pt x="280258" y="920872"/>
                  </a:lnTo>
                  <a:lnTo>
                    <a:pt x="470276" y="675915"/>
                  </a:lnTo>
                  <a:lnTo>
                    <a:pt x="513745" y="370596"/>
                  </a:lnTo>
                  <a:lnTo>
                    <a:pt x="485181" y="110196"/>
                  </a:lnTo>
                  <a:lnTo>
                    <a:pt x="459100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2689818" y="5291870"/>
              <a:ext cx="514350" cy="921385"/>
            </a:xfrm>
            <a:custGeom>
              <a:avLst/>
              <a:gdLst/>
              <a:ahLst/>
              <a:cxnLst/>
              <a:rect l="l" t="t" r="r" b="b"/>
              <a:pathLst>
                <a:path w="514350" h="921385">
                  <a:moveTo>
                    <a:pt x="459100" y="0"/>
                  </a:moveTo>
                  <a:lnTo>
                    <a:pt x="145692" y="269659"/>
                  </a:lnTo>
                  <a:lnTo>
                    <a:pt x="3866" y="449839"/>
                  </a:lnTo>
                  <a:lnTo>
                    <a:pt x="0" y="621805"/>
                  </a:lnTo>
                  <a:lnTo>
                    <a:pt x="100473" y="866821"/>
                  </a:lnTo>
                  <a:lnTo>
                    <a:pt x="280258" y="920872"/>
                  </a:lnTo>
                  <a:lnTo>
                    <a:pt x="470276" y="675915"/>
                  </a:lnTo>
                  <a:lnTo>
                    <a:pt x="513745" y="370596"/>
                  </a:lnTo>
                  <a:lnTo>
                    <a:pt x="485181" y="110196"/>
                  </a:lnTo>
                  <a:lnTo>
                    <a:pt x="459100" y="0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2768197" y="5585191"/>
              <a:ext cx="436880" cy="511809"/>
            </a:xfrm>
            <a:custGeom>
              <a:avLst/>
              <a:gdLst/>
              <a:ahLst/>
              <a:cxnLst/>
              <a:rect l="l" t="t" r="r" b="b"/>
              <a:pathLst>
                <a:path w="436880" h="511810">
                  <a:moveTo>
                    <a:pt x="396323" y="373224"/>
                  </a:moveTo>
                  <a:lnTo>
                    <a:pt x="138634" y="511701"/>
                  </a:lnTo>
                  <a:lnTo>
                    <a:pt x="0" y="254170"/>
                  </a:lnTo>
                </a:path>
                <a:path w="436880" h="511810">
                  <a:moveTo>
                    <a:pt x="436531" y="220286"/>
                  </a:moveTo>
                  <a:lnTo>
                    <a:pt x="187847" y="348251"/>
                  </a:lnTo>
                  <a:lnTo>
                    <a:pt x="56647" y="103420"/>
                  </a:lnTo>
                </a:path>
                <a:path w="436880" h="511810">
                  <a:moveTo>
                    <a:pt x="434122" y="71139"/>
                  </a:moveTo>
                  <a:lnTo>
                    <a:pt x="227637" y="182151"/>
                  </a:lnTo>
                  <a:lnTo>
                    <a:pt x="193946" y="119570"/>
                  </a:lnTo>
                  <a:lnTo>
                    <a:pt x="172507" y="79735"/>
                  </a:lnTo>
                  <a:lnTo>
                    <a:pt x="154131" y="45571"/>
                  </a:lnTo>
                  <a:lnTo>
                    <a:pt x="129629" y="0"/>
                  </a:lnTo>
                </a:path>
              </a:pathLst>
            </a:custGeom>
            <a:ln w="14607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8084" y="6177896"/>
              <a:ext cx="7752750" cy="5145266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10053789" y="11014753"/>
              <a:ext cx="2254250" cy="294005"/>
            </a:xfrm>
            <a:custGeom>
              <a:avLst/>
              <a:gdLst/>
              <a:ahLst/>
              <a:cxnLst/>
              <a:rect l="l" t="t" r="r" b="b"/>
              <a:pathLst>
                <a:path w="2254250" h="294004">
                  <a:moveTo>
                    <a:pt x="2253837" y="0"/>
                  </a:moveTo>
                  <a:lnTo>
                    <a:pt x="0" y="0"/>
                  </a:lnTo>
                  <a:lnTo>
                    <a:pt x="0" y="293802"/>
                  </a:lnTo>
                  <a:lnTo>
                    <a:pt x="2253837" y="293802"/>
                  </a:lnTo>
                  <a:lnTo>
                    <a:pt x="2253837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053789" y="11014753"/>
              <a:ext cx="2254250" cy="294005"/>
            </a:xfrm>
            <a:custGeom>
              <a:avLst/>
              <a:gdLst/>
              <a:ahLst/>
              <a:cxnLst/>
              <a:rect l="l" t="t" r="r" b="b"/>
              <a:pathLst>
                <a:path w="2254250" h="294004">
                  <a:moveTo>
                    <a:pt x="2253837" y="293802"/>
                  </a:moveTo>
                  <a:lnTo>
                    <a:pt x="2253837" y="0"/>
                  </a:lnTo>
                  <a:lnTo>
                    <a:pt x="0" y="0"/>
                  </a:lnTo>
                  <a:lnTo>
                    <a:pt x="0" y="293802"/>
                  </a:lnTo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524182" y="9286366"/>
              <a:ext cx="1316990" cy="1316355"/>
            </a:xfrm>
            <a:custGeom>
              <a:avLst/>
              <a:gdLst/>
              <a:ahLst/>
              <a:cxnLst/>
              <a:rect l="l" t="t" r="r" b="b"/>
              <a:pathLst>
                <a:path w="1316990" h="1316354">
                  <a:moveTo>
                    <a:pt x="658304" y="0"/>
                  </a:moveTo>
                  <a:lnTo>
                    <a:pt x="611293" y="1652"/>
                  </a:lnTo>
                  <a:lnTo>
                    <a:pt x="565174" y="6535"/>
                  </a:lnTo>
                  <a:lnTo>
                    <a:pt x="520058" y="14537"/>
                  </a:lnTo>
                  <a:lnTo>
                    <a:pt x="476057" y="25546"/>
                  </a:lnTo>
                  <a:lnTo>
                    <a:pt x="433282" y="39452"/>
                  </a:lnTo>
                  <a:lnTo>
                    <a:pt x="391844" y="56143"/>
                  </a:lnTo>
                  <a:lnTo>
                    <a:pt x="351855" y="75508"/>
                  </a:lnTo>
                  <a:lnTo>
                    <a:pt x="313426" y="97435"/>
                  </a:lnTo>
                  <a:lnTo>
                    <a:pt x="276669" y="121813"/>
                  </a:lnTo>
                  <a:lnTo>
                    <a:pt x="241695" y="148530"/>
                  </a:lnTo>
                  <a:lnTo>
                    <a:pt x="208615" y="177475"/>
                  </a:lnTo>
                  <a:lnTo>
                    <a:pt x="177542" y="208538"/>
                  </a:lnTo>
                  <a:lnTo>
                    <a:pt x="148586" y="241605"/>
                  </a:lnTo>
                  <a:lnTo>
                    <a:pt x="121859" y="276567"/>
                  </a:lnTo>
                  <a:lnTo>
                    <a:pt x="97472" y="313311"/>
                  </a:lnTo>
                  <a:lnTo>
                    <a:pt x="75537" y="351726"/>
                  </a:lnTo>
                  <a:lnTo>
                    <a:pt x="56165" y="391701"/>
                  </a:lnTo>
                  <a:lnTo>
                    <a:pt x="39468" y="433125"/>
                  </a:lnTo>
                  <a:lnTo>
                    <a:pt x="25556" y="475886"/>
                  </a:lnTo>
                  <a:lnTo>
                    <a:pt x="14542" y="519873"/>
                  </a:lnTo>
                  <a:lnTo>
                    <a:pt x="6537" y="564974"/>
                  </a:lnTo>
                  <a:lnTo>
                    <a:pt x="1653" y="611078"/>
                  </a:lnTo>
                  <a:lnTo>
                    <a:pt x="0" y="658074"/>
                  </a:lnTo>
                  <a:lnTo>
                    <a:pt x="1653" y="705070"/>
                  </a:lnTo>
                  <a:lnTo>
                    <a:pt x="6537" y="751176"/>
                  </a:lnTo>
                  <a:lnTo>
                    <a:pt x="14542" y="796278"/>
                  </a:lnTo>
                  <a:lnTo>
                    <a:pt x="25556" y="840265"/>
                  </a:lnTo>
                  <a:lnTo>
                    <a:pt x="39468" y="883027"/>
                  </a:lnTo>
                  <a:lnTo>
                    <a:pt x="56165" y="924451"/>
                  </a:lnTo>
                  <a:lnTo>
                    <a:pt x="75537" y="964427"/>
                  </a:lnTo>
                  <a:lnTo>
                    <a:pt x="97472" y="1002843"/>
                  </a:lnTo>
                  <a:lnTo>
                    <a:pt x="121859" y="1039588"/>
                  </a:lnTo>
                  <a:lnTo>
                    <a:pt x="148586" y="1074550"/>
                  </a:lnTo>
                  <a:lnTo>
                    <a:pt x="177542" y="1107618"/>
                  </a:lnTo>
                  <a:lnTo>
                    <a:pt x="208615" y="1138680"/>
                  </a:lnTo>
                  <a:lnTo>
                    <a:pt x="241695" y="1167626"/>
                  </a:lnTo>
                  <a:lnTo>
                    <a:pt x="276669" y="1194343"/>
                  </a:lnTo>
                  <a:lnTo>
                    <a:pt x="313426" y="1218721"/>
                  </a:lnTo>
                  <a:lnTo>
                    <a:pt x="351855" y="1240648"/>
                  </a:lnTo>
                  <a:lnTo>
                    <a:pt x="391844" y="1260013"/>
                  </a:lnTo>
                  <a:lnTo>
                    <a:pt x="433282" y="1276704"/>
                  </a:lnTo>
                  <a:lnTo>
                    <a:pt x="476057" y="1290610"/>
                  </a:lnTo>
                  <a:lnTo>
                    <a:pt x="520058" y="1301620"/>
                  </a:lnTo>
                  <a:lnTo>
                    <a:pt x="565174" y="1309622"/>
                  </a:lnTo>
                  <a:lnTo>
                    <a:pt x="611293" y="1314505"/>
                  </a:lnTo>
                  <a:lnTo>
                    <a:pt x="658304" y="1316157"/>
                  </a:lnTo>
                  <a:lnTo>
                    <a:pt x="705328" y="1314505"/>
                  </a:lnTo>
                  <a:lnTo>
                    <a:pt x="751459" y="1309622"/>
                  </a:lnTo>
                  <a:lnTo>
                    <a:pt x="796586" y="1301620"/>
                  </a:lnTo>
                  <a:lnTo>
                    <a:pt x="840597" y="1290610"/>
                  </a:lnTo>
                  <a:lnTo>
                    <a:pt x="883381" y="1276704"/>
                  </a:lnTo>
                  <a:lnTo>
                    <a:pt x="924827" y="1260013"/>
                  </a:lnTo>
                  <a:lnTo>
                    <a:pt x="964823" y="1240648"/>
                  </a:lnTo>
                  <a:lnTo>
                    <a:pt x="1003258" y="1218721"/>
                  </a:lnTo>
                  <a:lnTo>
                    <a:pt x="1040021" y="1194343"/>
                  </a:lnTo>
                  <a:lnTo>
                    <a:pt x="1074999" y="1167626"/>
                  </a:lnTo>
                  <a:lnTo>
                    <a:pt x="1108083" y="1138680"/>
                  </a:lnTo>
                  <a:lnTo>
                    <a:pt x="1139160" y="1107618"/>
                  </a:lnTo>
                  <a:lnTo>
                    <a:pt x="1168118" y="1074550"/>
                  </a:lnTo>
                  <a:lnTo>
                    <a:pt x="1194848" y="1039588"/>
                  </a:lnTo>
                  <a:lnTo>
                    <a:pt x="1219236" y="1002843"/>
                  </a:lnTo>
                  <a:lnTo>
                    <a:pt x="1241173" y="964427"/>
                  </a:lnTo>
                  <a:lnTo>
                    <a:pt x="1260546" y="924451"/>
                  </a:lnTo>
                  <a:lnTo>
                    <a:pt x="1277244" y="883027"/>
                  </a:lnTo>
                  <a:lnTo>
                    <a:pt x="1291156" y="840265"/>
                  </a:lnTo>
                  <a:lnTo>
                    <a:pt x="1302170" y="796278"/>
                  </a:lnTo>
                  <a:lnTo>
                    <a:pt x="1310176" y="751176"/>
                  </a:lnTo>
                  <a:lnTo>
                    <a:pt x="1315060" y="705070"/>
                  </a:lnTo>
                  <a:lnTo>
                    <a:pt x="1316713" y="658074"/>
                  </a:lnTo>
                  <a:lnTo>
                    <a:pt x="1315060" y="611078"/>
                  </a:lnTo>
                  <a:lnTo>
                    <a:pt x="1310176" y="564974"/>
                  </a:lnTo>
                  <a:lnTo>
                    <a:pt x="1302170" y="519873"/>
                  </a:lnTo>
                  <a:lnTo>
                    <a:pt x="1291156" y="475886"/>
                  </a:lnTo>
                  <a:lnTo>
                    <a:pt x="1277244" y="433125"/>
                  </a:lnTo>
                  <a:lnTo>
                    <a:pt x="1260546" y="391701"/>
                  </a:lnTo>
                  <a:lnTo>
                    <a:pt x="1241173" y="351726"/>
                  </a:lnTo>
                  <a:lnTo>
                    <a:pt x="1219236" y="313311"/>
                  </a:lnTo>
                  <a:lnTo>
                    <a:pt x="1194848" y="276567"/>
                  </a:lnTo>
                  <a:lnTo>
                    <a:pt x="1168118" y="241605"/>
                  </a:lnTo>
                  <a:lnTo>
                    <a:pt x="1139160" y="208538"/>
                  </a:lnTo>
                  <a:lnTo>
                    <a:pt x="1108083" y="177475"/>
                  </a:lnTo>
                  <a:lnTo>
                    <a:pt x="1074999" y="148530"/>
                  </a:lnTo>
                  <a:lnTo>
                    <a:pt x="1040021" y="121813"/>
                  </a:lnTo>
                  <a:lnTo>
                    <a:pt x="1003258" y="97435"/>
                  </a:lnTo>
                  <a:lnTo>
                    <a:pt x="964823" y="75508"/>
                  </a:lnTo>
                  <a:lnTo>
                    <a:pt x="924827" y="56143"/>
                  </a:lnTo>
                  <a:lnTo>
                    <a:pt x="883381" y="39452"/>
                  </a:lnTo>
                  <a:lnTo>
                    <a:pt x="840597" y="25546"/>
                  </a:lnTo>
                  <a:lnTo>
                    <a:pt x="796586" y="14537"/>
                  </a:lnTo>
                  <a:lnTo>
                    <a:pt x="751459" y="6535"/>
                  </a:lnTo>
                  <a:lnTo>
                    <a:pt x="705328" y="1652"/>
                  </a:lnTo>
                  <a:lnTo>
                    <a:pt x="658304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524182" y="9286366"/>
              <a:ext cx="1316990" cy="1316355"/>
            </a:xfrm>
            <a:custGeom>
              <a:avLst/>
              <a:gdLst/>
              <a:ahLst/>
              <a:cxnLst/>
              <a:rect l="l" t="t" r="r" b="b"/>
              <a:pathLst>
                <a:path w="1316990" h="1316354">
                  <a:moveTo>
                    <a:pt x="658304" y="1316157"/>
                  </a:moveTo>
                  <a:lnTo>
                    <a:pt x="705328" y="1314505"/>
                  </a:lnTo>
                  <a:lnTo>
                    <a:pt x="751459" y="1309622"/>
                  </a:lnTo>
                  <a:lnTo>
                    <a:pt x="796586" y="1301620"/>
                  </a:lnTo>
                  <a:lnTo>
                    <a:pt x="840597" y="1290610"/>
                  </a:lnTo>
                  <a:lnTo>
                    <a:pt x="883381" y="1276704"/>
                  </a:lnTo>
                  <a:lnTo>
                    <a:pt x="924827" y="1260013"/>
                  </a:lnTo>
                  <a:lnTo>
                    <a:pt x="964823" y="1240648"/>
                  </a:lnTo>
                  <a:lnTo>
                    <a:pt x="1003258" y="1218721"/>
                  </a:lnTo>
                  <a:lnTo>
                    <a:pt x="1040021" y="1194343"/>
                  </a:lnTo>
                  <a:lnTo>
                    <a:pt x="1074999" y="1167626"/>
                  </a:lnTo>
                  <a:lnTo>
                    <a:pt x="1108083" y="1138680"/>
                  </a:lnTo>
                  <a:lnTo>
                    <a:pt x="1139160" y="1107618"/>
                  </a:lnTo>
                  <a:lnTo>
                    <a:pt x="1168118" y="1074550"/>
                  </a:lnTo>
                  <a:lnTo>
                    <a:pt x="1194848" y="1039588"/>
                  </a:lnTo>
                  <a:lnTo>
                    <a:pt x="1219236" y="1002843"/>
                  </a:lnTo>
                  <a:lnTo>
                    <a:pt x="1241173" y="964427"/>
                  </a:lnTo>
                  <a:lnTo>
                    <a:pt x="1260546" y="924451"/>
                  </a:lnTo>
                  <a:lnTo>
                    <a:pt x="1277244" y="883027"/>
                  </a:lnTo>
                  <a:lnTo>
                    <a:pt x="1291156" y="840265"/>
                  </a:lnTo>
                  <a:lnTo>
                    <a:pt x="1302170" y="796278"/>
                  </a:lnTo>
                  <a:lnTo>
                    <a:pt x="1310176" y="751176"/>
                  </a:lnTo>
                  <a:lnTo>
                    <a:pt x="1315060" y="705070"/>
                  </a:lnTo>
                  <a:lnTo>
                    <a:pt x="1316713" y="658074"/>
                  </a:lnTo>
                  <a:lnTo>
                    <a:pt x="1315060" y="611078"/>
                  </a:lnTo>
                  <a:lnTo>
                    <a:pt x="1310176" y="564974"/>
                  </a:lnTo>
                  <a:lnTo>
                    <a:pt x="1302170" y="519873"/>
                  </a:lnTo>
                  <a:lnTo>
                    <a:pt x="1291156" y="475886"/>
                  </a:lnTo>
                  <a:lnTo>
                    <a:pt x="1277244" y="433125"/>
                  </a:lnTo>
                  <a:lnTo>
                    <a:pt x="1260546" y="391701"/>
                  </a:lnTo>
                  <a:lnTo>
                    <a:pt x="1241173" y="351726"/>
                  </a:lnTo>
                  <a:lnTo>
                    <a:pt x="1219236" y="313311"/>
                  </a:lnTo>
                  <a:lnTo>
                    <a:pt x="1194848" y="276567"/>
                  </a:lnTo>
                  <a:lnTo>
                    <a:pt x="1168118" y="241605"/>
                  </a:lnTo>
                  <a:lnTo>
                    <a:pt x="1139160" y="208538"/>
                  </a:lnTo>
                  <a:lnTo>
                    <a:pt x="1108083" y="177475"/>
                  </a:lnTo>
                  <a:lnTo>
                    <a:pt x="1074999" y="148530"/>
                  </a:lnTo>
                  <a:lnTo>
                    <a:pt x="1040021" y="121813"/>
                  </a:lnTo>
                  <a:lnTo>
                    <a:pt x="1003258" y="97435"/>
                  </a:lnTo>
                  <a:lnTo>
                    <a:pt x="964823" y="75508"/>
                  </a:lnTo>
                  <a:lnTo>
                    <a:pt x="924827" y="56143"/>
                  </a:lnTo>
                  <a:lnTo>
                    <a:pt x="883381" y="39452"/>
                  </a:lnTo>
                  <a:lnTo>
                    <a:pt x="840597" y="25546"/>
                  </a:lnTo>
                  <a:lnTo>
                    <a:pt x="796586" y="14537"/>
                  </a:lnTo>
                  <a:lnTo>
                    <a:pt x="751459" y="6535"/>
                  </a:lnTo>
                  <a:lnTo>
                    <a:pt x="705328" y="1652"/>
                  </a:lnTo>
                  <a:lnTo>
                    <a:pt x="658304" y="0"/>
                  </a:lnTo>
                  <a:lnTo>
                    <a:pt x="611293" y="1652"/>
                  </a:lnTo>
                  <a:lnTo>
                    <a:pt x="565174" y="6535"/>
                  </a:lnTo>
                  <a:lnTo>
                    <a:pt x="520058" y="14537"/>
                  </a:lnTo>
                  <a:lnTo>
                    <a:pt x="476057" y="25546"/>
                  </a:lnTo>
                  <a:lnTo>
                    <a:pt x="433282" y="39452"/>
                  </a:lnTo>
                  <a:lnTo>
                    <a:pt x="391844" y="56143"/>
                  </a:lnTo>
                  <a:lnTo>
                    <a:pt x="351855" y="75508"/>
                  </a:lnTo>
                  <a:lnTo>
                    <a:pt x="313426" y="97435"/>
                  </a:lnTo>
                  <a:lnTo>
                    <a:pt x="276669" y="121813"/>
                  </a:lnTo>
                  <a:lnTo>
                    <a:pt x="241695" y="148530"/>
                  </a:lnTo>
                  <a:lnTo>
                    <a:pt x="208615" y="177475"/>
                  </a:lnTo>
                  <a:lnTo>
                    <a:pt x="177542" y="208538"/>
                  </a:lnTo>
                  <a:lnTo>
                    <a:pt x="148586" y="241605"/>
                  </a:lnTo>
                  <a:lnTo>
                    <a:pt x="121859" y="276567"/>
                  </a:lnTo>
                  <a:lnTo>
                    <a:pt x="97472" y="313311"/>
                  </a:lnTo>
                  <a:lnTo>
                    <a:pt x="75537" y="351726"/>
                  </a:lnTo>
                  <a:lnTo>
                    <a:pt x="56165" y="391701"/>
                  </a:lnTo>
                  <a:lnTo>
                    <a:pt x="39468" y="433125"/>
                  </a:lnTo>
                  <a:lnTo>
                    <a:pt x="25556" y="475886"/>
                  </a:lnTo>
                  <a:lnTo>
                    <a:pt x="14542" y="519873"/>
                  </a:lnTo>
                  <a:lnTo>
                    <a:pt x="6537" y="564974"/>
                  </a:lnTo>
                  <a:lnTo>
                    <a:pt x="1653" y="611078"/>
                  </a:lnTo>
                  <a:lnTo>
                    <a:pt x="0" y="658074"/>
                  </a:lnTo>
                  <a:lnTo>
                    <a:pt x="1653" y="705070"/>
                  </a:lnTo>
                  <a:lnTo>
                    <a:pt x="6537" y="751176"/>
                  </a:lnTo>
                  <a:lnTo>
                    <a:pt x="14542" y="796278"/>
                  </a:lnTo>
                  <a:lnTo>
                    <a:pt x="25556" y="840265"/>
                  </a:lnTo>
                  <a:lnTo>
                    <a:pt x="39468" y="883027"/>
                  </a:lnTo>
                  <a:lnTo>
                    <a:pt x="56165" y="924451"/>
                  </a:lnTo>
                  <a:lnTo>
                    <a:pt x="75537" y="964427"/>
                  </a:lnTo>
                  <a:lnTo>
                    <a:pt x="97472" y="1002843"/>
                  </a:lnTo>
                  <a:lnTo>
                    <a:pt x="121859" y="1039588"/>
                  </a:lnTo>
                  <a:lnTo>
                    <a:pt x="148586" y="1074550"/>
                  </a:lnTo>
                  <a:lnTo>
                    <a:pt x="177542" y="1107618"/>
                  </a:lnTo>
                  <a:lnTo>
                    <a:pt x="208615" y="1138680"/>
                  </a:lnTo>
                  <a:lnTo>
                    <a:pt x="241695" y="1167626"/>
                  </a:lnTo>
                  <a:lnTo>
                    <a:pt x="276669" y="1194343"/>
                  </a:lnTo>
                  <a:lnTo>
                    <a:pt x="313426" y="1218721"/>
                  </a:lnTo>
                  <a:lnTo>
                    <a:pt x="351855" y="1240648"/>
                  </a:lnTo>
                  <a:lnTo>
                    <a:pt x="391844" y="1260013"/>
                  </a:lnTo>
                  <a:lnTo>
                    <a:pt x="433282" y="1276704"/>
                  </a:lnTo>
                  <a:lnTo>
                    <a:pt x="476057" y="1290610"/>
                  </a:lnTo>
                  <a:lnTo>
                    <a:pt x="520058" y="1301620"/>
                  </a:lnTo>
                  <a:lnTo>
                    <a:pt x="565174" y="1309622"/>
                  </a:lnTo>
                  <a:lnTo>
                    <a:pt x="611293" y="1314505"/>
                  </a:lnTo>
                  <a:lnTo>
                    <a:pt x="658304" y="1316157"/>
                  </a:lnTo>
                  <a:close/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750242" y="9652264"/>
              <a:ext cx="871219" cy="688340"/>
            </a:xfrm>
            <a:custGeom>
              <a:avLst/>
              <a:gdLst/>
              <a:ahLst/>
              <a:cxnLst/>
              <a:rect l="l" t="t" r="r" b="b"/>
              <a:pathLst>
                <a:path w="871220" h="688340">
                  <a:moveTo>
                    <a:pt x="575172" y="642182"/>
                  </a:moveTo>
                  <a:lnTo>
                    <a:pt x="602614" y="613524"/>
                  </a:lnTo>
                  <a:lnTo>
                    <a:pt x="623481" y="579863"/>
                  </a:lnTo>
                  <a:lnTo>
                    <a:pt x="637847" y="541927"/>
                  </a:lnTo>
                  <a:lnTo>
                    <a:pt x="645786" y="500444"/>
                  </a:lnTo>
                  <a:lnTo>
                    <a:pt x="647375" y="456141"/>
                  </a:lnTo>
                  <a:lnTo>
                    <a:pt x="642687" y="409745"/>
                  </a:lnTo>
                  <a:lnTo>
                    <a:pt x="631799" y="361986"/>
                  </a:lnTo>
                  <a:lnTo>
                    <a:pt x="614785" y="313589"/>
                  </a:lnTo>
                  <a:lnTo>
                    <a:pt x="591720" y="265283"/>
                  </a:lnTo>
                  <a:lnTo>
                    <a:pt x="562680" y="217796"/>
                  </a:lnTo>
                  <a:lnTo>
                    <a:pt x="527738" y="171855"/>
                  </a:lnTo>
                  <a:lnTo>
                    <a:pt x="488349" y="129644"/>
                  </a:lnTo>
                  <a:lnTo>
                    <a:pt x="446439" y="92995"/>
                  </a:lnTo>
                  <a:lnTo>
                    <a:pt x="402715" y="62102"/>
                  </a:lnTo>
                  <a:lnTo>
                    <a:pt x="357880" y="37160"/>
                  </a:lnTo>
                  <a:lnTo>
                    <a:pt x="312640" y="18366"/>
                  </a:lnTo>
                  <a:lnTo>
                    <a:pt x="267700" y="5914"/>
                  </a:lnTo>
                  <a:lnTo>
                    <a:pt x="223763" y="0"/>
                  </a:lnTo>
                  <a:lnTo>
                    <a:pt x="181535" y="818"/>
                  </a:lnTo>
                  <a:lnTo>
                    <a:pt x="141720" y="8566"/>
                  </a:lnTo>
                  <a:lnTo>
                    <a:pt x="105024" y="23437"/>
                  </a:lnTo>
                  <a:lnTo>
                    <a:pt x="72150" y="45628"/>
                  </a:lnTo>
                  <a:lnTo>
                    <a:pt x="44731" y="74284"/>
                  </a:lnTo>
                  <a:lnTo>
                    <a:pt x="23880" y="107943"/>
                  </a:lnTo>
                  <a:lnTo>
                    <a:pt x="9523" y="145878"/>
                  </a:lnTo>
                  <a:lnTo>
                    <a:pt x="1587" y="187359"/>
                  </a:lnTo>
                  <a:lnTo>
                    <a:pt x="0" y="231661"/>
                  </a:lnTo>
                  <a:lnTo>
                    <a:pt x="4687" y="278056"/>
                  </a:lnTo>
                  <a:lnTo>
                    <a:pt x="15576" y="325816"/>
                  </a:lnTo>
                  <a:lnTo>
                    <a:pt x="32594" y="374214"/>
                  </a:lnTo>
                  <a:lnTo>
                    <a:pt x="55667" y="422522"/>
                  </a:lnTo>
                  <a:lnTo>
                    <a:pt x="84723" y="470013"/>
                  </a:lnTo>
                  <a:lnTo>
                    <a:pt x="119688" y="515959"/>
                  </a:lnTo>
                  <a:lnTo>
                    <a:pt x="159052" y="558169"/>
                  </a:lnTo>
                  <a:lnTo>
                    <a:pt x="200940" y="594818"/>
                  </a:lnTo>
                  <a:lnTo>
                    <a:pt x="244647" y="625709"/>
                  </a:lnTo>
                  <a:lnTo>
                    <a:pt x="289468" y="650648"/>
                  </a:lnTo>
                  <a:lnTo>
                    <a:pt x="334698" y="669441"/>
                  </a:lnTo>
                  <a:lnTo>
                    <a:pt x="379632" y="681891"/>
                  </a:lnTo>
                  <a:lnTo>
                    <a:pt x="423564" y="687804"/>
                  </a:lnTo>
                  <a:lnTo>
                    <a:pt x="465789" y="686985"/>
                  </a:lnTo>
                  <a:lnTo>
                    <a:pt x="505602" y="679238"/>
                  </a:lnTo>
                  <a:lnTo>
                    <a:pt x="542298" y="664369"/>
                  </a:lnTo>
                  <a:lnTo>
                    <a:pt x="575172" y="642182"/>
                  </a:lnTo>
                  <a:close/>
                </a:path>
                <a:path w="871220" h="688340">
                  <a:moveTo>
                    <a:pt x="751501" y="515938"/>
                  </a:moveTo>
                  <a:lnTo>
                    <a:pt x="786443" y="469997"/>
                  </a:lnTo>
                  <a:lnTo>
                    <a:pt x="815484" y="422510"/>
                  </a:lnTo>
                  <a:lnTo>
                    <a:pt x="838550" y="374204"/>
                  </a:lnTo>
                  <a:lnTo>
                    <a:pt x="855567" y="325808"/>
                  </a:lnTo>
                  <a:lnTo>
                    <a:pt x="866460" y="278049"/>
                  </a:lnTo>
                  <a:lnTo>
                    <a:pt x="871155" y="231655"/>
                  </a:lnTo>
                  <a:lnTo>
                    <a:pt x="869576" y="187354"/>
                  </a:lnTo>
                  <a:lnTo>
                    <a:pt x="861650" y="145873"/>
                  </a:lnTo>
                  <a:lnTo>
                    <a:pt x="847301" y="107940"/>
                  </a:lnTo>
                  <a:lnTo>
                    <a:pt x="826456" y="74282"/>
                  </a:lnTo>
                  <a:lnTo>
                    <a:pt x="799039" y="45628"/>
                  </a:lnTo>
                  <a:lnTo>
                    <a:pt x="766142" y="23437"/>
                  </a:lnTo>
                  <a:lnTo>
                    <a:pt x="729431" y="8566"/>
                  </a:lnTo>
                  <a:lnTo>
                    <a:pt x="689609" y="818"/>
                  </a:lnTo>
                  <a:lnTo>
                    <a:pt x="647380" y="0"/>
                  </a:lnTo>
                  <a:lnTo>
                    <a:pt x="603447" y="5914"/>
                  </a:lnTo>
                  <a:lnTo>
                    <a:pt x="558514" y="18366"/>
                  </a:lnTo>
                  <a:lnTo>
                    <a:pt x="513283" y="37160"/>
                  </a:lnTo>
                  <a:lnTo>
                    <a:pt x="468457" y="62102"/>
                  </a:lnTo>
                  <a:lnTo>
                    <a:pt x="424742" y="92995"/>
                  </a:lnTo>
                  <a:lnTo>
                    <a:pt x="382838" y="129644"/>
                  </a:lnTo>
                  <a:lnTo>
                    <a:pt x="343451" y="171855"/>
                  </a:lnTo>
                  <a:lnTo>
                    <a:pt x="308486" y="217796"/>
                  </a:lnTo>
                  <a:lnTo>
                    <a:pt x="279430" y="265283"/>
                  </a:lnTo>
                  <a:lnTo>
                    <a:pt x="256357" y="313587"/>
                  </a:lnTo>
                  <a:lnTo>
                    <a:pt x="239339" y="361983"/>
                  </a:lnTo>
                  <a:lnTo>
                    <a:pt x="228450" y="409742"/>
                  </a:lnTo>
                  <a:lnTo>
                    <a:pt x="223762" y="456136"/>
                  </a:lnTo>
                  <a:lnTo>
                    <a:pt x="225350" y="500439"/>
                  </a:lnTo>
                  <a:lnTo>
                    <a:pt x="233286" y="541922"/>
                  </a:lnTo>
                  <a:lnTo>
                    <a:pt x="247643" y="579859"/>
                  </a:lnTo>
                  <a:lnTo>
                    <a:pt x="268494" y="613521"/>
                  </a:lnTo>
                  <a:lnTo>
                    <a:pt x="295913" y="642182"/>
                  </a:lnTo>
                  <a:lnTo>
                    <a:pt x="328787" y="664369"/>
                  </a:lnTo>
                  <a:lnTo>
                    <a:pt x="365483" y="679238"/>
                  </a:lnTo>
                  <a:lnTo>
                    <a:pt x="405298" y="686984"/>
                  </a:lnTo>
                  <a:lnTo>
                    <a:pt x="447526" y="687803"/>
                  </a:lnTo>
                  <a:lnTo>
                    <a:pt x="491463" y="681889"/>
                  </a:lnTo>
                  <a:lnTo>
                    <a:pt x="536403" y="669437"/>
                  </a:lnTo>
                  <a:lnTo>
                    <a:pt x="581643" y="650643"/>
                  </a:lnTo>
                  <a:lnTo>
                    <a:pt x="626478" y="625701"/>
                  </a:lnTo>
                  <a:lnTo>
                    <a:pt x="670202" y="594806"/>
                  </a:lnTo>
                  <a:lnTo>
                    <a:pt x="712112" y="558154"/>
                  </a:lnTo>
                  <a:lnTo>
                    <a:pt x="751501" y="515938"/>
                  </a:lnTo>
                  <a:close/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 descr=""/>
          <p:cNvGrpSpPr/>
          <p:nvPr/>
        </p:nvGrpSpPr>
        <p:grpSpPr>
          <a:xfrm>
            <a:off x="6006853" y="8841122"/>
            <a:ext cx="1564640" cy="2482215"/>
            <a:chOff x="6006853" y="8841122"/>
            <a:chExt cx="1564640" cy="2482215"/>
          </a:xfrm>
        </p:grpSpPr>
        <p:sp>
          <p:nvSpPr>
            <p:cNvPr id="55" name="object 55" descr=""/>
            <p:cNvSpPr/>
            <p:nvPr/>
          </p:nvSpPr>
          <p:spPr>
            <a:xfrm>
              <a:off x="6021460" y="8855730"/>
              <a:ext cx="1535430" cy="2453005"/>
            </a:xfrm>
            <a:custGeom>
              <a:avLst/>
              <a:gdLst/>
              <a:ahLst/>
              <a:cxnLst/>
              <a:rect l="l" t="t" r="r" b="b"/>
              <a:pathLst>
                <a:path w="1535429" h="2453004">
                  <a:moveTo>
                    <a:pt x="1235386" y="534057"/>
                  </a:moveTo>
                  <a:lnTo>
                    <a:pt x="299603" y="534057"/>
                  </a:lnTo>
                  <a:lnTo>
                    <a:pt x="250997" y="537977"/>
                  </a:lnTo>
                  <a:lnTo>
                    <a:pt x="204891" y="549326"/>
                  </a:lnTo>
                  <a:lnTo>
                    <a:pt x="161902" y="567487"/>
                  </a:lnTo>
                  <a:lnTo>
                    <a:pt x="122645" y="591843"/>
                  </a:lnTo>
                  <a:lnTo>
                    <a:pt x="87738" y="621776"/>
                  </a:lnTo>
                  <a:lnTo>
                    <a:pt x="57795" y="656671"/>
                  </a:lnTo>
                  <a:lnTo>
                    <a:pt x="33434" y="695909"/>
                  </a:lnTo>
                  <a:lnTo>
                    <a:pt x="15270" y="738873"/>
                  </a:lnTo>
                  <a:lnTo>
                    <a:pt x="3920" y="784947"/>
                  </a:lnTo>
                  <a:lnTo>
                    <a:pt x="0" y="833513"/>
                  </a:lnTo>
                  <a:lnTo>
                    <a:pt x="0" y="2452825"/>
                  </a:lnTo>
                  <a:lnTo>
                    <a:pt x="1534989" y="2452825"/>
                  </a:lnTo>
                  <a:lnTo>
                    <a:pt x="1534989" y="833513"/>
                  </a:lnTo>
                  <a:lnTo>
                    <a:pt x="1531069" y="784947"/>
                  </a:lnTo>
                  <a:lnTo>
                    <a:pt x="1519719" y="738873"/>
                  </a:lnTo>
                  <a:lnTo>
                    <a:pt x="1501555" y="695909"/>
                  </a:lnTo>
                  <a:lnTo>
                    <a:pt x="1477194" y="656671"/>
                  </a:lnTo>
                  <a:lnTo>
                    <a:pt x="1447251" y="621776"/>
                  </a:lnTo>
                  <a:lnTo>
                    <a:pt x="1412344" y="591843"/>
                  </a:lnTo>
                  <a:lnTo>
                    <a:pt x="1373087" y="567487"/>
                  </a:lnTo>
                  <a:lnTo>
                    <a:pt x="1330098" y="549326"/>
                  </a:lnTo>
                  <a:lnTo>
                    <a:pt x="1283992" y="537977"/>
                  </a:lnTo>
                  <a:lnTo>
                    <a:pt x="1235386" y="534057"/>
                  </a:lnTo>
                  <a:close/>
                </a:path>
                <a:path w="1535429" h="2453004">
                  <a:moveTo>
                    <a:pt x="1050303" y="0"/>
                  </a:moveTo>
                  <a:lnTo>
                    <a:pt x="484686" y="12994"/>
                  </a:lnTo>
                  <a:lnTo>
                    <a:pt x="484686" y="534057"/>
                  </a:lnTo>
                  <a:lnTo>
                    <a:pt x="1050303" y="534057"/>
                  </a:lnTo>
                  <a:lnTo>
                    <a:pt x="105030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6021460" y="8855730"/>
              <a:ext cx="1535430" cy="2453005"/>
            </a:xfrm>
            <a:custGeom>
              <a:avLst/>
              <a:gdLst/>
              <a:ahLst/>
              <a:cxnLst/>
              <a:rect l="l" t="t" r="r" b="b"/>
              <a:pathLst>
                <a:path w="1535429" h="2453004">
                  <a:moveTo>
                    <a:pt x="484686" y="12994"/>
                  </a:moveTo>
                  <a:lnTo>
                    <a:pt x="484686" y="534057"/>
                  </a:lnTo>
                  <a:lnTo>
                    <a:pt x="299603" y="534057"/>
                  </a:lnTo>
                  <a:lnTo>
                    <a:pt x="250997" y="537977"/>
                  </a:lnTo>
                  <a:lnTo>
                    <a:pt x="204891" y="549326"/>
                  </a:lnTo>
                  <a:lnTo>
                    <a:pt x="161902" y="567487"/>
                  </a:lnTo>
                  <a:lnTo>
                    <a:pt x="122645" y="591843"/>
                  </a:lnTo>
                  <a:lnTo>
                    <a:pt x="87738" y="621776"/>
                  </a:lnTo>
                  <a:lnTo>
                    <a:pt x="57795" y="656671"/>
                  </a:lnTo>
                  <a:lnTo>
                    <a:pt x="33434" y="695909"/>
                  </a:lnTo>
                  <a:lnTo>
                    <a:pt x="15270" y="738873"/>
                  </a:lnTo>
                  <a:lnTo>
                    <a:pt x="3920" y="784947"/>
                  </a:lnTo>
                  <a:lnTo>
                    <a:pt x="0" y="833513"/>
                  </a:lnTo>
                  <a:lnTo>
                    <a:pt x="0" y="2452825"/>
                  </a:lnTo>
                </a:path>
                <a:path w="1535429" h="2453004">
                  <a:moveTo>
                    <a:pt x="1534990" y="2452825"/>
                  </a:moveTo>
                  <a:lnTo>
                    <a:pt x="1534990" y="833513"/>
                  </a:lnTo>
                  <a:lnTo>
                    <a:pt x="1531069" y="784947"/>
                  </a:lnTo>
                  <a:lnTo>
                    <a:pt x="1519719" y="738873"/>
                  </a:lnTo>
                  <a:lnTo>
                    <a:pt x="1501555" y="695909"/>
                  </a:lnTo>
                  <a:lnTo>
                    <a:pt x="1477194" y="656671"/>
                  </a:lnTo>
                  <a:lnTo>
                    <a:pt x="1447251" y="621776"/>
                  </a:lnTo>
                  <a:lnTo>
                    <a:pt x="1412344" y="591843"/>
                  </a:lnTo>
                  <a:lnTo>
                    <a:pt x="1373087" y="567487"/>
                  </a:lnTo>
                  <a:lnTo>
                    <a:pt x="1330098" y="549326"/>
                  </a:lnTo>
                  <a:lnTo>
                    <a:pt x="1283992" y="537977"/>
                  </a:lnTo>
                  <a:lnTo>
                    <a:pt x="1235386" y="534057"/>
                  </a:lnTo>
                  <a:lnTo>
                    <a:pt x="1050303" y="534057"/>
                  </a:lnTo>
                  <a:lnTo>
                    <a:pt x="1050303" y="0"/>
                  </a:lnTo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7" name="object 57" descr=""/>
          <p:cNvGrpSpPr/>
          <p:nvPr/>
        </p:nvGrpSpPr>
        <p:grpSpPr>
          <a:xfrm>
            <a:off x="6315953" y="8474609"/>
            <a:ext cx="946150" cy="396240"/>
            <a:chOff x="6315953" y="8474609"/>
            <a:chExt cx="946150" cy="396240"/>
          </a:xfrm>
        </p:grpSpPr>
        <p:sp>
          <p:nvSpPr>
            <p:cNvPr id="58" name="object 58" descr=""/>
            <p:cNvSpPr/>
            <p:nvPr/>
          </p:nvSpPr>
          <p:spPr>
            <a:xfrm>
              <a:off x="6506147" y="8489217"/>
              <a:ext cx="565785" cy="213995"/>
            </a:xfrm>
            <a:custGeom>
              <a:avLst/>
              <a:gdLst/>
              <a:ahLst/>
              <a:cxnLst/>
              <a:rect l="l" t="t" r="r" b="b"/>
              <a:pathLst>
                <a:path w="565784" h="213995">
                  <a:moveTo>
                    <a:pt x="565762" y="0"/>
                  </a:moveTo>
                  <a:lnTo>
                    <a:pt x="0" y="0"/>
                  </a:lnTo>
                  <a:lnTo>
                    <a:pt x="0" y="213710"/>
                  </a:lnTo>
                  <a:lnTo>
                    <a:pt x="565762" y="204067"/>
                  </a:lnTo>
                  <a:lnTo>
                    <a:pt x="565762" y="0"/>
                  </a:lnTo>
                  <a:close/>
                </a:path>
              </a:pathLst>
            </a:custGeom>
            <a:solidFill>
              <a:srgbClr val="FFE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506147" y="8489217"/>
              <a:ext cx="565785" cy="213995"/>
            </a:xfrm>
            <a:custGeom>
              <a:avLst/>
              <a:gdLst/>
              <a:ahLst/>
              <a:cxnLst/>
              <a:rect l="l" t="t" r="r" b="b"/>
              <a:pathLst>
                <a:path w="565784" h="213995">
                  <a:moveTo>
                    <a:pt x="565762" y="204067"/>
                  </a:moveTo>
                  <a:lnTo>
                    <a:pt x="565762" y="0"/>
                  </a:lnTo>
                  <a:lnTo>
                    <a:pt x="0" y="0"/>
                  </a:lnTo>
                  <a:lnTo>
                    <a:pt x="0" y="213710"/>
                  </a:lnTo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330561" y="8699718"/>
              <a:ext cx="916940" cy="156210"/>
            </a:xfrm>
            <a:custGeom>
              <a:avLst/>
              <a:gdLst/>
              <a:ahLst/>
              <a:cxnLst/>
              <a:rect l="l" t="t" r="r" b="b"/>
              <a:pathLst>
                <a:path w="916940" h="156209">
                  <a:moveTo>
                    <a:pt x="916783" y="0"/>
                  </a:moveTo>
                  <a:lnTo>
                    <a:pt x="0" y="0"/>
                  </a:lnTo>
                  <a:lnTo>
                    <a:pt x="0" y="156012"/>
                  </a:lnTo>
                  <a:lnTo>
                    <a:pt x="916783" y="156012"/>
                  </a:lnTo>
                  <a:lnTo>
                    <a:pt x="91678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6330561" y="8699718"/>
              <a:ext cx="916940" cy="156210"/>
            </a:xfrm>
            <a:custGeom>
              <a:avLst/>
              <a:gdLst/>
              <a:ahLst/>
              <a:cxnLst/>
              <a:rect l="l" t="t" r="r" b="b"/>
              <a:pathLst>
                <a:path w="916940" h="156209">
                  <a:moveTo>
                    <a:pt x="0" y="156012"/>
                  </a:moveTo>
                  <a:lnTo>
                    <a:pt x="916783" y="156012"/>
                  </a:lnTo>
                  <a:lnTo>
                    <a:pt x="916783" y="0"/>
                  </a:lnTo>
                  <a:lnTo>
                    <a:pt x="0" y="0"/>
                  </a:lnTo>
                  <a:lnTo>
                    <a:pt x="0" y="156012"/>
                  </a:lnTo>
                  <a:close/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2" name="object 62" descr=""/>
          <p:cNvGrpSpPr/>
          <p:nvPr/>
        </p:nvGrpSpPr>
        <p:grpSpPr>
          <a:xfrm>
            <a:off x="6364894" y="9886745"/>
            <a:ext cx="848994" cy="902335"/>
            <a:chOff x="6364894" y="9886745"/>
            <a:chExt cx="848994" cy="902335"/>
          </a:xfrm>
        </p:grpSpPr>
        <p:sp>
          <p:nvSpPr>
            <p:cNvPr id="63" name="object 63" descr=""/>
            <p:cNvSpPr/>
            <p:nvPr/>
          </p:nvSpPr>
          <p:spPr>
            <a:xfrm>
              <a:off x="6379502" y="9901353"/>
              <a:ext cx="819785" cy="873125"/>
            </a:xfrm>
            <a:custGeom>
              <a:avLst/>
              <a:gdLst/>
              <a:ahLst/>
              <a:cxnLst/>
              <a:rect l="l" t="t" r="r" b="b"/>
              <a:pathLst>
                <a:path w="819784" h="873125">
                  <a:moveTo>
                    <a:pt x="409600" y="0"/>
                  </a:moveTo>
                  <a:lnTo>
                    <a:pt x="361848" y="2754"/>
                  </a:lnTo>
                  <a:lnTo>
                    <a:pt x="315709" y="10814"/>
                  </a:lnTo>
                  <a:lnTo>
                    <a:pt x="271493" y="23871"/>
                  </a:lnTo>
                  <a:lnTo>
                    <a:pt x="229506" y="41618"/>
                  </a:lnTo>
                  <a:lnTo>
                    <a:pt x="190056" y="63748"/>
                  </a:lnTo>
                  <a:lnTo>
                    <a:pt x="153452" y="89954"/>
                  </a:lnTo>
                  <a:lnTo>
                    <a:pt x="120001" y="119928"/>
                  </a:lnTo>
                  <a:lnTo>
                    <a:pt x="90011" y="153363"/>
                  </a:lnTo>
                  <a:lnTo>
                    <a:pt x="63791" y="189953"/>
                  </a:lnTo>
                  <a:lnTo>
                    <a:pt x="41647" y="229389"/>
                  </a:lnTo>
                  <a:lnTo>
                    <a:pt x="23888" y="271364"/>
                  </a:lnTo>
                  <a:lnTo>
                    <a:pt x="10822" y="315572"/>
                  </a:lnTo>
                  <a:lnTo>
                    <a:pt x="2756" y="361704"/>
                  </a:lnTo>
                  <a:lnTo>
                    <a:pt x="0" y="409454"/>
                  </a:lnTo>
                  <a:lnTo>
                    <a:pt x="2756" y="457203"/>
                  </a:lnTo>
                  <a:lnTo>
                    <a:pt x="10822" y="503335"/>
                  </a:lnTo>
                  <a:lnTo>
                    <a:pt x="23888" y="547542"/>
                  </a:lnTo>
                  <a:lnTo>
                    <a:pt x="41647" y="589517"/>
                  </a:lnTo>
                  <a:lnTo>
                    <a:pt x="63791" y="628953"/>
                  </a:lnTo>
                  <a:lnTo>
                    <a:pt x="90011" y="665542"/>
                  </a:lnTo>
                  <a:lnTo>
                    <a:pt x="120001" y="698978"/>
                  </a:lnTo>
                  <a:lnTo>
                    <a:pt x="153452" y="728952"/>
                  </a:lnTo>
                  <a:lnTo>
                    <a:pt x="190056" y="755158"/>
                  </a:lnTo>
                  <a:lnTo>
                    <a:pt x="229506" y="777288"/>
                  </a:lnTo>
                  <a:lnTo>
                    <a:pt x="271493" y="795035"/>
                  </a:lnTo>
                  <a:lnTo>
                    <a:pt x="315709" y="808092"/>
                  </a:lnTo>
                  <a:lnTo>
                    <a:pt x="361848" y="816152"/>
                  </a:lnTo>
                  <a:lnTo>
                    <a:pt x="409600" y="818907"/>
                  </a:lnTo>
                  <a:lnTo>
                    <a:pt x="448660" y="817049"/>
                  </a:lnTo>
                  <a:lnTo>
                    <a:pt x="486654" y="811603"/>
                  </a:lnTo>
                  <a:lnTo>
                    <a:pt x="523443" y="802762"/>
                  </a:lnTo>
                  <a:lnTo>
                    <a:pt x="558893" y="790717"/>
                  </a:lnTo>
                  <a:lnTo>
                    <a:pt x="769536" y="872521"/>
                  </a:lnTo>
                  <a:lnTo>
                    <a:pt x="718407" y="678380"/>
                  </a:lnTo>
                  <a:lnTo>
                    <a:pt x="718260" y="678380"/>
                  </a:lnTo>
                  <a:lnTo>
                    <a:pt x="747548" y="640606"/>
                  </a:lnTo>
                  <a:lnTo>
                    <a:pt x="772348" y="599537"/>
                  </a:lnTo>
                  <a:lnTo>
                    <a:pt x="792286" y="555530"/>
                  </a:lnTo>
                  <a:lnTo>
                    <a:pt x="806989" y="508942"/>
                  </a:lnTo>
                  <a:lnTo>
                    <a:pt x="816085" y="460131"/>
                  </a:lnTo>
                  <a:lnTo>
                    <a:pt x="819200" y="409454"/>
                  </a:lnTo>
                  <a:lnTo>
                    <a:pt x="816443" y="361704"/>
                  </a:lnTo>
                  <a:lnTo>
                    <a:pt x="808377" y="315572"/>
                  </a:lnTo>
                  <a:lnTo>
                    <a:pt x="795311" y="271364"/>
                  </a:lnTo>
                  <a:lnTo>
                    <a:pt x="777552" y="229389"/>
                  </a:lnTo>
                  <a:lnTo>
                    <a:pt x="755409" y="189953"/>
                  </a:lnTo>
                  <a:lnTo>
                    <a:pt x="729188" y="153363"/>
                  </a:lnTo>
                  <a:lnTo>
                    <a:pt x="699198" y="119928"/>
                  </a:lnTo>
                  <a:lnTo>
                    <a:pt x="665747" y="89954"/>
                  </a:lnTo>
                  <a:lnTo>
                    <a:pt x="629143" y="63748"/>
                  </a:lnTo>
                  <a:lnTo>
                    <a:pt x="589693" y="41618"/>
                  </a:lnTo>
                  <a:lnTo>
                    <a:pt x="547706" y="23871"/>
                  </a:lnTo>
                  <a:lnTo>
                    <a:pt x="503490" y="10814"/>
                  </a:lnTo>
                  <a:lnTo>
                    <a:pt x="457352" y="2754"/>
                  </a:lnTo>
                  <a:lnTo>
                    <a:pt x="409600" y="0"/>
                  </a:lnTo>
                  <a:close/>
                </a:path>
              </a:pathLst>
            </a:custGeom>
            <a:solidFill>
              <a:srgbClr val="92CA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6379502" y="9901353"/>
              <a:ext cx="819785" cy="873125"/>
            </a:xfrm>
            <a:custGeom>
              <a:avLst/>
              <a:gdLst/>
              <a:ahLst/>
              <a:cxnLst/>
              <a:rect l="l" t="t" r="r" b="b"/>
              <a:pathLst>
                <a:path w="819784" h="873125">
                  <a:moveTo>
                    <a:pt x="718260" y="678380"/>
                  </a:moveTo>
                  <a:lnTo>
                    <a:pt x="747548" y="640606"/>
                  </a:lnTo>
                  <a:lnTo>
                    <a:pt x="772348" y="599537"/>
                  </a:lnTo>
                  <a:lnTo>
                    <a:pt x="792286" y="555530"/>
                  </a:lnTo>
                  <a:lnTo>
                    <a:pt x="806989" y="508942"/>
                  </a:lnTo>
                  <a:lnTo>
                    <a:pt x="816085" y="460131"/>
                  </a:lnTo>
                  <a:lnTo>
                    <a:pt x="819200" y="409454"/>
                  </a:lnTo>
                  <a:lnTo>
                    <a:pt x="816443" y="361704"/>
                  </a:lnTo>
                  <a:lnTo>
                    <a:pt x="808377" y="315572"/>
                  </a:lnTo>
                  <a:lnTo>
                    <a:pt x="795311" y="271364"/>
                  </a:lnTo>
                  <a:lnTo>
                    <a:pt x="777552" y="229389"/>
                  </a:lnTo>
                  <a:lnTo>
                    <a:pt x="755409" y="189953"/>
                  </a:lnTo>
                  <a:lnTo>
                    <a:pt x="729188" y="153363"/>
                  </a:lnTo>
                  <a:lnTo>
                    <a:pt x="699198" y="119928"/>
                  </a:lnTo>
                  <a:lnTo>
                    <a:pt x="665747" y="89954"/>
                  </a:lnTo>
                  <a:lnTo>
                    <a:pt x="629143" y="63748"/>
                  </a:lnTo>
                  <a:lnTo>
                    <a:pt x="589693" y="41618"/>
                  </a:lnTo>
                  <a:lnTo>
                    <a:pt x="547706" y="23871"/>
                  </a:lnTo>
                  <a:lnTo>
                    <a:pt x="503490" y="10814"/>
                  </a:lnTo>
                  <a:lnTo>
                    <a:pt x="457352" y="2754"/>
                  </a:lnTo>
                  <a:lnTo>
                    <a:pt x="409600" y="0"/>
                  </a:lnTo>
                  <a:lnTo>
                    <a:pt x="361848" y="2754"/>
                  </a:lnTo>
                  <a:lnTo>
                    <a:pt x="315709" y="10814"/>
                  </a:lnTo>
                  <a:lnTo>
                    <a:pt x="271493" y="23871"/>
                  </a:lnTo>
                  <a:lnTo>
                    <a:pt x="229506" y="41618"/>
                  </a:lnTo>
                  <a:lnTo>
                    <a:pt x="190056" y="63748"/>
                  </a:lnTo>
                  <a:lnTo>
                    <a:pt x="153452" y="89954"/>
                  </a:lnTo>
                  <a:lnTo>
                    <a:pt x="120001" y="119928"/>
                  </a:lnTo>
                  <a:lnTo>
                    <a:pt x="90011" y="153363"/>
                  </a:lnTo>
                  <a:lnTo>
                    <a:pt x="63791" y="189953"/>
                  </a:lnTo>
                  <a:lnTo>
                    <a:pt x="41647" y="229389"/>
                  </a:lnTo>
                  <a:lnTo>
                    <a:pt x="23888" y="271364"/>
                  </a:lnTo>
                  <a:lnTo>
                    <a:pt x="10822" y="315572"/>
                  </a:lnTo>
                  <a:lnTo>
                    <a:pt x="2756" y="361704"/>
                  </a:lnTo>
                  <a:lnTo>
                    <a:pt x="0" y="409454"/>
                  </a:lnTo>
                  <a:lnTo>
                    <a:pt x="2756" y="457203"/>
                  </a:lnTo>
                  <a:lnTo>
                    <a:pt x="10822" y="503335"/>
                  </a:lnTo>
                  <a:lnTo>
                    <a:pt x="23888" y="547542"/>
                  </a:lnTo>
                  <a:lnTo>
                    <a:pt x="41647" y="589517"/>
                  </a:lnTo>
                  <a:lnTo>
                    <a:pt x="63791" y="628953"/>
                  </a:lnTo>
                  <a:lnTo>
                    <a:pt x="90011" y="665542"/>
                  </a:lnTo>
                  <a:lnTo>
                    <a:pt x="120001" y="698978"/>
                  </a:lnTo>
                  <a:lnTo>
                    <a:pt x="153452" y="728952"/>
                  </a:lnTo>
                  <a:lnTo>
                    <a:pt x="190056" y="755158"/>
                  </a:lnTo>
                  <a:lnTo>
                    <a:pt x="229506" y="777288"/>
                  </a:lnTo>
                  <a:lnTo>
                    <a:pt x="271493" y="795035"/>
                  </a:lnTo>
                  <a:lnTo>
                    <a:pt x="315709" y="808092"/>
                  </a:lnTo>
                  <a:lnTo>
                    <a:pt x="361848" y="816152"/>
                  </a:lnTo>
                  <a:lnTo>
                    <a:pt x="409600" y="818907"/>
                  </a:lnTo>
                  <a:lnTo>
                    <a:pt x="448660" y="817049"/>
                  </a:lnTo>
                  <a:lnTo>
                    <a:pt x="486654" y="811603"/>
                  </a:lnTo>
                  <a:lnTo>
                    <a:pt x="523443" y="802762"/>
                  </a:lnTo>
                  <a:lnTo>
                    <a:pt x="558893" y="790717"/>
                  </a:lnTo>
                  <a:lnTo>
                    <a:pt x="769536" y="872521"/>
                  </a:lnTo>
                  <a:lnTo>
                    <a:pt x="718407" y="678380"/>
                  </a:lnTo>
                  <a:lnTo>
                    <a:pt x="718260" y="678380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4941" y="10262015"/>
              <a:ext cx="97578" cy="97580"/>
            </a:xfrm>
            <a:prstGeom prst="rect">
              <a:avLst/>
            </a:prstGeom>
          </p:spPr>
        </p:pic>
        <p:pic>
          <p:nvPicPr>
            <p:cNvPr id="66" name="object 6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0161" y="10262015"/>
              <a:ext cx="97588" cy="97580"/>
            </a:xfrm>
            <a:prstGeom prst="rect">
              <a:avLst/>
            </a:prstGeom>
          </p:spPr>
        </p:pic>
        <p:pic>
          <p:nvPicPr>
            <p:cNvPr id="67" name="object 6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5537" y="10262015"/>
              <a:ext cx="97578" cy="97580"/>
            </a:xfrm>
            <a:prstGeom prst="rect">
              <a:avLst/>
            </a:prstGeom>
          </p:spPr>
        </p:pic>
      </p:grpSp>
      <p:grpSp>
        <p:nvGrpSpPr>
          <p:cNvPr id="68" name="object 68" descr=""/>
          <p:cNvGrpSpPr/>
          <p:nvPr/>
        </p:nvGrpSpPr>
        <p:grpSpPr>
          <a:xfrm>
            <a:off x="7795134" y="2869315"/>
            <a:ext cx="7574915" cy="6459220"/>
            <a:chOff x="7795134" y="2869315"/>
            <a:chExt cx="7574915" cy="6459220"/>
          </a:xfrm>
        </p:grpSpPr>
        <p:sp>
          <p:nvSpPr>
            <p:cNvPr id="69" name="object 69" descr=""/>
            <p:cNvSpPr/>
            <p:nvPr/>
          </p:nvSpPr>
          <p:spPr>
            <a:xfrm>
              <a:off x="7795134" y="2869315"/>
              <a:ext cx="7574915" cy="6459220"/>
            </a:xfrm>
            <a:custGeom>
              <a:avLst/>
              <a:gdLst/>
              <a:ahLst/>
              <a:cxnLst/>
              <a:rect l="l" t="t" r="r" b="b"/>
              <a:pathLst>
                <a:path w="7574915" h="6459220">
                  <a:moveTo>
                    <a:pt x="3523264" y="0"/>
                  </a:moveTo>
                  <a:lnTo>
                    <a:pt x="3507139" y="0"/>
                  </a:lnTo>
                  <a:lnTo>
                    <a:pt x="3500647" y="6565"/>
                  </a:lnTo>
                  <a:lnTo>
                    <a:pt x="3500647" y="22638"/>
                  </a:lnTo>
                  <a:lnTo>
                    <a:pt x="3507139" y="29213"/>
                  </a:lnTo>
                  <a:lnTo>
                    <a:pt x="3523264" y="29213"/>
                  </a:lnTo>
                  <a:lnTo>
                    <a:pt x="3529861" y="22638"/>
                  </a:lnTo>
                  <a:lnTo>
                    <a:pt x="3529861" y="6565"/>
                  </a:lnTo>
                  <a:lnTo>
                    <a:pt x="3523264" y="0"/>
                  </a:lnTo>
                  <a:close/>
                </a:path>
                <a:path w="7574915" h="6459220">
                  <a:moveTo>
                    <a:pt x="3653731" y="2188"/>
                  </a:moveTo>
                  <a:lnTo>
                    <a:pt x="3646820" y="8470"/>
                  </a:lnTo>
                  <a:lnTo>
                    <a:pt x="3646716" y="16502"/>
                  </a:lnTo>
                  <a:lnTo>
                    <a:pt x="3646401" y="24533"/>
                  </a:lnTo>
                  <a:lnTo>
                    <a:pt x="3652684" y="31402"/>
                  </a:lnTo>
                  <a:lnTo>
                    <a:pt x="3660747" y="31695"/>
                  </a:lnTo>
                  <a:lnTo>
                    <a:pt x="3669019" y="31695"/>
                  </a:lnTo>
                  <a:lnTo>
                    <a:pt x="3675511" y="25412"/>
                  </a:lnTo>
                  <a:lnTo>
                    <a:pt x="3675760" y="16502"/>
                  </a:lnTo>
                  <a:lnTo>
                    <a:pt x="3676034" y="9486"/>
                  </a:lnTo>
                  <a:lnTo>
                    <a:pt x="3669752" y="2481"/>
                  </a:lnTo>
                  <a:lnTo>
                    <a:pt x="3661689" y="2481"/>
                  </a:lnTo>
                  <a:lnTo>
                    <a:pt x="3653731" y="2188"/>
                  </a:lnTo>
                  <a:close/>
                </a:path>
                <a:path w="7574915" h="6459220">
                  <a:moveTo>
                    <a:pt x="3376776" y="2481"/>
                  </a:moveTo>
                  <a:lnTo>
                    <a:pt x="3360546" y="3067"/>
                  </a:lnTo>
                  <a:lnTo>
                    <a:pt x="3354264" y="9779"/>
                  </a:lnTo>
                  <a:lnTo>
                    <a:pt x="3354578" y="17968"/>
                  </a:lnTo>
                  <a:lnTo>
                    <a:pt x="3354787" y="25852"/>
                  </a:lnTo>
                  <a:lnTo>
                    <a:pt x="3361384" y="31988"/>
                  </a:lnTo>
                  <a:lnTo>
                    <a:pt x="3369761" y="31988"/>
                  </a:lnTo>
                  <a:lnTo>
                    <a:pt x="3377719" y="31695"/>
                  </a:lnTo>
                  <a:lnTo>
                    <a:pt x="3384001" y="24973"/>
                  </a:lnTo>
                  <a:lnTo>
                    <a:pt x="3383792" y="16795"/>
                  </a:lnTo>
                  <a:lnTo>
                    <a:pt x="3383478" y="8764"/>
                  </a:lnTo>
                  <a:lnTo>
                    <a:pt x="3376776" y="2481"/>
                  </a:lnTo>
                  <a:close/>
                </a:path>
                <a:path w="7574915" h="6459220">
                  <a:moveTo>
                    <a:pt x="3799905" y="9486"/>
                  </a:moveTo>
                  <a:lnTo>
                    <a:pt x="3793099" y="15622"/>
                  </a:lnTo>
                  <a:lnTo>
                    <a:pt x="3791842" y="31695"/>
                  </a:lnTo>
                  <a:lnTo>
                    <a:pt x="3798020" y="38564"/>
                  </a:lnTo>
                  <a:lnTo>
                    <a:pt x="3806082" y="39140"/>
                  </a:lnTo>
                  <a:lnTo>
                    <a:pt x="3806397" y="39140"/>
                  </a:lnTo>
                  <a:lnTo>
                    <a:pt x="3807025" y="39286"/>
                  </a:lnTo>
                  <a:lnTo>
                    <a:pt x="3814669" y="39286"/>
                  </a:lnTo>
                  <a:lnTo>
                    <a:pt x="3821161" y="33297"/>
                  </a:lnTo>
                  <a:lnTo>
                    <a:pt x="3821579" y="25559"/>
                  </a:lnTo>
                  <a:lnTo>
                    <a:pt x="3822103" y="17674"/>
                  </a:lnTo>
                  <a:lnTo>
                    <a:pt x="3816135" y="10659"/>
                  </a:lnTo>
                  <a:lnTo>
                    <a:pt x="3799905" y="9486"/>
                  </a:lnTo>
                  <a:close/>
                </a:path>
                <a:path w="7574915" h="6459220">
                  <a:moveTo>
                    <a:pt x="3238093" y="26292"/>
                  </a:moveTo>
                  <a:lnTo>
                    <a:pt x="3208718" y="26292"/>
                  </a:lnTo>
                  <a:lnTo>
                    <a:pt x="3209347" y="33883"/>
                  </a:lnTo>
                  <a:lnTo>
                    <a:pt x="3215734" y="39873"/>
                  </a:lnTo>
                  <a:lnTo>
                    <a:pt x="3224425" y="39873"/>
                  </a:lnTo>
                  <a:lnTo>
                    <a:pt x="3232383" y="39286"/>
                  </a:lnTo>
                  <a:lnTo>
                    <a:pt x="3238561" y="32281"/>
                  </a:lnTo>
                  <a:lnTo>
                    <a:pt x="3238093" y="26292"/>
                  </a:lnTo>
                  <a:close/>
                </a:path>
                <a:path w="7574915" h="6459220">
                  <a:moveTo>
                    <a:pt x="3230393" y="10219"/>
                  </a:moveTo>
                  <a:lnTo>
                    <a:pt x="3214268" y="11392"/>
                  </a:lnTo>
                  <a:lnTo>
                    <a:pt x="3208195" y="18407"/>
                  </a:lnTo>
                  <a:lnTo>
                    <a:pt x="3208718" y="26438"/>
                  </a:lnTo>
                  <a:lnTo>
                    <a:pt x="3208718" y="26292"/>
                  </a:lnTo>
                  <a:lnTo>
                    <a:pt x="3238093" y="26292"/>
                  </a:lnTo>
                  <a:lnTo>
                    <a:pt x="3237932" y="24240"/>
                  </a:lnTo>
                  <a:lnTo>
                    <a:pt x="3237409" y="16208"/>
                  </a:lnTo>
                  <a:lnTo>
                    <a:pt x="3230393" y="10219"/>
                  </a:lnTo>
                  <a:close/>
                </a:path>
                <a:path w="7574915" h="6459220">
                  <a:moveTo>
                    <a:pt x="3945974" y="22051"/>
                  </a:moveTo>
                  <a:lnTo>
                    <a:pt x="3938853" y="27894"/>
                  </a:lnTo>
                  <a:lnTo>
                    <a:pt x="3937911" y="35925"/>
                  </a:lnTo>
                  <a:lnTo>
                    <a:pt x="3937073" y="43967"/>
                  </a:lnTo>
                  <a:lnTo>
                    <a:pt x="3942937" y="51129"/>
                  </a:lnTo>
                  <a:lnTo>
                    <a:pt x="3951000" y="51998"/>
                  </a:lnTo>
                  <a:lnTo>
                    <a:pt x="3959900" y="51998"/>
                  </a:lnTo>
                  <a:lnTo>
                    <a:pt x="3966182" y="46448"/>
                  </a:lnTo>
                  <a:lnTo>
                    <a:pt x="3967020" y="38993"/>
                  </a:lnTo>
                  <a:lnTo>
                    <a:pt x="3967962" y="30962"/>
                  </a:lnTo>
                  <a:lnTo>
                    <a:pt x="3962099" y="23810"/>
                  </a:lnTo>
                  <a:lnTo>
                    <a:pt x="3945974" y="22051"/>
                  </a:lnTo>
                  <a:close/>
                </a:path>
                <a:path w="7574915" h="6459220">
                  <a:moveTo>
                    <a:pt x="3092811" y="40019"/>
                  </a:moveTo>
                  <a:lnTo>
                    <a:pt x="3063383" y="40019"/>
                  </a:lnTo>
                  <a:lnTo>
                    <a:pt x="3064325" y="47474"/>
                  </a:lnTo>
                  <a:lnTo>
                    <a:pt x="3070608" y="53024"/>
                  </a:lnTo>
                  <a:lnTo>
                    <a:pt x="3079508" y="53024"/>
                  </a:lnTo>
                  <a:lnTo>
                    <a:pt x="3087466" y="52145"/>
                  </a:lnTo>
                  <a:lnTo>
                    <a:pt x="3093329" y="44993"/>
                  </a:lnTo>
                  <a:lnTo>
                    <a:pt x="3092811" y="40019"/>
                  </a:lnTo>
                  <a:close/>
                </a:path>
                <a:path w="7574915" h="6459220">
                  <a:moveTo>
                    <a:pt x="3084429" y="23224"/>
                  </a:moveTo>
                  <a:lnTo>
                    <a:pt x="3076367" y="23957"/>
                  </a:lnTo>
                  <a:lnTo>
                    <a:pt x="3068409" y="24826"/>
                  </a:lnTo>
                  <a:lnTo>
                    <a:pt x="3062545" y="32135"/>
                  </a:lnTo>
                  <a:lnTo>
                    <a:pt x="3063383" y="40166"/>
                  </a:lnTo>
                  <a:lnTo>
                    <a:pt x="3063383" y="40019"/>
                  </a:lnTo>
                  <a:lnTo>
                    <a:pt x="3092811" y="40019"/>
                  </a:lnTo>
                  <a:lnTo>
                    <a:pt x="3092492" y="36951"/>
                  </a:lnTo>
                  <a:lnTo>
                    <a:pt x="3091549" y="28920"/>
                  </a:lnTo>
                  <a:lnTo>
                    <a:pt x="3084429" y="23224"/>
                  </a:lnTo>
                  <a:close/>
                </a:path>
                <a:path w="7574915" h="6459220">
                  <a:moveTo>
                    <a:pt x="4091519" y="39873"/>
                  </a:moveTo>
                  <a:lnTo>
                    <a:pt x="4084084" y="45422"/>
                  </a:lnTo>
                  <a:lnTo>
                    <a:pt x="4082933" y="53464"/>
                  </a:lnTo>
                  <a:lnTo>
                    <a:pt x="4081676" y="61348"/>
                  </a:lnTo>
                  <a:lnTo>
                    <a:pt x="4087226" y="68793"/>
                  </a:lnTo>
                  <a:lnTo>
                    <a:pt x="4095288" y="69966"/>
                  </a:lnTo>
                  <a:lnTo>
                    <a:pt x="4095288" y="70113"/>
                  </a:lnTo>
                  <a:lnTo>
                    <a:pt x="4104607" y="70113"/>
                  </a:lnTo>
                  <a:lnTo>
                    <a:pt x="4110785" y="64856"/>
                  </a:lnTo>
                  <a:lnTo>
                    <a:pt x="4112984" y="49516"/>
                  </a:lnTo>
                  <a:lnTo>
                    <a:pt x="4107435" y="42208"/>
                  </a:lnTo>
                  <a:lnTo>
                    <a:pt x="4091519" y="39873"/>
                  </a:lnTo>
                  <a:close/>
                </a:path>
                <a:path w="7574915" h="6459220">
                  <a:moveTo>
                    <a:pt x="2938988" y="41339"/>
                  </a:moveTo>
                  <a:lnTo>
                    <a:pt x="2923073" y="43674"/>
                  </a:lnTo>
                  <a:lnTo>
                    <a:pt x="2917523" y="51129"/>
                  </a:lnTo>
                  <a:lnTo>
                    <a:pt x="2918675" y="59013"/>
                  </a:lnTo>
                  <a:lnTo>
                    <a:pt x="2919617" y="66312"/>
                  </a:lnTo>
                  <a:lnTo>
                    <a:pt x="2925900" y="71578"/>
                  </a:lnTo>
                  <a:lnTo>
                    <a:pt x="2933648" y="71578"/>
                  </a:lnTo>
                  <a:lnTo>
                    <a:pt x="2935114" y="71432"/>
                  </a:lnTo>
                  <a:lnTo>
                    <a:pt x="2943177" y="70259"/>
                  </a:lnTo>
                  <a:lnTo>
                    <a:pt x="2948622" y="62814"/>
                  </a:lnTo>
                  <a:lnTo>
                    <a:pt x="2947575" y="54773"/>
                  </a:lnTo>
                  <a:lnTo>
                    <a:pt x="2946423" y="46888"/>
                  </a:lnTo>
                  <a:lnTo>
                    <a:pt x="2938988" y="41339"/>
                  </a:lnTo>
                  <a:close/>
                </a:path>
                <a:path w="7574915" h="6459220">
                  <a:moveTo>
                    <a:pt x="4236226" y="62950"/>
                  </a:moveTo>
                  <a:lnTo>
                    <a:pt x="4228687" y="68217"/>
                  </a:lnTo>
                  <a:lnTo>
                    <a:pt x="4227221" y="76248"/>
                  </a:lnTo>
                  <a:lnTo>
                    <a:pt x="4225756" y="84133"/>
                  </a:lnTo>
                  <a:lnTo>
                    <a:pt x="4230991" y="91735"/>
                  </a:lnTo>
                  <a:lnTo>
                    <a:pt x="4238844" y="93190"/>
                  </a:lnTo>
                  <a:lnTo>
                    <a:pt x="4239054" y="93190"/>
                  </a:lnTo>
                  <a:lnTo>
                    <a:pt x="4239054" y="93337"/>
                  </a:lnTo>
                  <a:lnTo>
                    <a:pt x="4248582" y="93337"/>
                  </a:lnTo>
                  <a:lnTo>
                    <a:pt x="4254655" y="88374"/>
                  </a:lnTo>
                  <a:lnTo>
                    <a:pt x="4256016" y="81358"/>
                  </a:lnTo>
                  <a:lnTo>
                    <a:pt x="4257273" y="73474"/>
                  </a:lnTo>
                  <a:lnTo>
                    <a:pt x="4252037" y="65882"/>
                  </a:lnTo>
                  <a:lnTo>
                    <a:pt x="4236226" y="62950"/>
                  </a:lnTo>
                  <a:close/>
                </a:path>
                <a:path w="7574915" h="6459220">
                  <a:moveTo>
                    <a:pt x="2794281" y="64710"/>
                  </a:moveTo>
                  <a:lnTo>
                    <a:pt x="2778365" y="67631"/>
                  </a:lnTo>
                  <a:lnTo>
                    <a:pt x="2773130" y="75369"/>
                  </a:lnTo>
                  <a:lnTo>
                    <a:pt x="2774596" y="83264"/>
                  </a:lnTo>
                  <a:lnTo>
                    <a:pt x="2775957" y="90269"/>
                  </a:lnTo>
                  <a:lnTo>
                    <a:pt x="2782030" y="95232"/>
                  </a:lnTo>
                  <a:lnTo>
                    <a:pt x="2789778" y="95232"/>
                  </a:lnTo>
                  <a:lnTo>
                    <a:pt x="2790721" y="94949"/>
                  </a:lnTo>
                  <a:lnTo>
                    <a:pt x="2791558" y="94949"/>
                  </a:lnTo>
                  <a:lnTo>
                    <a:pt x="2799412" y="93484"/>
                  </a:lnTo>
                  <a:lnTo>
                    <a:pt x="2804856" y="85892"/>
                  </a:lnTo>
                  <a:lnTo>
                    <a:pt x="2803286" y="77997"/>
                  </a:lnTo>
                  <a:lnTo>
                    <a:pt x="2801925" y="69966"/>
                  </a:lnTo>
                  <a:lnTo>
                    <a:pt x="2794281" y="64710"/>
                  </a:lnTo>
                  <a:close/>
                </a:path>
                <a:path w="7574915" h="6459220">
                  <a:moveTo>
                    <a:pt x="4379992" y="91295"/>
                  </a:moveTo>
                  <a:lnTo>
                    <a:pt x="4372243" y="96258"/>
                  </a:lnTo>
                  <a:lnTo>
                    <a:pt x="4370463" y="104153"/>
                  </a:lnTo>
                  <a:lnTo>
                    <a:pt x="4368788" y="112038"/>
                  </a:lnTo>
                  <a:lnTo>
                    <a:pt x="4373709" y="119776"/>
                  </a:lnTo>
                  <a:lnTo>
                    <a:pt x="4381772" y="121535"/>
                  </a:lnTo>
                  <a:lnTo>
                    <a:pt x="4382819" y="121818"/>
                  </a:lnTo>
                  <a:lnTo>
                    <a:pt x="4391510" y="121818"/>
                  </a:lnTo>
                  <a:lnTo>
                    <a:pt x="4397583" y="117148"/>
                  </a:lnTo>
                  <a:lnTo>
                    <a:pt x="4399153" y="110436"/>
                  </a:lnTo>
                  <a:lnTo>
                    <a:pt x="4400724" y="102541"/>
                  </a:lnTo>
                  <a:lnTo>
                    <a:pt x="4395803" y="94656"/>
                  </a:lnTo>
                  <a:lnTo>
                    <a:pt x="4387845" y="93044"/>
                  </a:lnTo>
                  <a:lnTo>
                    <a:pt x="4379992" y="91295"/>
                  </a:lnTo>
                  <a:close/>
                </a:path>
                <a:path w="7574915" h="6459220">
                  <a:moveTo>
                    <a:pt x="2650442" y="93484"/>
                  </a:moveTo>
                  <a:lnTo>
                    <a:pt x="2634663" y="96991"/>
                  </a:lnTo>
                  <a:lnTo>
                    <a:pt x="2629699" y="104729"/>
                  </a:lnTo>
                  <a:lnTo>
                    <a:pt x="2631595" y="112624"/>
                  </a:lnTo>
                  <a:lnTo>
                    <a:pt x="2633061" y="119483"/>
                  </a:lnTo>
                  <a:lnTo>
                    <a:pt x="2639050" y="124017"/>
                  </a:lnTo>
                  <a:lnTo>
                    <a:pt x="2647814" y="124017"/>
                  </a:lnTo>
                  <a:lnTo>
                    <a:pt x="2648976" y="123723"/>
                  </a:lnTo>
                  <a:lnTo>
                    <a:pt x="2656714" y="121975"/>
                  </a:lnTo>
                  <a:lnTo>
                    <a:pt x="2661835" y="114226"/>
                  </a:lnTo>
                  <a:lnTo>
                    <a:pt x="2658327" y="98447"/>
                  </a:lnTo>
                  <a:lnTo>
                    <a:pt x="2650442" y="93484"/>
                  </a:lnTo>
                  <a:close/>
                </a:path>
                <a:path w="7574915" h="6459220">
                  <a:moveTo>
                    <a:pt x="4522710" y="124739"/>
                  </a:moveTo>
                  <a:lnTo>
                    <a:pt x="4514647" y="129566"/>
                  </a:lnTo>
                  <a:lnTo>
                    <a:pt x="4512763" y="137304"/>
                  </a:lnTo>
                  <a:lnTo>
                    <a:pt x="4510773" y="145199"/>
                  </a:lnTo>
                  <a:lnTo>
                    <a:pt x="4515380" y="153084"/>
                  </a:lnTo>
                  <a:lnTo>
                    <a:pt x="4524490" y="155419"/>
                  </a:lnTo>
                  <a:lnTo>
                    <a:pt x="4525642" y="155565"/>
                  </a:lnTo>
                  <a:lnTo>
                    <a:pt x="4533390" y="155565"/>
                  </a:lnTo>
                  <a:lnTo>
                    <a:pt x="4539359" y="151189"/>
                  </a:lnTo>
                  <a:lnTo>
                    <a:pt x="4543023" y="136728"/>
                  </a:lnTo>
                  <a:lnTo>
                    <a:pt x="4538311" y="128833"/>
                  </a:lnTo>
                  <a:lnTo>
                    <a:pt x="4522710" y="124739"/>
                  </a:lnTo>
                  <a:close/>
                </a:path>
                <a:path w="7574915" h="6459220">
                  <a:moveTo>
                    <a:pt x="2508164" y="127231"/>
                  </a:moveTo>
                  <a:lnTo>
                    <a:pt x="2492531" y="131325"/>
                  </a:lnTo>
                  <a:lnTo>
                    <a:pt x="2487850" y="139210"/>
                  </a:lnTo>
                  <a:lnTo>
                    <a:pt x="2490020" y="147534"/>
                  </a:lnTo>
                  <a:lnTo>
                    <a:pt x="2491651" y="153670"/>
                  </a:lnTo>
                  <a:lnTo>
                    <a:pt x="2497494" y="158047"/>
                  </a:lnTo>
                  <a:lnTo>
                    <a:pt x="2505243" y="158047"/>
                  </a:lnTo>
                  <a:lnTo>
                    <a:pt x="2506551" y="157911"/>
                  </a:lnTo>
                  <a:lnTo>
                    <a:pt x="2515462" y="155565"/>
                  </a:lnTo>
                  <a:lnTo>
                    <a:pt x="2520279" y="147534"/>
                  </a:lnTo>
                  <a:lnTo>
                    <a:pt x="2518237" y="139796"/>
                  </a:lnTo>
                  <a:lnTo>
                    <a:pt x="2516195" y="131901"/>
                  </a:lnTo>
                  <a:lnTo>
                    <a:pt x="2508164" y="127231"/>
                  </a:lnTo>
                  <a:close/>
                </a:path>
                <a:path w="7574915" h="6459220">
                  <a:moveTo>
                    <a:pt x="4664067" y="163460"/>
                  </a:moveTo>
                  <a:lnTo>
                    <a:pt x="4655900" y="167837"/>
                  </a:lnTo>
                  <a:lnTo>
                    <a:pt x="4653596" y="175575"/>
                  </a:lnTo>
                  <a:lnTo>
                    <a:pt x="4651397" y="183324"/>
                  </a:lnTo>
                  <a:lnTo>
                    <a:pt x="4655795" y="191502"/>
                  </a:lnTo>
                  <a:lnTo>
                    <a:pt x="4663543" y="193837"/>
                  </a:lnTo>
                  <a:lnTo>
                    <a:pt x="4664800" y="194130"/>
                  </a:lnTo>
                  <a:lnTo>
                    <a:pt x="4666266" y="194423"/>
                  </a:lnTo>
                  <a:lnTo>
                    <a:pt x="4674014" y="194423"/>
                  </a:lnTo>
                  <a:lnTo>
                    <a:pt x="4679773" y="190182"/>
                  </a:lnTo>
                  <a:lnTo>
                    <a:pt x="4683962" y="176162"/>
                  </a:lnTo>
                  <a:lnTo>
                    <a:pt x="4679564" y="167984"/>
                  </a:lnTo>
                  <a:lnTo>
                    <a:pt x="4671920" y="165795"/>
                  </a:lnTo>
                  <a:lnTo>
                    <a:pt x="4664067" y="163460"/>
                  </a:lnTo>
                  <a:close/>
                </a:path>
                <a:path w="7574915" h="6459220">
                  <a:moveTo>
                    <a:pt x="2367194" y="166235"/>
                  </a:moveTo>
                  <a:lnTo>
                    <a:pt x="2359456" y="168570"/>
                  </a:lnTo>
                  <a:lnTo>
                    <a:pt x="2351708" y="170759"/>
                  </a:lnTo>
                  <a:lnTo>
                    <a:pt x="2347331" y="178936"/>
                  </a:lnTo>
                  <a:lnTo>
                    <a:pt x="2349666" y="186685"/>
                  </a:lnTo>
                  <a:lnTo>
                    <a:pt x="2351561" y="193114"/>
                  </a:lnTo>
                  <a:lnTo>
                    <a:pt x="2357258" y="197198"/>
                  </a:lnTo>
                  <a:lnTo>
                    <a:pt x="2365006" y="197198"/>
                  </a:lnTo>
                  <a:lnTo>
                    <a:pt x="2366461" y="196904"/>
                  </a:lnTo>
                  <a:lnTo>
                    <a:pt x="2367781" y="196465"/>
                  </a:lnTo>
                  <a:lnTo>
                    <a:pt x="2375519" y="194276"/>
                  </a:lnTo>
                  <a:lnTo>
                    <a:pt x="2379906" y="186099"/>
                  </a:lnTo>
                  <a:lnTo>
                    <a:pt x="2375226" y="170612"/>
                  </a:lnTo>
                  <a:lnTo>
                    <a:pt x="2367194" y="166235"/>
                  </a:lnTo>
                  <a:close/>
                </a:path>
                <a:path w="7574915" h="6459220">
                  <a:moveTo>
                    <a:pt x="4803958" y="207281"/>
                  </a:moveTo>
                  <a:lnTo>
                    <a:pt x="4795581" y="211365"/>
                  </a:lnTo>
                  <a:lnTo>
                    <a:pt x="4793068" y="219113"/>
                  </a:lnTo>
                  <a:lnTo>
                    <a:pt x="4790450" y="226705"/>
                  </a:lnTo>
                  <a:lnTo>
                    <a:pt x="4794743" y="235039"/>
                  </a:lnTo>
                  <a:lnTo>
                    <a:pt x="4802283" y="237521"/>
                  </a:lnTo>
                  <a:lnTo>
                    <a:pt x="4803958" y="238107"/>
                  </a:lnTo>
                  <a:lnTo>
                    <a:pt x="4805424" y="238254"/>
                  </a:lnTo>
                  <a:lnTo>
                    <a:pt x="4813172" y="238254"/>
                  </a:lnTo>
                  <a:lnTo>
                    <a:pt x="4818827" y="234453"/>
                  </a:lnTo>
                  <a:lnTo>
                    <a:pt x="4820816" y="228317"/>
                  </a:lnTo>
                  <a:lnTo>
                    <a:pt x="4823329" y="220715"/>
                  </a:lnTo>
                  <a:lnTo>
                    <a:pt x="4819245" y="212391"/>
                  </a:lnTo>
                  <a:lnTo>
                    <a:pt x="4811706" y="209909"/>
                  </a:lnTo>
                  <a:lnTo>
                    <a:pt x="4803958" y="207281"/>
                  </a:lnTo>
                  <a:close/>
                </a:path>
                <a:path w="7574915" h="6459220">
                  <a:moveTo>
                    <a:pt x="2227691" y="210349"/>
                  </a:moveTo>
                  <a:lnTo>
                    <a:pt x="2220099" y="212831"/>
                  </a:lnTo>
                  <a:lnTo>
                    <a:pt x="2212351" y="215459"/>
                  </a:lnTo>
                  <a:lnTo>
                    <a:pt x="2208267" y="223783"/>
                  </a:lnTo>
                  <a:lnTo>
                    <a:pt x="2210895" y="231385"/>
                  </a:lnTo>
                  <a:lnTo>
                    <a:pt x="2212937" y="237521"/>
                  </a:lnTo>
                  <a:lnTo>
                    <a:pt x="2218633" y="241312"/>
                  </a:lnTo>
                  <a:lnTo>
                    <a:pt x="2226225" y="241312"/>
                  </a:lnTo>
                  <a:lnTo>
                    <a:pt x="2227837" y="241018"/>
                  </a:lnTo>
                  <a:lnTo>
                    <a:pt x="2229439" y="240589"/>
                  </a:lnTo>
                  <a:lnTo>
                    <a:pt x="2237041" y="237961"/>
                  </a:lnTo>
                  <a:lnTo>
                    <a:pt x="2241125" y="229626"/>
                  </a:lnTo>
                  <a:lnTo>
                    <a:pt x="2235869" y="214433"/>
                  </a:lnTo>
                  <a:lnTo>
                    <a:pt x="2227691" y="210349"/>
                  </a:lnTo>
                  <a:close/>
                </a:path>
                <a:path w="7574915" h="6459220">
                  <a:moveTo>
                    <a:pt x="4942592" y="256358"/>
                  </a:moveTo>
                  <a:lnTo>
                    <a:pt x="4934111" y="260159"/>
                  </a:lnTo>
                  <a:lnTo>
                    <a:pt x="4931284" y="267614"/>
                  </a:lnTo>
                  <a:lnTo>
                    <a:pt x="4928352" y="275206"/>
                  </a:lnTo>
                  <a:lnTo>
                    <a:pt x="4932121" y="283677"/>
                  </a:lnTo>
                  <a:lnTo>
                    <a:pt x="4939765" y="286452"/>
                  </a:lnTo>
                  <a:lnTo>
                    <a:pt x="4941545" y="287184"/>
                  </a:lnTo>
                  <a:lnTo>
                    <a:pt x="4943325" y="287478"/>
                  </a:lnTo>
                  <a:lnTo>
                    <a:pt x="4950864" y="287478"/>
                  </a:lnTo>
                  <a:lnTo>
                    <a:pt x="4956414" y="283823"/>
                  </a:lnTo>
                  <a:lnTo>
                    <a:pt x="4958613" y="277981"/>
                  </a:lnTo>
                  <a:lnTo>
                    <a:pt x="4961440" y="270379"/>
                  </a:lnTo>
                  <a:lnTo>
                    <a:pt x="4957566" y="262054"/>
                  </a:lnTo>
                  <a:lnTo>
                    <a:pt x="4950131" y="259143"/>
                  </a:lnTo>
                  <a:lnTo>
                    <a:pt x="4942592" y="256358"/>
                  </a:lnTo>
                  <a:close/>
                </a:path>
                <a:path w="7574915" h="6459220">
                  <a:moveTo>
                    <a:pt x="2089789" y="259426"/>
                  </a:moveTo>
                  <a:lnTo>
                    <a:pt x="2074743" y="265122"/>
                  </a:lnTo>
                  <a:lnTo>
                    <a:pt x="2070952" y="273593"/>
                  </a:lnTo>
                  <a:lnTo>
                    <a:pt x="2073873" y="281049"/>
                  </a:lnTo>
                  <a:lnTo>
                    <a:pt x="2075915" y="286891"/>
                  </a:lnTo>
                  <a:lnTo>
                    <a:pt x="2081611" y="290546"/>
                  </a:lnTo>
                  <a:lnTo>
                    <a:pt x="2089213" y="290546"/>
                  </a:lnTo>
                  <a:lnTo>
                    <a:pt x="2090962" y="290252"/>
                  </a:lnTo>
                  <a:lnTo>
                    <a:pt x="2092564" y="289519"/>
                  </a:lnTo>
                  <a:lnTo>
                    <a:pt x="2100166" y="286745"/>
                  </a:lnTo>
                  <a:lnTo>
                    <a:pt x="2103967" y="278274"/>
                  </a:lnTo>
                  <a:lnTo>
                    <a:pt x="2101045" y="270682"/>
                  </a:lnTo>
                  <a:lnTo>
                    <a:pt x="2098260" y="263227"/>
                  </a:lnTo>
                  <a:lnTo>
                    <a:pt x="2089789" y="259426"/>
                  </a:lnTo>
                  <a:close/>
                </a:path>
                <a:path w="7574915" h="6459220">
                  <a:moveTo>
                    <a:pt x="5079133" y="310262"/>
                  </a:moveTo>
                  <a:lnTo>
                    <a:pt x="5070651" y="313770"/>
                  </a:lnTo>
                  <a:lnTo>
                    <a:pt x="5067405" y="321215"/>
                  </a:lnTo>
                  <a:lnTo>
                    <a:pt x="5064369" y="328670"/>
                  </a:lnTo>
                  <a:lnTo>
                    <a:pt x="5067929" y="337288"/>
                  </a:lnTo>
                  <a:lnTo>
                    <a:pt x="5075363" y="340356"/>
                  </a:lnTo>
                  <a:lnTo>
                    <a:pt x="5077039" y="341235"/>
                  </a:lnTo>
                  <a:lnTo>
                    <a:pt x="5079133" y="341528"/>
                  </a:lnTo>
                  <a:lnTo>
                    <a:pt x="5086776" y="341528"/>
                  </a:lnTo>
                  <a:lnTo>
                    <a:pt x="5092117" y="338167"/>
                  </a:lnTo>
                  <a:lnTo>
                    <a:pt x="5094420" y="332618"/>
                  </a:lnTo>
                  <a:lnTo>
                    <a:pt x="5097561" y="325162"/>
                  </a:lnTo>
                  <a:lnTo>
                    <a:pt x="5094001" y="316545"/>
                  </a:lnTo>
                  <a:lnTo>
                    <a:pt x="5086567" y="313477"/>
                  </a:lnTo>
                  <a:lnTo>
                    <a:pt x="5079133" y="310262"/>
                  </a:lnTo>
                  <a:close/>
                </a:path>
                <a:path w="7574915" h="6459220">
                  <a:moveTo>
                    <a:pt x="1953793" y="313477"/>
                  </a:moveTo>
                  <a:lnTo>
                    <a:pt x="1946338" y="316691"/>
                  </a:lnTo>
                  <a:lnTo>
                    <a:pt x="1938893" y="319759"/>
                  </a:lnTo>
                  <a:lnTo>
                    <a:pt x="1935386" y="328377"/>
                  </a:lnTo>
                  <a:lnTo>
                    <a:pt x="1938600" y="335822"/>
                  </a:lnTo>
                  <a:lnTo>
                    <a:pt x="1940935" y="341382"/>
                  </a:lnTo>
                  <a:lnTo>
                    <a:pt x="1946338" y="344743"/>
                  </a:lnTo>
                  <a:lnTo>
                    <a:pt x="1953940" y="344743"/>
                  </a:lnTo>
                  <a:lnTo>
                    <a:pt x="1955835" y="344303"/>
                  </a:lnTo>
                  <a:lnTo>
                    <a:pt x="1957741" y="343570"/>
                  </a:lnTo>
                  <a:lnTo>
                    <a:pt x="1965186" y="340356"/>
                  </a:lnTo>
                  <a:lnTo>
                    <a:pt x="1968547" y="331885"/>
                  </a:lnTo>
                  <a:lnTo>
                    <a:pt x="1962411" y="316985"/>
                  </a:lnTo>
                  <a:lnTo>
                    <a:pt x="1953793" y="313477"/>
                  </a:lnTo>
                  <a:close/>
                </a:path>
                <a:path w="7574915" h="6459220">
                  <a:moveTo>
                    <a:pt x="5213684" y="369276"/>
                  </a:moveTo>
                  <a:lnTo>
                    <a:pt x="5205097" y="372491"/>
                  </a:lnTo>
                  <a:lnTo>
                    <a:pt x="5201642" y="379799"/>
                  </a:lnTo>
                  <a:lnTo>
                    <a:pt x="5198291" y="387098"/>
                  </a:lnTo>
                  <a:lnTo>
                    <a:pt x="5201537" y="395862"/>
                  </a:lnTo>
                  <a:lnTo>
                    <a:pt x="5210752" y="400102"/>
                  </a:lnTo>
                  <a:lnTo>
                    <a:pt x="5212741" y="400542"/>
                  </a:lnTo>
                  <a:lnTo>
                    <a:pt x="5220385" y="400542"/>
                  </a:lnTo>
                  <a:lnTo>
                    <a:pt x="5225620" y="397328"/>
                  </a:lnTo>
                  <a:lnTo>
                    <a:pt x="5228133" y="392061"/>
                  </a:lnTo>
                  <a:lnTo>
                    <a:pt x="5231484" y="384763"/>
                  </a:lnTo>
                  <a:lnTo>
                    <a:pt x="5228448" y="375999"/>
                  </a:lnTo>
                  <a:lnTo>
                    <a:pt x="5213684" y="369276"/>
                  </a:lnTo>
                  <a:close/>
                </a:path>
                <a:path w="7574915" h="6459220">
                  <a:moveTo>
                    <a:pt x="1819839" y="372491"/>
                  </a:moveTo>
                  <a:lnTo>
                    <a:pt x="1812541" y="375999"/>
                  </a:lnTo>
                  <a:lnTo>
                    <a:pt x="1805232" y="379360"/>
                  </a:lnTo>
                  <a:lnTo>
                    <a:pt x="1802018" y="387977"/>
                  </a:lnTo>
                  <a:lnTo>
                    <a:pt x="1807861" y="400689"/>
                  </a:lnTo>
                  <a:lnTo>
                    <a:pt x="1813117" y="403757"/>
                  </a:lnTo>
                  <a:lnTo>
                    <a:pt x="1820719" y="403757"/>
                  </a:lnTo>
                  <a:lnTo>
                    <a:pt x="1822761" y="403317"/>
                  </a:lnTo>
                  <a:lnTo>
                    <a:pt x="1824803" y="402438"/>
                  </a:lnTo>
                  <a:lnTo>
                    <a:pt x="1831965" y="398930"/>
                  </a:lnTo>
                  <a:lnTo>
                    <a:pt x="1835326" y="390312"/>
                  </a:lnTo>
                  <a:lnTo>
                    <a:pt x="1831965" y="383014"/>
                  </a:lnTo>
                  <a:lnTo>
                    <a:pt x="1828457" y="375705"/>
                  </a:lnTo>
                  <a:lnTo>
                    <a:pt x="1819839" y="372491"/>
                  </a:lnTo>
                  <a:close/>
                </a:path>
                <a:path w="7574915" h="6459220">
                  <a:moveTo>
                    <a:pt x="5346036" y="433117"/>
                  </a:moveTo>
                  <a:lnTo>
                    <a:pt x="5337240" y="435892"/>
                  </a:lnTo>
                  <a:lnTo>
                    <a:pt x="5333575" y="443190"/>
                  </a:lnTo>
                  <a:lnTo>
                    <a:pt x="5329910" y="450352"/>
                  </a:lnTo>
                  <a:lnTo>
                    <a:pt x="5332842" y="459116"/>
                  </a:lnTo>
                  <a:lnTo>
                    <a:pt x="5342057" y="463786"/>
                  </a:lnTo>
                  <a:lnTo>
                    <a:pt x="5344360" y="464373"/>
                  </a:lnTo>
                  <a:lnTo>
                    <a:pt x="5351899" y="464373"/>
                  </a:lnTo>
                  <a:lnTo>
                    <a:pt x="5356925" y="461451"/>
                  </a:lnTo>
                  <a:lnTo>
                    <a:pt x="5363208" y="449190"/>
                  </a:lnTo>
                  <a:lnTo>
                    <a:pt x="5360381" y="440415"/>
                  </a:lnTo>
                  <a:lnTo>
                    <a:pt x="5346036" y="433117"/>
                  </a:lnTo>
                  <a:close/>
                </a:path>
                <a:path w="7574915" h="6459220">
                  <a:moveTo>
                    <a:pt x="1688084" y="436332"/>
                  </a:moveTo>
                  <a:lnTo>
                    <a:pt x="1680922" y="439986"/>
                  </a:lnTo>
                  <a:lnTo>
                    <a:pt x="1673613" y="443630"/>
                  </a:lnTo>
                  <a:lnTo>
                    <a:pt x="1670839" y="452541"/>
                  </a:lnTo>
                  <a:lnTo>
                    <a:pt x="1677121" y="464813"/>
                  </a:lnTo>
                  <a:lnTo>
                    <a:pt x="1682231" y="467587"/>
                  </a:lnTo>
                  <a:lnTo>
                    <a:pt x="1689686" y="467587"/>
                  </a:lnTo>
                  <a:lnTo>
                    <a:pt x="1692021" y="467148"/>
                  </a:lnTo>
                  <a:lnTo>
                    <a:pt x="1694063" y="466132"/>
                  </a:lnTo>
                  <a:lnTo>
                    <a:pt x="1701372" y="462331"/>
                  </a:lnTo>
                  <a:lnTo>
                    <a:pt x="1704147" y="453567"/>
                  </a:lnTo>
                  <a:lnTo>
                    <a:pt x="1696838" y="439253"/>
                  </a:lnTo>
                  <a:lnTo>
                    <a:pt x="1688084" y="436332"/>
                  </a:lnTo>
                  <a:close/>
                </a:path>
                <a:path w="7574915" h="6459220">
                  <a:moveTo>
                    <a:pt x="5475875" y="501628"/>
                  </a:moveTo>
                  <a:lnTo>
                    <a:pt x="5466974" y="504110"/>
                  </a:lnTo>
                  <a:lnTo>
                    <a:pt x="5462995" y="511261"/>
                  </a:lnTo>
                  <a:lnTo>
                    <a:pt x="5459121" y="518277"/>
                  </a:lnTo>
                  <a:lnTo>
                    <a:pt x="5461739" y="527188"/>
                  </a:lnTo>
                  <a:lnTo>
                    <a:pt x="5468754" y="531135"/>
                  </a:lnTo>
                  <a:lnTo>
                    <a:pt x="5470953" y="532297"/>
                  </a:lnTo>
                  <a:lnTo>
                    <a:pt x="5473362" y="532884"/>
                  </a:lnTo>
                  <a:lnTo>
                    <a:pt x="5481005" y="532884"/>
                  </a:lnTo>
                  <a:lnTo>
                    <a:pt x="5485927" y="530256"/>
                  </a:lnTo>
                  <a:lnTo>
                    <a:pt x="5488544" y="525439"/>
                  </a:lnTo>
                  <a:lnTo>
                    <a:pt x="5492523" y="518277"/>
                  </a:lnTo>
                  <a:lnTo>
                    <a:pt x="5489906" y="509366"/>
                  </a:lnTo>
                  <a:lnTo>
                    <a:pt x="5482890" y="505565"/>
                  </a:lnTo>
                  <a:lnTo>
                    <a:pt x="5475875" y="501628"/>
                  </a:lnTo>
                  <a:close/>
                </a:path>
                <a:path w="7574915" h="6459220">
                  <a:moveTo>
                    <a:pt x="1558654" y="504979"/>
                  </a:moveTo>
                  <a:lnTo>
                    <a:pt x="1551649" y="508926"/>
                  </a:lnTo>
                  <a:lnTo>
                    <a:pt x="1544486" y="512874"/>
                  </a:lnTo>
                  <a:lnTo>
                    <a:pt x="1541994" y="521638"/>
                  </a:lnTo>
                  <a:lnTo>
                    <a:pt x="1545942" y="528800"/>
                  </a:lnTo>
                  <a:lnTo>
                    <a:pt x="1548581" y="533470"/>
                  </a:lnTo>
                  <a:lnTo>
                    <a:pt x="1553544" y="536245"/>
                  </a:lnTo>
                  <a:lnTo>
                    <a:pt x="1561135" y="536245"/>
                  </a:lnTo>
                  <a:lnTo>
                    <a:pt x="1563617" y="535669"/>
                  </a:lnTo>
                  <a:lnTo>
                    <a:pt x="1565816" y="534350"/>
                  </a:lnTo>
                  <a:lnTo>
                    <a:pt x="1572821" y="530549"/>
                  </a:lnTo>
                  <a:lnTo>
                    <a:pt x="1575449" y="521638"/>
                  </a:lnTo>
                  <a:lnTo>
                    <a:pt x="1571512" y="514476"/>
                  </a:lnTo>
                  <a:lnTo>
                    <a:pt x="1567564" y="507471"/>
                  </a:lnTo>
                  <a:lnTo>
                    <a:pt x="1558654" y="504979"/>
                  </a:lnTo>
                  <a:close/>
                </a:path>
                <a:path w="7574915" h="6459220">
                  <a:moveTo>
                    <a:pt x="5603096" y="574809"/>
                  </a:moveTo>
                  <a:lnTo>
                    <a:pt x="5594091" y="577008"/>
                  </a:lnTo>
                  <a:lnTo>
                    <a:pt x="5590007" y="583867"/>
                  </a:lnTo>
                  <a:lnTo>
                    <a:pt x="5585714" y="590882"/>
                  </a:lnTo>
                  <a:lnTo>
                    <a:pt x="5588018" y="599793"/>
                  </a:lnTo>
                  <a:lnTo>
                    <a:pt x="5594929" y="604023"/>
                  </a:lnTo>
                  <a:lnTo>
                    <a:pt x="5597232" y="605342"/>
                  </a:lnTo>
                  <a:lnTo>
                    <a:pt x="5599850" y="606075"/>
                  </a:lnTo>
                  <a:lnTo>
                    <a:pt x="5607389" y="606075"/>
                  </a:lnTo>
                  <a:lnTo>
                    <a:pt x="5612205" y="603583"/>
                  </a:lnTo>
                  <a:lnTo>
                    <a:pt x="5614928" y="598913"/>
                  </a:lnTo>
                  <a:lnTo>
                    <a:pt x="5619221" y="592044"/>
                  </a:lnTo>
                  <a:lnTo>
                    <a:pt x="5616813" y="583144"/>
                  </a:lnTo>
                  <a:lnTo>
                    <a:pt x="5610007" y="578903"/>
                  </a:lnTo>
                  <a:lnTo>
                    <a:pt x="5603096" y="574809"/>
                  </a:lnTo>
                  <a:close/>
                </a:path>
                <a:path w="7574915" h="6459220">
                  <a:moveTo>
                    <a:pt x="1431862" y="578170"/>
                  </a:moveTo>
                  <a:lnTo>
                    <a:pt x="1417977" y="586495"/>
                  </a:lnTo>
                  <a:lnTo>
                    <a:pt x="1415789" y="595552"/>
                  </a:lnTo>
                  <a:lnTo>
                    <a:pt x="1420030" y="602421"/>
                  </a:lnTo>
                  <a:lnTo>
                    <a:pt x="1422658" y="606944"/>
                  </a:lnTo>
                  <a:lnTo>
                    <a:pt x="1427474" y="609426"/>
                  </a:lnTo>
                  <a:lnTo>
                    <a:pt x="1435076" y="609426"/>
                  </a:lnTo>
                  <a:lnTo>
                    <a:pt x="1437704" y="608850"/>
                  </a:lnTo>
                  <a:lnTo>
                    <a:pt x="1446898" y="603143"/>
                  </a:lnTo>
                  <a:lnTo>
                    <a:pt x="1449097" y="594243"/>
                  </a:lnTo>
                  <a:lnTo>
                    <a:pt x="1445003" y="587374"/>
                  </a:lnTo>
                  <a:lnTo>
                    <a:pt x="1440762" y="580359"/>
                  </a:lnTo>
                  <a:lnTo>
                    <a:pt x="1431862" y="578170"/>
                  </a:lnTo>
                  <a:close/>
                </a:path>
                <a:path w="7574915" h="6459220">
                  <a:moveTo>
                    <a:pt x="5727595" y="652524"/>
                  </a:moveTo>
                  <a:lnTo>
                    <a:pt x="5718485" y="654419"/>
                  </a:lnTo>
                  <a:lnTo>
                    <a:pt x="5713994" y="661288"/>
                  </a:lnTo>
                  <a:lnTo>
                    <a:pt x="5709794" y="667864"/>
                  </a:lnTo>
                  <a:lnTo>
                    <a:pt x="5711679" y="677068"/>
                  </a:lnTo>
                  <a:lnTo>
                    <a:pt x="5718380" y="681445"/>
                  </a:lnTo>
                  <a:lnTo>
                    <a:pt x="5720893" y="683057"/>
                  </a:lnTo>
                  <a:lnTo>
                    <a:pt x="5723616" y="683790"/>
                  </a:lnTo>
                  <a:lnTo>
                    <a:pt x="5731050" y="683790"/>
                  </a:lnTo>
                  <a:lnTo>
                    <a:pt x="5735762" y="681445"/>
                  </a:lnTo>
                  <a:lnTo>
                    <a:pt x="5742882" y="670346"/>
                  </a:lnTo>
                  <a:lnTo>
                    <a:pt x="5740997" y="661288"/>
                  </a:lnTo>
                  <a:lnTo>
                    <a:pt x="5727595" y="652524"/>
                  </a:lnTo>
                  <a:close/>
                </a:path>
                <a:path w="7574915" h="6459220">
                  <a:moveTo>
                    <a:pt x="1307687" y="656032"/>
                  </a:moveTo>
                  <a:lnTo>
                    <a:pt x="1294253" y="664796"/>
                  </a:lnTo>
                  <a:lnTo>
                    <a:pt x="1292358" y="673853"/>
                  </a:lnTo>
                  <a:lnTo>
                    <a:pt x="1296735" y="680576"/>
                  </a:lnTo>
                  <a:lnTo>
                    <a:pt x="1299510" y="684952"/>
                  </a:lnTo>
                  <a:lnTo>
                    <a:pt x="1304190" y="687141"/>
                  </a:lnTo>
                  <a:lnTo>
                    <a:pt x="1311635" y="687141"/>
                  </a:lnTo>
                  <a:lnTo>
                    <a:pt x="1314410" y="686418"/>
                  </a:lnTo>
                  <a:lnTo>
                    <a:pt x="1323614" y="680429"/>
                  </a:lnTo>
                  <a:lnTo>
                    <a:pt x="1325509" y="671372"/>
                  </a:lnTo>
                  <a:lnTo>
                    <a:pt x="1316745" y="657927"/>
                  </a:lnTo>
                  <a:lnTo>
                    <a:pt x="1307687" y="656032"/>
                  </a:lnTo>
                  <a:close/>
                </a:path>
                <a:path w="7574915" h="6459220">
                  <a:moveTo>
                    <a:pt x="5849057" y="734616"/>
                  </a:moveTo>
                  <a:lnTo>
                    <a:pt x="5840052" y="736228"/>
                  </a:lnTo>
                  <a:lnTo>
                    <a:pt x="5835340" y="742804"/>
                  </a:lnTo>
                  <a:lnTo>
                    <a:pt x="5830733" y="749369"/>
                  </a:lnTo>
                  <a:lnTo>
                    <a:pt x="5832303" y="758573"/>
                  </a:lnTo>
                  <a:lnTo>
                    <a:pt x="5838900" y="763254"/>
                  </a:lnTo>
                  <a:lnTo>
                    <a:pt x="5841413" y="765002"/>
                  </a:lnTo>
                  <a:lnTo>
                    <a:pt x="5844450" y="765882"/>
                  </a:lnTo>
                  <a:lnTo>
                    <a:pt x="5851884" y="765882"/>
                  </a:lnTo>
                  <a:lnTo>
                    <a:pt x="5856387" y="763683"/>
                  </a:lnTo>
                  <a:lnTo>
                    <a:pt x="5859214" y="759746"/>
                  </a:lnTo>
                  <a:lnTo>
                    <a:pt x="5863821" y="753024"/>
                  </a:lnTo>
                  <a:lnTo>
                    <a:pt x="5862250" y="743966"/>
                  </a:lnTo>
                  <a:lnTo>
                    <a:pt x="5849057" y="734616"/>
                  </a:lnTo>
                  <a:close/>
                </a:path>
                <a:path w="7574915" h="6459220">
                  <a:moveTo>
                    <a:pt x="1186445" y="738124"/>
                  </a:moveTo>
                  <a:lnTo>
                    <a:pt x="1173304" y="747474"/>
                  </a:lnTo>
                  <a:lnTo>
                    <a:pt x="1171692" y="756678"/>
                  </a:lnTo>
                  <a:lnTo>
                    <a:pt x="1176372" y="763254"/>
                  </a:lnTo>
                  <a:lnTo>
                    <a:pt x="1179147" y="767191"/>
                  </a:lnTo>
                  <a:lnTo>
                    <a:pt x="1183670" y="769390"/>
                  </a:lnTo>
                  <a:lnTo>
                    <a:pt x="1191262" y="769390"/>
                  </a:lnTo>
                  <a:lnTo>
                    <a:pt x="1194193" y="768510"/>
                  </a:lnTo>
                  <a:lnTo>
                    <a:pt x="1203240" y="762081"/>
                  </a:lnTo>
                  <a:lnTo>
                    <a:pt x="1204853" y="752877"/>
                  </a:lnTo>
                  <a:lnTo>
                    <a:pt x="1195502" y="739736"/>
                  </a:lnTo>
                  <a:lnTo>
                    <a:pt x="1186445" y="738124"/>
                  </a:lnTo>
                  <a:close/>
                </a:path>
                <a:path w="7574915" h="6459220">
                  <a:moveTo>
                    <a:pt x="5967587" y="821095"/>
                  </a:moveTo>
                  <a:lnTo>
                    <a:pt x="5958373" y="822414"/>
                  </a:lnTo>
                  <a:lnTo>
                    <a:pt x="5948740" y="835262"/>
                  </a:lnTo>
                  <a:lnTo>
                    <a:pt x="5949892" y="844330"/>
                  </a:lnTo>
                  <a:lnTo>
                    <a:pt x="5956279" y="849293"/>
                  </a:lnTo>
                  <a:lnTo>
                    <a:pt x="5959001" y="851188"/>
                  </a:lnTo>
                  <a:lnTo>
                    <a:pt x="5962038" y="852214"/>
                  </a:lnTo>
                  <a:lnTo>
                    <a:pt x="5969577" y="852214"/>
                  </a:lnTo>
                  <a:lnTo>
                    <a:pt x="5973975" y="850319"/>
                  </a:lnTo>
                  <a:lnTo>
                    <a:pt x="5976802" y="846518"/>
                  </a:lnTo>
                  <a:lnTo>
                    <a:pt x="5981723" y="840089"/>
                  </a:lnTo>
                  <a:lnTo>
                    <a:pt x="5980467" y="830885"/>
                  </a:lnTo>
                  <a:lnTo>
                    <a:pt x="5973975" y="826069"/>
                  </a:lnTo>
                  <a:lnTo>
                    <a:pt x="5967587" y="821095"/>
                  </a:lnTo>
                  <a:close/>
                </a:path>
                <a:path w="7574915" h="6459220">
                  <a:moveTo>
                    <a:pt x="1068124" y="824749"/>
                  </a:moveTo>
                  <a:lnTo>
                    <a:pt x="1055412" y="834540"/>
                  </a:lnTo>
                  <a:lnTo>
                    <a:pt x="1054104" y="843743"/>
                  </a:lnTo>
                  <a:lnTo>
                    <a:pt x="1059067" y="850015"/>
                  </a:lnTo>
                  <a:lnTo>
                    <a:pt x="1061841" y="853816"/>
                  </a:lnTo>
                  <a:lnTo>
                    <a:pt x="1066229" y="855869"/>
                  </a:lnTo>
                  <a:lnTo>
                    <a:pt x="1073674" y="855869"/>
                  </a:lnTo>
                  <a:lnTo>
                    <a:pt x="1076888" y="854843"/>
                  </a:lnTo>
                  <a:lnTo>
                    <a:pt x="1079516" y="852801"/>
                  </a:lnTo>
                  <a:lnTo>
                    <a:pt x="1085945" y="847974"/>
                  </a:lnTo>
                  <a:lnTo>
                    <a:pt x="1087108" y="838770"/>
                  </a:lnTo>
                  <a:lnTo>
                    <a:pt x="1082291" y="832351"/>
                  </a:lnTo>
                  <a:lnTo>
                    <a:pt x="1077328" y="825922"/>
                  </a:lnTo>
                  <a:lnTo>
                    <a:pt x="1068124" y="824749"/>
                  </a:lnTo>
                  <a:close/>
                </a:path>
                <a:path w="7574915" h="6459220">
                  <a:moveTo>
                    <a:pt x="6082872" y="911815"/>
                  </a:moveTo>
                  <a:lnTo>
                    <a:pt x="6073657" y="912694"/>
                  </a:lnTo>
                  <a:lnTo>
                    <a:pt x="6063396" y="925249"/>
                  </a:lnTo>
                  <a:lnTo>
                    <a:pt x="6064234" y="934453"/>
                  </a:lnTo>
                  <a:lnTo>
                    <a:pt x="6070516" y="939562"/>
                  </a:lnTo>
                  <a:lnTo>
                    <a:pt x="6073343" y="941761"/>
                  </a:lnTo>
                  <a:lnTo>
                    <a:pt x="6076589" y="942777"/>
                  </a:lnTo>
                  <a:lnTo>
                    <a:pt x="6084024" y="942777"/>
                  </a:lnTo>
                  <a:lnTo>
                    <a:pt x="6088212" y="941028"/>
                  </a:lnTo>
                  <a:lnTo>
                    <a:pt x="6091144" y="937521"/>
                  </a:lnTo>
                  <a:lnTo>
                    <a:pt x="6096274" y="931238"/>
                  </a:lnTo>
                  <a:lnTo>
                    <a:pt x="6095437" y="922045"/>
                  </a:lnTo>
                  <a:lnTo>
                    <a:pt x="6082872" y="911815"/>
                  </a:lnTo>
                  <a:close/>
                </a:path>
                <a:path w="7574915" h="6459220">
                  <a:moveTo>
                    <a:pt x="953164" y="915459"/>
                  </a:moveTo>
                  <a:lnTo>
                    <a:pt x="946882" y="920579"/>
                  </a:lnTo>
                  <a:lnTo>
                    <a:pt x="940746" y="925689"/>
                  </a:lnTo>
                  <a:lnTo>
                    <a:pt x="939720" y="934892"/>
                  </a:lnTo>
                  <a:lnTo>
                    <a:pt x="944840" y="941175"/>
                  </a:lnTo>
                  <a:lnTo>
                    <a:pt x="947751" y="944683"/>
                  </a:lnTo>
                  <a:lnTo>
                    <a:pt x="951991" y="946578"/>
                  </a:lnTo>
                  <a:lnTo>
                    <a:pt x="959447" y="946578"/>
                  </a:lnTo>
                  <a:lnTo>
                    <a:pt x="962808" y="945416"/>
                  </a:lnTo>
                  <a:lnTo>
                    <a:pt x="965426" y="943217"/>
                  </a:lnTo>
                  <a:lnTo>
                    <a:pt x="971708" y="938107"/>
                  </a:lnTo>
                  <a:lnTo>
                    <a:pt x="972588" y="928903"/>
                  </a:lnTo>
                  <a:lnTo>
                    <a:pt x="962368" y="916338"/>
                  </a:lnTo>
                  <a:lnTo>
                    <a:pt x="953164" y="915459"/>
                  </a:lnTo>
                  <a:close/>
                </a:path>
                <a:path w="7574915" h="6459220">
                  <a:moveTo>
                    <a:pt x="6194701" y="1006471"/>
                  </a:moveTo>
                  <a:lnTo>
                    <a:pt x="6185486" y="1007058"/>
                  </a:lnTo>
                  <a:lnTo>
                    <a:pt x="6180251" y="1013194"/>
                  </a:lnTo>
                  <a:lnTo>
                    <a:pt x="6174911" y="1019173"/>
                  </a:lnTo>
                  <a:lnTo>
                    <a:pt x="6175434" y="1028377"/>
                  </a:lnTo>
                  <a:lnTo>
                    <a:pt x="6181612" y="1033790"/>
                  </a:lnTo>
                  <a:lnTo>
                    <a:pt x="6184335" y="1036272"/>
                  </a:lnTo>
                  <a:lnTo>
                    <a:pt x="6187685" y="1037444"/>
                  </a:lnTo>
                  <a:lnTo>
                    <a:pt x="6195120" y="1037444"/>
                  </a:lnTo>
                  <a:lnTo>
                    <a:pt x="6199308" y="1035685"/>
                  </a:lnTo>
                  <a:lnTo>
                    <a:pt x="6202135" y="1032471"/>
                  </a:lnTo>
                  <a:lnTo>
                    <a:pt x="6207475" y="1026335"/>
                  </a:lnTo>
                  <a:lnTo>
                    <a:pt x="6206847" y="1017141"/>
                  </a:lnTo>
                  <a:lnTo>
                    <a:pt x="6194701" y="1006471"/>
                  </a:lnTo>
                  <a:close/>
                </a:path>
                <a:path w="7574915" h="6459220">
                  <a:moveTo>
                    <a:pt x="841408" y="1010272"/>
                  </a:moveTo>
                  <a:lnTo>
                    <a:pt x="835419" y="1015675"/>
                  </a:lnTo>
                  <a:lnTo>
                    <a:pt x="829283" y="1020932"/>
                  </a:lnTo>
                  <a:lnTo>
                    <a:pt x="828707" y="1030282"/>
                  </a:lnTo>
                  <a:lnTo>
                    <a:pt x="837032" y="1039486"/>
                  </a:lnTo>
                  <a:lnTo>
                    <a:pt x="840969" y="1041235"/>
                  </a:lnTo>
                  <a:lnTo>
                    <a:pt x="848571" y="1041235"/>
                  </a:lnTo>
                  <a:lnTo>
                    <a:pt x="851932" y="1040073"/>
                  </a:lnTo>
                  <a:lnTo>
                    <a:pt x="860696" y="1032177"/>
                  </a:lnTo>
                  <a:lnTo>
                    <a:pt x="861282" y="1022974"/>
                  </a:lnTo>
                  <a:lnTo>
                    <a:pt x="850612" y="1010859"/>
                  </a:lnTo>
                  <a:lnTo>
                    <a:pt x="841408" y="1010272"/>
                  </a:lnTo>
                  <a:close/>
                </a:path>
                <a:path w="7574915" h="6459220">
                  <a:moveTo>
                    <a:pt x="6303284" y="1105222"/>
                  </a:moveTo>
                  <a:lnTo>
                    <a:pt x="6293860" y="1105369"/>
                  </a:lnTo>
                  <a:lnTo>
                    <a:pt x="6282866" y="1117201"/>
                  </a:lnTo>
                  <a:lnTo>
                    <a:pt x="6283075" y="1126405"/>
                  </a:lnTo>
                  <a:lnTo>
                    <a:pt x="6288939" y="1131955"/>
                  </a:lnTo>
                  <a:lnTo>
                    <a:pt x="6291871" y="1134583"/>
                  </a:lnTo>
                  <a:lnTo>
                    <a:pt x="6295326" y="1135892"/>
                  </a:lnTo>
                  <a:lnTo>
                    <a:pt x="6302865" y="1135892"/>
                  </a:lnTo>
                  <a:lnTo>
                    <a:pt x="6306739" y="1134436"/>
                  </a:lnTo>
                  <a:lnTo>
                    <a:pt x="6309566" y="1131368"/>
                  </a:lnTo>
                  <a:lnTo>
                    <a:pt x="6315116" y="1125525"/>
                  </a:lnTo>
                  <a:lnTo>
                    <a:pt x="6314907" y="1116322"/>
                  </a:lnTo>
                  <a:lnTo>
                    <a:pt x="6309148" y="1110772"/>
                  </a:lnTo>
                  <a:lnTo>
                    <a:pt x="6303284" y="1105222"/>
                  </a:lnTo>
                  <a:close/>
                </a:path>
                <a:path w="7574915" h="6459220">
                  <a:moveTo>
                    <a:pt x="733171" y="1109159"/>
                  </a:moveTo>
                  <a:lnTo>
                    <a:pt x="721485" y="1120269"/>
                  </a:lnTo>
                  <a:lnTo>
                    <a:pt x="721192" y="1129473"/>
                  </a:lnTo>
                  <a:lnTo>
                    <a:pt x="729663" y="1138373"/>
                  </a:lnTo>
                  <a:lnTo>
                    <a:pt x="733454" y="1139839"/>
                  </a:lnTo>
                  <a:lnTo>
                    <a:pt x="741055" y="1139839"/>
                  </a:lnTo>
                  <a:lnTo>
                    <a:pt x="744563" y="1138530"/>
                  </a:lnTo>
                  <a:lnTo>
                    <a:pt x="747485" y="1135892"/>
                  </a:lnTo>
                  <a:lnTo>
                    <a:pt x="753327" y="1130342"/>
                  </a:lnTo>
                  <a:lnTo>
                    <a:pt x="753474" y="1120992"/>
                  </a:lnTo>
                  <a:lnTo>
                    <a:pt x="747924" y="1115306"/>
                  </a:lnTo>
                  <a:lnTo>
                    <a:pt x="742375" y="1109306"/>
                  </a:lnTo>
                  <a:lnTo>
                    <a:pt x="733171" y="1109159"/>
                  </a:lnTo>
                  <a:close/>
                </a:path>
                <a:path w="7574915" h="6459220">
                  <a:moveTo>
                    <a:pt x="6407888" y="1207617"/>
                  </a:moveTo>
                  <a:lnTo>
                    <a:pt x="6398674" y="1207617"/>
                  </a:lnTo>
                  <a:lnTo>
                    <a:pt x="6392810" y="1213167"/>
                  </a:lnTo>
                  <a:lnTo>
                    <a:pt x="6387260" y="1218873"/>
                  </a:lnTo>
                  <a:lnTo>
                    <a:pt x="6387051" y="1228067"/>
                  </a:lnTo>
                  <a:lnTo>
                    <a:pt x="6392810" y="1233910"/>
                  </a:lnTo>
                  <a:lnTo>
                    <a:pt x="6395637" y="1236841"/>
                  </a:lnTo>
                  <a:lnTo>
                    <a:pt x="6399197" y="1238297"/>
                  </a:lnTo>
                  <a:lnTo>
                    <a:pt x="6406841" y="1238297"/>
                  </a:lnTo>
                  <a:lnTo>
                    <a:pt x="6410506" y="1236841"/>
                  </a:lnTo>
                  <a:lnTo>
                    <a:pt x="6413438" y="1234056"/>
                  </a:lnTo>
                  <a:lnTo>
                    <a:pt x="6419092" y="1228360"/>
                  </a:lnTo>
                  <a:lnTo>
                    <a:pt x="6419092" y="1219156"/>
                  </a:lnTo>
                  <a:lnTo>
                    <a:pt x="6413542" y="1213470"/>
                  </a:lnTo>
                  <a:lnTo>
                    <a:pt x="6407888" y="1207617"/>
                  </a:lnTo>
                  <a:close/>
                </a:path>
                <a:path w="7574915" h="6459220">
                  <a:moveTo>
                    <a:pt x="637928" y="1211711"/>
                  </a:moveTo>
                  <a:lnTo>
                    <a:pt x="628724" y="1211711"/>
                  </a:lnTo>
                  <a:lnTo>
                    <a:pt x="623028" y="1217554"/>
                  </a:lnTo>
                  <a:lnTo>
                    <a:pt x="617185" y="1223250"/>
                  </a:lnTo>
                  <a:lnTo>
                    <a:pt x="617321" y="1232601"/>
                  </a:lnTo>
                  <a:lnTo>
                    <a:pt x="623028" y="1238150"/>
                  </a:lnTo>
                  <a:lnTo>
                    <a:pt x="623174" y="1238150"/>
                  </a:lnTo>
                  <a:lnTo>
                    <a:pt x="626096" y="1240925"/>
                  </a:lnTo>
                  <a:lnTo>
                    <a:pt x="629739" y="1242391"/>
                  </a:lnTo>
                  <a:lnTo>
                    <a:pt x="637195" y="1242391"/>
                  </a:lnTo>
                  <a:lnTo>
                    <a:pt x="640996" y="1240925"/>
                  </a:lnTo>
                  <a:lnTo>
                    <a:pt x="643917" y="1238004"/>
                  </a:lnTo>
                  <a:lnTo>
                    <a:pt x="649613" y="1232161"/>
                  </a:lnTo>
                  <a:lnTo>
                    <a:pt x="649467" y="1222957"/>
                  </a:lnTo>
                  <a:lnTo>
                    <a:pt x="637928" y="1211711"/>
                  </a:lnTo>
                  <a:close/>
                </a:path>
                <a:path w="7574915" h="6459220">
                  <a:moveTo>
                    <a:pt x="6499718" y="1313384"/>
                  </a:moveTo>
                  <a:lnTo>
                    <a:pt x="6487886" y="1324336"/>
                  </a:lnTo>
                  <a:lnTo>
                    <a:pt x="6487467" y="1333540"/>
                  </a:lnTo>
                  <a:lnTo>
                    <a:pt x="6492912" y="1339529"/>
                  </a:lnTo>
                  <a:lnTo>
                    <a:pt x="6495843" y="1342597"/>
                  </a:lnTo>
                  <a:lnTo>
                    <a:pt x="6499718" y="1344210"/>
                  </a:lnTo>
                  <a:lnTo>
                    <a:pt x="6507152" y="1344210"/>
                  </a:lnTo>
                  <a:lnTo>
                    <a:pt x="6510712" y="1342891"/>
                  </a:lnTo>
                  <a:lnTo>
                    <a:pt x="6513435" y="1340409"/>
                  </a:lnTo>
                  <a:lnTo>
                    <a:pt x="6519508" y="1335006"/>
                  </a:lnTo>
                  <a:lnTo>
                    <a:pt x="6519927" y="1325655"/>
                  </a:lnTo>
                  <a:lnTo>
                    <a:pt x="6508932" y="1313823"/>
                  </a:lnTo>
                  <a:lnTo>
                    <a:pt x="6499718" y="1313384"/>
                  </a:lnTo>
                  <a:close/>
                </a:path>
                <a:path w="7574915" h="6459220">
                  <a:moveTo>
                    <a:pt x="536842" y="1317614"/>
                  </a:moveTo>
                  <a:lnTo>
                    <a:pt x="527638" y="1318054"/>
                  </a:lnTo>
                  <a:lnTo>
                    <a:pt x="516821" y="1330032"/>
                  </a:lnTo>
                  <a:lnTo>
                    <a:pt x="517125" y="1339236"/>
                  </a:lnTo>
                  <a:lnTo>
                    <a:pt x="523104" y="1344786"/>
                  </a:lnTo>
                  <a:lnTo>
                    <a:pt x="525879" y="1347267"/>
                  </a:lnTo>
                  <a:lnTo>
                    <a:pt x="529387" y="1348587"/>
                  </a:lnTo>
                  <a:lnTo>
                    <a:pt x="536988" y="1348587"/>
                  </a:lnTo>
                  <a:lnTo>
                    <a:pt x="540925" y="1346974"/>
                  </a:lnTo>
                  <a:lnTo>
                    <a:pt x="549260" y="1337770"/>
                  </a:lnTo>
                  <a:lnTo>
                    <a:pt x="548820" y="1328577"/>
                  </a:lnTo>
                  <a:lnTo>
                    <a:pt x="542831" y="1323174"/>
                  </a:lnTo>
                  <a:lnTo>
                    <a:pt x="536842" y="1317614"/>
                  </a:lnTo>
                  <a:close/>
                </a:path>
                <a:path w="7574915" h="6459220">
                  <a:moveTo>
                    <a:pt x="6596888" y="1422794"/>
                  </a:moveTo>
                  <a:lnTo>
                    <a:pt x="6590710" y="1427904"/>
                  </a:lnTo>
                  <a:lnTo>
                    <a:pt x="6584637" y="1433160"/>
                  </a:lnTo>
                  <a:lnTo>
                    <a:pt x="6583904" y="1442364"/>
                  </a:lnTo>
                  <a:lnTo>
                    <a:pt x="6589139" y="1448646"/>
                  </a:lnTo>
                  <a:lnTo>
                    <a:pt x="6591966" y="1452008"/>
                  </a:lnTo>
                  <a:lnTo>
                    <a:pt x="6596155" y="1453756"/>
                  </a:lnTo>
                  <a:lnTo>
                    <a:pt x="6603589" y="1453756"/>
                  </a:lnTo>
                  <a:lnTo>
                    <a:pt x="6606940" y="1452594"/>
                  </a:lnTo>
                  <a:lnTo>
                    <a:pt x="6609767" y="1450259"/>
                  </a:lnTo>
                  <a:lnTo>
                    <a:pt x="6615840" y="1444992"/>
                  </a:lnTo>
                  <a:lnTo>
                    <a:pt x="6616573" y="1435788"/>
                  </a:lnTo>
                  <a:lnTo>
                    <a:pt x="6606102" y="1423527"/>
                  </a:lnTo>
                  <a:lnTo>
                    <a:pt x="6596888" y="1422794"/>
                  </a:lnTo>
                  <a:close/>
                </a:path>
                <a:path w="7574915" h="6459220">
                  <a:moveTo>
                    <a:pt x="439840" y="1427317"/>
                  </a:moveTo>
                  <a:lnTo>
                    <a:pt x="430646" y="1428050"/>
                  </a:lnTo>
                  <a:lnTo>
                    <a:pt x="420123" y="1440322"/>
                  </a:lnTo>
                  <a:lnTo>
                    <a:pt x="420856" y="1449526"/>
                  </a:lnTo>
                  <a:lnTo>
                    <a:pt x="427138" y="1454782"/>
                  </a:lnTo>
                  <a:lnTo>
                    <a:pt x="429767" y="1457117"/>
                  </a:lnTo>
                  <a:lnTo>
                    <a:pt x="433128" y="1458290"/>
                  </a:lnTo>
                  <a:lnTo>
                    <a:pt x="440719" y="1458290"/>
                  </a:lnTo>
                  <a:lnTo>
                    <a:pt x="444813" y="1456542"/>
                  </a:lnTo>
                  <a:lnTo>
                    <a:pt x="452844" y="1446898"/>
                  </a:lnTo>
                  <a:lnTo>
                    <a:pt x="452111" y="1437694"/>
                  </a:lnTo>
                  <a:lnTo>
                    <a:pt x="445975" y="1432438"/>
                  </a:lnTo>
                  <a:lnTo>
                    <a:pt x="439840" y="1427317"/>
                  </a:lnTo>
                  <a:close/>
                </a:path>
                <a:path w="7574915" h="6459220">
                  <a:moveTo>
                    <a:pt x="6689974" y="1535565"/>
                  </a:moveTo>
                  <a:lnTo>
                    <a:pt x="6677409" y="1545502"/>
                  </a:lnTo>
                  <a:lnTo>
                    <a:pt x="6676362" y="1554696"/>
                  </a:lnTo>
                  <a:lnTo>
                    <a:pt x="6681283" y="1560978"/>
                  </a:lnTo>
                  <a:lnTo>
                    <a:pt x="6684215" y="1564632"/>
                  </a:lnTo>
                  <a:lnTo>
                    <a:pt x="6688508" y="1566538"/>
                  </a:lnTo>
                  <a:lnTo>
                    <a:pt x="6695942" y="1566538"/>
                  </a:lnTo>
                  <a:lnTo>
                    <a:pt x="6699083" y="1565512"/>
                  </a:lnTo>
                  <a:lnTo>
                    <a:pt x="6701806" y="1563470"/>
                  </a:lnTo>
                  <a:lnTo>
                    <a:pt x="6708193" y="1558350"/>
                  </a:lnTo>
                  <a:lnTo>
                    <a:pt x="6709240" y="1549293"/>
                  </a:lnTo>
                  <a:lnTo>
                    <a:pt x="6704214" y="1542874"/>
                  </a:lnTo>
                  <a:lnTo>
                    <a:pt x="6699083" y="1536591"/>
                  </a:lnTo>
                  <a:lnTo>
                    <a:pt x="6689974" y="1535565"/>
                  </a:lnTo>
                  <a:close/>
                </a:path>
                <a:path w="7574915" h="6459220">
                  <a:moveTo>
                    <a:pt x="346795" y="1540235"/>
                  </a:moveTo>
                  <a:lnTo>
                    <a:pt x="337591" y="1541408"/>
                  </a:lnTo>
                  <a:lnTo>
                    <a:pt x="327654" y="1553973"/>
                  </a:lnTo>
                  <a:lnTo>
                    <a:pt x="328681" y="1563177"/>
                  </a:lnTo>
                  <a:lnTo>
                    <a:pt x="335110" y="1568140"/>
                  </a:lnTo>
                  <a:lnTo>
                    <a:pt x="337738" y="1570329"/>
                  </a:lnTo>
                  <a:lnTo>
                    <a:pt x="340952" y="1571355"/>
                  </a:lnTo>
                  <a:lnTo>
                    <a:pt x="348397" y="1571355"/>
                  </a:lnTo>
                  <a:lnTo>
                    <a:pt x="352638" y="1569460"/>
                  </a:lnTo>
                  <a:lnTo>
                    <a:pt x="355559" y="1565805"/>
                  </a:lnTo>
                  <a:lnTo>
                    <a:pt x="360523" y="1559376"/>
                  </a:lnTo>
                  <a:lnTo>
                    <a:pt x="359496" y="1550172"/>
                  </a:lnTo>
                  <a:lnTo>
                    <a:pt x="353067" y="1545209"/>
                  </a:lnTo>
                  <a:lnTo>
                    <a:pt x="346795" y="1540235"/>
                  </a:lnTo>
                  <a:close/>
                </a:path>
                <a:path w="7574915" h="6459220">
                  <a:moveTo>
                    <a:pt x="6779081" y="1651551"/>
                  </a:moveTo>
                  <a:lnTo>
                    <a:pt x="6772484" y="1656221"/>
                  </a:lnTo>
                  <a:lnTo>
                    <a:pt x="6765992" y="1661048"/>
                  </a:lnTo>
                  <a:lnTo>
                    <a:pt x="6764526" y="1670252"/>
                  </a:lnTo>
                  <a:lnTo>
                    <a:pt x="6769448" y="1676671"/>
                  </a:lnTo>
                  <a:lnTo>
                    <a:pt x="6772170" y="1680618"/>
                  </a:lnTo>
                  <a:lnTo>
                    <a:pt x="6776673" y="1682660"/>
                  </a:lnTo>
                  <a:lnTo>
                    <a:pt x="6784107" y="1682660"/>
                  </a:lnTo>
                  <a:lnTo>
                    <a:pt x="6787248" y="1681791"/>
                  </a:lnTo>
                  <a:lnTo>
                    <a:pt x="6789657" y="1679885"/>
                  </a:lnTo>
                  <a:lnTo>
                    <a:pt x="6796253" y="1675069"/>
                  </a:lnTo>
                  <a:lnTo>
                    <a:pt x="6797719" y="1665865"/>
                  </a:lnTo>
                  <a:lnTo>
                    <a:pt x="6792902" y="1659436"/>
                  </a:lnTo>
                  <a:lnTo>
                    <a:pt x="6788086" y="1652860"/>
                  </a:lnTo>
                  <a:lnTo>
                    <a:pt x="6779081" y="1651551"/>
                  </a:lnTo>
                  <a:close/>
                </a:path>
                <a:path w="7574915" h="6459220">
                  <a:moveTo>
                    <a:pt x="257835" y="1656514"/>
                  </a:moveTo>
                  <a:lnTo>
                    <a:pt x="248777" y="1657980"/>
                  </a:lnTo>
                  <a:lnTo>
                    <a:pt x="243950" y="1664556"/>
                  </a:lnTo>
                  <a:lnTo>
                    <a:pt x="239134" y="1670975"/>
                  </a:lnTo>
                  <a:lnTo>
                    <a:pt x="240599" y="1680179"/>
                  </a:lnTo>
                  <a:lnTo>
                    <a:pt x="247165" y="1684859"/>
                  </a:lnTo>
                  <a:lnTo>
                    <a:pt x="249646" y="1686754"/>
                  </a:lnTo>
                  <a:lnTo>
                    <a:pt x="252714" y="1687781"/>
                  </a:lnTo>
                  <a:lnTo>
                    <a:pt x="260170" y="1687781"/>
                  </a:lnTo>
                  <a:lnTo>
                    <a:pt x="264703" y="1685582"/>
                  </a:lnTo>
                  <a:lnTo>
                    <a:pt x="267468" y="1681645"/>
                  </a:lnTo>
                  <a:lnTo>
                    <a:pt x="272295" y="1675215"/>
                  </a:lnTo>
                  <a:lnTo>
                    <a:pt x="270829" y="1666012"/>
                  </a:lnTo>
                  <a:lnTo>
                    <a:pt x="257835" y="1656514"/>
                  </a:lnTo>
                  <a:close/>
                </a:path>
                <a:path w="7574915" h="6459220">
                  <a:moveTo>
                    <a:pt x="6863790" y="1770605"/>
                  </a:moveTo>
                  <a:lnTo>
                    <a:pt x="6850283" y="1779663"/>
                  </a:lnTo>
                  <a:lnTo>
                    <a:pt x="6848712" y="1788720"/>
                  </a:lnTo>
                  <a:lnTo>
                    <a:pt x="6856042" y="1799672"/>
                  </a:lnTo>
                  <a:lnTo>
                    <a:pt x="6860544" y="1801861"/>
                  </a:lnTo>
                  <a:lnTo>
                    <a:pt x="6868188" y="1801861"/>
                  </a:lnTo>
                  <a:lnTo>
                    <a:pt x="6870911" y="1800992"/>
                  </a:lnTo>
                  <a:lnTo>
                    <a:pt x="6873528" y="1799379"/>
                  </a:lnTo>
                  <a:lnTo>
                    <a:pt x="6880125" y="1794709"/>
                  </a:lnTo>
                  <a:lnTo>
                    <a:pt x="6881905" y="1785652"/>
                  </a:lnTo>
                  <a:lnTo>
                    <a:pt x="6872795" y="1772354"/>
                  </a:lnTo>
                  <a:lnTo>
                    <a:pt x="6863790" y="1770605"/>
                  </a:lnTo>
                  <a:close/>
                </a:path>
                <a:path w="7574915" h="6459220">
                  <a:moveTo>
                    <a:pt x="173104" y="1776008"/>
                  </a:moveTo>
                  <a:lnTo>
                    <a:pt x="164047" y="1777757"/>
                  </a:lnTo>
                  <a:lnTo>
                    <a:pt x="159523" y="1784479"/>
                  </a:lnTo>
                  <a:lnTo>
                    <a:pt x="154990" y="1791055"/>
                  </a:lnTo>
                  <a:lnTo>
                    <a:pt x="156749" y="1800112"/>
                  </a:lnTo>
                  <a:lnTo>
                    <a:pt x="163460" y="1804646"/>
                  </a:lnTo>
                  <a:lnTo>
                    <a:pt x="165953" y="1806395"/>
                  </a:lnTo>
                  <a:lnTo>
                    <a:pt x="168874" y="1807274"/>
                  </a:lnTo>
                  <a:lnTo>
                    <a:pt x="176319" y="1807274"/>
                  </a:lnTo>
                  <a:lnTo>
                    <a:pt x="180989" y="1804929"/>
                  </a:lnTo>
                  <a:lnTo>
                    <a:pt x="183774" y="1800845"/>
                  </a:lnTo>
                  <a:lnTo>
                    <a:pt x="188297" y="1794123"/>
                  </a:lnTo>
                  <a:lnTo>
                    <a:pt x="186549" y="1785066"/>
                  </a:lnTo>
                  <a:lnTo>
                    <a:pt x="173104" y="1776008"/>
                  </a:lnTo>
                  <a:close/>
                </a:path>
                <a:path w="7574915" h="6459220">
                  <a:moveTo>
                    <a:pt x="6944102" y="1892727"/>
                  </a:moveTo>
                  <a:lnTo>
                    <a:pt x="6937191" y="1896957"/>
                  </a:lnTo>
                  <a:lnTo>
                    <a:pt x="6930385" y="1901198"/>
                  </a:lnTo>
                  <a:lnTo>
                    <a:pt x="6928291" y="1910255"/>
                  </a:lnTo>
                  <a:lnTo>
                    <a:pt x="6932689" y="1917124"/>
                  </a:lnTo>
                  <a:lnTo>
                    <a:pt x="6935516" y="1921501"/>
                  </a:lnTo>
                  <a:lnTo>
                    <a:pt x="6940123" y="1923983"/>
                  </a:lnTo>
                  <a:lnTo>
                    <a:pt x="6947767" y="1923983"/>
                  </a:lnTo>
                  <a:lnTo>
                    <a:pt x="6950385" y="1923260"/>
                  </a:lnTo>
                  <a:lnTo>
                    <a:pt x="6959599" y="1917407"/>
                  </a:lnTo>
                  <a:lnTo>
                    <a:pt x="6961588" y="1908360"/>
                  </a:lnTo>
                  <a:lnTo>
                    <a:pt x="6957400" y="1901638"/>
                  </a:lnTo>
                  <a:lnTo>
                    <a:pt x="6953212" y="1894769"/>
                  </a:lnTo>
                  <a:lnTo>
                    <a:pt x="6944102" y="1892727"/>
                  </a:lnTo>
                  <a:close/>
                </a:path>
                <a:path w="7574915" h="6459220">
                  <a:moveTo>
                    <a:pt x="92908" y="1898423"/>
                  </a:moveTo>
                  <a:lnTo>
                    <a:pt x="83850" y="1900465"/>
                  </a:lnTo>
                  <a:lnTo>
                    <a:pt x="79474" y="1907334"/>
                  </a:lnTo>
                  <a:lnTo>
                    <a:pt x="75233" y="1914192"/>
                  </a:lnTo>
                  <a:lnTo>
                    <a:pt x="77275" y="1923260"/>
                  </a:lnTo>
                  <a:lnTo>
                    <a:pt x="84144" y="1927491"/>
                  </a:lnTo>
                  <a:lnTo>
                    <a:pt x="86625" y="1928946"/>
                  </a:lnTo>
                  <a:lnTo>
                    <a:pt x="89253" y="1929679"/>
                  </a:lnTo>
                  <a:lnTo>
                    <a:pt x="96709" y="1929679"/>
                  </a:lnTo>
                  <a:lnTo>
                    <a:pt x="101525" y="1927197"/>
                  </a:lnTo>
                  <a:lnTo>
                    <a:pt x="104300" y="1922810"/>
                  </a:lnTo>
                  <a:lnTo>
                    <a:pt x="108541" y="1915952"/>
                  </a:lnTo>
                  <a:lnTo>
                    <a:pt x="106499" y="1906894"/>
                  </a:lnTo>
                  <a:lnTo>
                    <a:pt x="99630" y="1902654"/>
                  </a:lnTo>
                  <a:lnTo>
                    <a:pt x="92908" y="1898423"/>
                  </a:lnTo>
                  <a:close/>
                </a:path>
                <a:path w="7574915" h="6459220">
                  <a:moveTo>
                    <a:pt x="7019911" y="2017477"/>
                  </a:moveTo>
                  <a:lnTo>
                    <a:pt x="7013105" y="2021561"/>
                  </a:lnTo>
                  <a:lnTo>
                    <a:pt x="7006090" y="2025508"/>
                  </a:lnTo>
                  <a:lnTo>
                    <a:pt x="7003577" y="2034566"/>
                  </a:lnTo>
                  <a:lnTo>
                    <a:pt x="7007660" y="2041435"/>
                  </a:lnTo>
                  <a:lnTo>
                    <a:pt x="7010383" y="2046105"/>
                  </a:lnTo>
                  <a:lnTo>
                    <a:pt x="7015199" y="2048733"/>
                  </a:lnTo>
                  <a:lnTo>
                    <a:pt x="7022843" y="2048733"/>
                  </a:lnTo>
                  <a:lnTo>
                    <a:pt x="7025356" y="2048147"/>
                  </a:lnTo>
                  <a:lnTo>
                    <a:pt x="7027660" y="2046838"/>
                  </a:lnTo>
                  <a:lnTo>
                    <a:pt x="7034571" y="2042744"/>
                  </a:lnTo>
                  <a:lnTo>
                    <a:pt x="7036979" y="2033833"/>
                  </a:lnTo>
                  <a:lnTo>
                    <a:pt x="7032895" y="2026828"/>
                  </a:lnTo>
                  <a:lnTo>
                    <a:pt x="7029021" y="2019812"/>
                  </a:lnTo>
                  <a:lnTo>
                    <a:pt x="7019911" y="2017477"/>
                  </a:lnTo>
                  <a:close/>
                </a:path>
                <a:path w="7574915" h="6459220">
                  <a:moveTo>
                    <a:pt x="16952" y="2023760"/>
                  </a:moveTo>
                  <a:lnTo>
                    <a:pt x="8041" y="2026095"/>
                  </a:lnTo>
                  <a:lnTo>
                    <a:pt x="4094" y="2033110"/>
                  </a:lnTo>
                  <a:lnTo>
                    <a:pt x="3947" y="2033110"/>
                  </a:lnTo>
                  <a:lnTo>
                    <a:pt x="0" y="2040115"/>
                  </a:lnTo>
                  <a:lnTo>
                    <a:pt x="2345" y="2049026"/>
                  </a:lnTo>
                  <a:lnTo>
                    <a:pt x="11695" y="2054282"/>
                  </a:lnTo>
                  <a:lnTo>
                    <a:pt x="14177" y="2055015"/>
                  </a:lnTo>
                  <a:lnTo>
                    <a:pt x="21768" y="2055015"/>
                  </a:lnTo>
                  <a:lnTo>
                    <a:pt x="26585" y="2052387"/>
                  </a:lnTo>
                  <a:lnTo>
                    <a:pt x="33307" y="2040702"/>
                  </a:lnTo>
                  <a:lnTo>
                    <a:pt x="30972" y="2031791"/>
                  </a:lnTo>
                  <a:lnTo>
                    <a:pt x="23957" y="2027697"/>
                  </a:lnTo>
                  <a:lnTo>
                    <a:pt x="16952" y="2023760"/>
                  </a:lnTo>
                  <a:close/>
                </a:path>
                <a:path w="7574915" h="6459220">
                  <a:moveTo>
                    <a:pt x="7091323" y="2145002"/>
                  </a:moveTo>
                  <a:lnTo>
                    <a:pt x="7077082" y="2152594"/>
                  </a:lnTo>
                  <a:lnTo>
                    <a:pt x="7074360" y="2161368"/>
                  </a:lnTo>
                  <a:lnTo>
                    <a:pt x="7078234" y="2168520"/>
                  </a:lnTo>
                  <a:lnTo>
                    <a:pt x="7080852" y="2173483"/>
                  </a:lnTo>
                  <a:lnTo>
                    <a:pt x="7085773" y="2176258"/>
                  </a:lnTo>
                  <a:lnTo>
                    <a:pt x="7093417" y="2176258"/>
                  </a:lnTo>
                  <a:lnTo>
                    <a:pt x="7095720" y="2175682"/>
                  </a:lnTo>
                  <a:lnTo>
                    <a:pt x="7104935" y="2170708"/>
                  </a:lnTo>
                  <a:lnTo>
                    <a:pt x="7107762" y="2161944"/>
                  </a:lnTo>
                  <a:lnTo>
                    <a:pt x="7103888" y="2154782"/>
                  </a:lnTo>
                  <a:lnTo>
                    <a:pt x="7100118" y="2147630"/>
                  </a:lnTo>
                  <a:lnTo>
                    <a:pt x="7091323" y="2145002"/>
                  </a:lnTo>
                  <a:close/>
                </a:path>
                <a:path w="7574915" h="6459220">
                  <a:moveTo>
                    <a:pt x="7157918" y="2274862"/>
                  </a:moveTo>
                  <a:lnTo>
                    <a:pt x="7143363" y="2281878"/>
                  </a:lnTo>
                  <a:lnTo>
                    <a:pt x="7140431" y="2290642"/>
                  </a:lnTo>
                  <a:lnTo>
                    <a:pt x="7143991" y="2297950"/>
                  </a:lnTo>
                  <a:lnTo>
                    <a:pt x="7146400" y="2303060"/>
                  </a:lnTo>
                  <a:lnTo>
                    <a:pt x="7151635" y="2306128"/>
                  </a:lnTo>
                  <a:lnTo>
                    <a:pt x="7159279" y="2306128"/>
                  </a:lnTo>
                  <a:lnTo>
                    <a:pt x="7161373" y="2305688"/>
                  </a:lnTo>
                  <a:lnTo>
                    <a:pt x="7163362" y="2304662"/>
                  </a:lnTo>
                  <a:lnTo>
                    <a:pt x="7170692" y="2301155"/>
                  </a:lnTo>
                  <a:lnTo>
                    <a:pt x="7173729" y="2292390"/>
                  </a:lnTo>
                  <a:lnTo>
                    <a:pt x="7170273" y="2285092"/>
                  </a:lnTo>
                  <a:lnTo>
                    <a:pt x="7166713" y="2277930"/>
                  </a:lnTo>
                  <a:lnTo>
                    <a:pt x="7157918" y="2274862"/>
                  </a:lnTo>
                  <a:close/>
                </a:path>
                <a:path w="7574915" h="6459220">
                  <a:moveTo>
                    <a:pt x="7219696" y="2407068"/>
                  </a:moveTo>
                  <a:lnTo>
                    <a:pt x="7205037" y="2413633"/>
                  </a:lnTo>
                  <a:lnTo>
                    <a:pt x="7201686" y="2422261"/>
                  </a:lnTo>
                  <a:lnTo>
                    <a:pt x="7205037" y="2429559"/>
                  </a:lnTo>
                  <a:lnTo>
                    <a:pt x="7207340" y="2435109"/>
                  </a:lnTo>
                  <a:lnTo>
                    <a:pt x="7212785" y="2438323"/>
                  </a:lnTo>
                  <a:lnTo>
                    <a:pt x="7220324" y="2438323"/>
                  </a:lnTo>
                  <a:lnTo>
                    <a:pt x="7222418" y="2437894"/>
                  </a:lnTo>
                  <a:lnTo>
                    <a:pt x="7224303" y="2437014"/>
                  </a:lnTo>
                  <a:lnTo>
                    <a:pt x="7231528" y="2433800"/>
                  </a:lnTo>
                  <a:lnTo>
                    <a:pt x="7234983" y="2425182"/>
                  </a:lnTo>
                  <a:lnTo>
                    <a:pt x="7228387" y="2410282"/>
                  </a:lnTo>
                  <a:lnTo>
                    <a:pt x="7219696" y="2407068"/>
                  </a:lnTo>
                  <a:close/>
                </a:path>
                <a:path w="7574915" h="6459220">
                  <a:moveTo>
                    <a:pt x="7276762" y="2541461"/>
                  </a:moveTo>
                  <a:lnTo>
                    <a:pt x="7269223" y="2544372"/>
                  </a:lnTo>
                  <a:lnTo>
                    <a:pt x="7261789" y="2547440"/>
                  </a:lnTo>
                  <a:lnTo>
                    <a:pt x="7258124" y="2555922"/>
                  </a:lnTo>
                  <a:lnTo>
                    <a:pt x="7261056" y="2563366"/>
                  </a:lnTo>
                  <a:lnTo>
                    <a:pt x="7263464" y="2569063"/>
                  </a:lnTo>
                  <a:lnTo>
                    <a:pt x="7269014" y="2572570"/>
                  </a:lnTo>
                  <a:lnTo>
                    <a:pt x="7276553" y="2572570"/>
                  </a:lnTo>
                  <a:lnTo>
                    <a:pt x="7278333" y="2572277"/>
                  </a:lnTo>
                  <a:lnTo>
                    <a:pt x="7287652" y="2568476"/>
                  </a:lnTo>
                  <a:lnTo>
                    <a:pt x="7291317" y="2560005"/>
                  </a:lnTo>
                  <a:lnTo>
                    <a:pt x="7288280" y="2552560"/>
                  </a:lnTo>
                  <a:lnTo>
                    <a:pt x="7285348" y="2545105"/>
                  </a:lnTo>
                  <a:lnTo>
                    <a:pt x="7276762" y="2541461"/>
                  </a:lnTo>
                  <a:close/>
                </a:path>
                <a:path w="7574915" h="6459220">
                  <a:moveTo>
                    <a:pt x="7329012" y="2678044"/>
                  </a:moveTo>
                  <a:lnTo>
                    <a:pt x="7321473" y="2680818"/>
                  </a:lnTo>
                  <a:lnTo>
                    <a:pt x="7313829" y="2683447"/>
                  </a:lnTo>
                  <a:lnTo>
                    <a:pt x="7309850" y="2691917"/>
                  </a:lnTo>
                  <a:lnTo>
                    <a:pt x="7312677" y="2699509"/>
                  </a:lnTo>
                  <a:lnTo>
                    <a:pt x="7314667" y="2705352"/>
                  </a:lnTo>
                  <a:lnTo>
                    <a:pt x="7320426" y="2709153"/>
                  </a:lnTo>
                  <a:lnTo>
                    <a:pt x="7327965" y="2709153"/>
                  </a:lnTo>
                  <a:lnTo>
                    <a:pt x="7329640" y="2708859"/>
                  </a:lnTo>
                  <a:lnTo>
                    <a:pt x="7331211" y="2708273"/>
                  </a:lnTo>
                  <a:lnTo>
                    <a:pt x="7338854" y="2705645"/>
                  </a:lnTo>
                  <a:lnTo>
                    <a:pt x="7342938" y="2697174"/>
                  </a:lnTo>
                  <a:lnTo>
                    <a:pt x="7340111" y="2689582"/>
                  </a:lnTo>
                  <a:lnTo>
                    <a:pt x="7337389" y="2681981"/>
                  </a:lnTo>
                  <a:lnTo>
                    <a:pt x="7329012" y="2678044"/>
                  </a:lnTo>
                  <a:close/>
                </a:path>
                <a:path w="7574915" h="6459220">
                  <a:moveTo>
                    <a:pt x="7376235" y="2816521"/>
                  </a:moveTo>
                  <a:lnTo>
                    <a:pt x="7360843" y="2821484"/>
                  </a:lnTo>
                  <a:lnTo>
                    <a:pt x="7356655" y="2829672"/>
                  </a:lnTo>
                  <a:lnTo>
                    <a:pt x="7361053" y="2843546"/>
                  </a:lnTo>
                  <a:lnTo>
                    <a:pt x="7366812" y="2847483"/>
                  </a:lnTo>
                  <a:lnTo>
                    <a:pt x="7374455" y="2847483"/>
                  </a:lnTo>
                  <a:lnTo>
                    <a:pt x="7375921" y="2847337"/>
                  </a:lnTo>
                  <a:lnTo>
                    <a:pt x="7377387" y="2846908"/>
                  </a:lnTo>
                  <a:lnTo>
                    <a:pt x="7385136" y="2844426"/>
                  </a:lnTo>
                  <a:lnTo>
                    <a:pt x="7389324" y="2836238"/>
                  </a:lnTo>
                  <a:lnTo>
                    <a:pt x="7384507" y="2820751"/>
                  </a:lnTo>
                  <a:lnTo>
                    <a:pt x="7376235" y="2816521"/>
                  </a:lnTo>
                  <a:close/>
                </a:path>
                <a:path w="7574915" h="6459220">
                  <a:moveTo>
                    <a:pt x="7418433" y="2956758"/>
                  </a:moveTo>
                  <a:lnTo>
                    <a:pt x="7410685" y="2958799"/>
                  </a:lnTo>
                  <a:lnTo>
                    <a:pt x="7402936" y="2960988"/>
                  </a:lnTo>
                  <a:lnTo>
                    <a:pt x="7398224" y="2969029"/>
                  </a:lnTo>
                  <a:lnTo>
                    <a:pt x="7400423" y="2976767"/>
                  </a:lnTo>
                  <a:lnTo>
                    <a:pt x="7402203" y="2983343"/>
                  </a:lnTo>
                  <a:lnTo>
                    <a:pt x="7408172" y="2987573"/>
                  </a:lnTo>
                  <a:lnTo>
                    <a:pt x="7415815" y="2987573"/>
                  </a:lnTo>
                  <a:lnTo>
                    <a:pt x="7417072" y="2987427"/>
                  </a:lnTo>
                  <a:lnTo>
                    <a:pt x="7418433" y="2986997"/>
                  </a:lnTo>
                  <a:lnTo>
                    <a:pt x="7426182" y="2984809"/>
                  </a:lnTo>
                  <a:lnTo>
                    <a:pt x="7430789" y="2976767"/>
                  </a:lnTo>
                  <a:lnTo>
                    <a:pt x="7428695" y="2969029"/>
                  </a:lnTo>
                  <a:lnTo>
                    <a:pt x="7426496" y="2961281"/>
                  </a:lnTo>
                  <a:lnTo>
                    <a:pt x="7418433" y="2956758"/>
                  </a:lnTo>
                  <a:close/>
                </a:path>
                <a:path w="7574915" h="6459220">
                  <a:moveTo>
                    <a:pt x="7455395" y="3098303"/>
                  </a:moveTo>
                  <a:lnTo>
                    <a:pt x="7447647" y="3100209"/>
                  </a:lnTo>
                  <a:lnTo>
                    <a:pt x="7439794" y="3101957"/>
                  </a:lnTo>
                  <a:lnTo>
                    <a:pt x="7434977" y="3109842"/>
                  </a:lnTo>
                  <a:lnTo>
                    <a:pt x="7436862" y="3117737"/>
                  </a:lnTo>
                  <a:lnTo>
                    <a:pt x="7436653" y="3117737"/>
                  </a:lnTo>
                  <a:lnTo>
                    <a:pt x="7438328" y="3124449"/>
                  </a:lnTo>
                  <a:lnTo>
                    <a:pt x="7444401" y="3128983"/>
                  </a:lnTo>
                  <a:lnTo>
                    <a:pt x="7452045" y="3128983"/>
                  </a:lnTo>
                  <a:lnTo>
                    <a:pt x="7453196" y="3128836"/>
                  </a:lnTo>
                  <a:lnTo>
                    <a:pt x="7454348" y="3128543"/>
                  </a:lnTo>
                  <a:lnTo>
                    <a:pt x="7462201" y="3126648"/>
                  </a:lnTo>
                  <a:lnTo>
                    <a:pt x="7467018" y="3118753"/>
                  </a:lnTo>
                  <a:lnTo>
                    <a:pt x="7465133" y="3111015"/>
                  </a:lnTo>
                  <a:lnTo>
                    <a:pt x="7463249" y="3103130"/>
                  </a:lnTo>
                  <a:lnTo>
                    <a:pt x="7455395" y="3098303"/>
                  </a:lnTo>
                  <a:close/>
                </a:path>
                <a:path w="7574915" h="6459220">
                  <a:moveTo>
                    <a:pt x="7487227" y="3241021"/>
                  </a:moveTo>
                  <a:lnTo>
                    <a:pt x="7471416" y="3244236"/>
                  </a:lnTo>
                  <a:lnTo>
                    <a:pt x="7466285" y="3251984"/>
                  </a:lnTo>
                  <a:lnTo>
                    <a:pt x="7467960" y="3259869"/>
                  </a:lnTo>
                  <a:lnTo>
                    <a:pt x="7469217" y="3266738"/>
                  </a:lnTo>
                  <a:lnTo>
                    <a:pt x="7475395" y="3271554"/>
                  </a:lnTo>
                  <a:lnTo>
                    <a:pt x="7484190" y="3271554"/>
                  </a:lnTo>
                  <a:lnTo>
                    <a:pt x="7485028" y="3271261"/>
                  </a:lnTo>
                  <a:lnTo>
                    <a:pt x="7492881" y="3269649"/>
                  </a:lnTo>
                  <a:lnTo>
                    <a:pt x="7498012" y="3262057"/>
                  </a:lnTo>
                  <a:lnTo>
                    <a:pt x="7496546" y="3254173"/>
                  </a:lnTo>
                  <a:lnTo>
                    <a:pt x="7494975" y="3246278"/>
                  </a:lnTo>
                  <a:lnTo>
                    <a:pt x="7487227" y="3241021"/>
                  </a:lnTo>
                  <a:close/>
                </a:path>
                <a:path w="7574915" h="6459220">
                  <a:moveTo>
                    <a:pt x="7523383" y="3402870"/>
                  </a:moveTo>
                  <a:lnTo>
                    <a:pt x="7493824" y="3402870"/>
                  </a:lnTo>
                  <a:lnTo>
                    <a:pt x="7494975" y="3410032"/>
                  </a:lnTo>
                  <a:lnTo>
                    <a:pt x="7501153" y="3415152"/>
                  </a:lnTo>
                  <a:lnTo>
                    <a:pt x="7510577" y="3415152"/>
                  </a:lnTo>
                  <a:lnTo>
                    <a:pt x="7518430" y="3413833"/>
                  </a:lnTo>
                  <a:lnTo>
                    <a:pt x="7523875" y="3406241"/>
                  </a:lnTo>
                  <a:lnTo>
                    <a:pt x="7523383" y="3402870"/>
                  </a:lnTo>
                  <a:close/>
                </a:path>
                <a:path w="7574915" h="6459220">
                  <a:moveTo>
                    <a:pt x="7513823" y="3384912"/>
                  </a:moveTo>
                  <a:lnTo>
                    <a:pt x="7497907" y="3387540"/>
                  </a:lnTo>
                  <a:lnTo>
                    <a:pt x="7492462" y="3394985"/>
                  </a:lnTo>
                  <a:lnTo>
                    <a:pt x="7493824" y="3403027"/>
                  </a:lnTo>
                  <a:lnTo>
                    <a:pt x="7493824" y="3402870"/>
                  </a:lnTo>
                  <a:lnTo>
                    <a:pt x="7523383" y="3402870"/>
                  </a:lnTo>
                  <a:lnTo>
                    <a:pt x="7522723" y="3398346"/>
                  </a:lnTo>
                  <a:lnTo>
                    <a:pt x="7521362" y="3390315"/>
                  </a:lnTo>
                  <a:lnTo>
                    <a:pt x="7513823" y="3384912"/>
                  </a:lnTo>
                  <a:close/>
                </a:path>
                <a:path w="7574915" h="6459220">
                  <a:moveTo>
                    <a:pt x="7535288" y="3529672"/>
                  </a:moveTo>
                  <a:lnTo>
                    <a:pt x="7519163" y="3531724"/>
                  </a:lnTo>
                  <a:lnTo>
                    <a:pt x="7513509" y="3539023"/>
                  </a:lnTo>
                  <a:lnTo>
                    <a:pt x="7514556" y="3547054"/>
                  </a:lnTo>
                  <a:lnTo>
                    <a:pt x="7515394" y="3554362"/>
                  </a:lnTo>
                  <a:lnTo>
                    <a:pt x="7521886" y="3559765"/>
                  </a:lnTo>
                  <a:lnTo>
                    <a:pt x="7529634" y="3559765"/>
                  </a:lnTo>
                  <a:lnTo>
                    <a:pt x="7538953" y="3558739"/>
                  </a:lnTo>
                  <a:lnTo>
                    <a:pt x="7544503" y="3551441"/>
                  </a:lnTo>
                  <a:lnTo>
                    <a:pt x="7542618" y="3535368"/>
                  </a:lnTo>
                  <a:lnTo>
                    <a:pt x="7535288" y="3529672"/>
                  </a:lnTo>
                  <a:close/>
                </a:path>
                <a:path w="7574915" h="6459220">
                  <a:moveTo>
                    <a:pt x="7551309" y="3675165"/>
                  </a:moveTo>
                  <a:lnTo>
                    <a:pt x="7543351" y="3675898"/>
                  </a:lnTo>
                  <a:lnTo>
                    <a:pt x="7535288" y="3676484"/>
                  </a:lnTo>
                  <a:lnTo>
                    <a:pt x="7529320" y="3683636"/>
                  </a:lnTo>
                  <a:lnTo>
                    <a:pt x="7530053" y="3691678"/>
                  </a:lnTo>
                  <a:lnTo>
                    <a:pt x="7530786" y="3699269"/>
                  </a:lnTo>
                  <a:lnTo>
                    <a:pt x="7537173" y="3704965"/>
                  </a:lnTo>
                  <a:lnTo>
                    <a:pt x="7545969" y="3704965"/>
                  </a:lnTo>
                  <a:lnTo>
                    <a:pt x="7554031" y="3704232"/>
                  </a:lnTo>
                  <a:lnTo>
                    <a:pt x="7560000" y="3697081"/>
                  </a:lnTo>
                  <a:lnTo>
                    <a:pt x="7558534" y="3681008"/>
                  </a:lnTo>
                  <a:lnTo>
                    <a:pt x="7551309" y="3675165"/>
                  </a:lnTo>
                  <a:close/>
                </a:path>
                <a:path w="7574915" h="6459220">
                  <a:moveTo>
                    <a:pt x="7562303" y="3821098"/>
                  </a:moveTo>
                  <a:lnTo>
                    <a:pt x="7554136" y="3821391"/>
                  </a:lnTo>
                  <a:lnTo>
                    <a:pt x="7546073" y="3821831"/>
                  </a:lnTo>
                  <a:lnTo>
                    <a:pt x="7540000" y="3828689"/>
                  </a:lnTo>
                  <a:lnTo>
                    <a:pt x="7540838" y="3844615"/>
                  </a:lnTo>
                  <a:lnTo>
                    <a:pt x="7547225" y="3850605"/>
                  </a:lnTo>
                  <a:lnTo>
                    <a:pt x="7555706" y="3850605"/>
                  </a:lnTo>
                  <a:lnTo>
                    <a:pt x="7563769" y="3850165"/>
                  </a:lnTo>
                  <a:lnTo>
                    <a:pt x="7570052" y="3843306"/>
                  </a:lnTo>
                  <a:lnTo>
                    <a:pt x="7569214" y="3827234"/>
                  </a:lnTo>
                  <a:lnTo>
                    <a:pt x="7562303" y="3821098"/>
                  </a:lnTo>
                  <a:close/>
                </a:path>
                <a:path w="7574915" h="6459220">
                  <a:moveTo>
                    <a:pt x="7567853" y="3967470"/>
                  </a:moveTo>
                  <a:lnTo>
                    <a:pt x="7551832" y="3967470"/>
                  </a:lnTo>
                  <a:lnTo>
                    <a:pt x="7545550" y="3974193"/>
                  </a:lnTo>
                  <a:lnTo>
                    <a:pt x="7545654" y="3990255"/>
                  </a:lnTo>
                  <a:lnTo>
                    <a:pt x="7552042" y="3996684"/>
                  </a:lnTo>
                  <a:lnTo>
                    <a:pt x="7560418" y="3996684"/>
                  </a:lnTo>
                  <a:lnTo>
                    <a:pt x="7568481" y="3996391"/>
                  </a:lnTo>
                  <a:lnTo>
                    <a:pt x="7574763" y="3989815"/>
                  </a:lnTo>
                  <a:lnTo>
                    <a:pt x="7574763" y="3981784"/>
                  </a:lnTo>
                  <a:lnTo>
                    <a:pt x="7574554" y="3973753"/>
                  </a:lnTo>
                  <a:lnTo>
                    <a:pt x="7567853" y="3967470"/>
                  </a:lnTo>
                  <a:close/>
                </a:path>
                <a:path w="7574915" h="6459220">
                  <a:moveTo>
                    <a:pt x="7552251" y="4113550"/>
                  </a:moveTo>
                  <a:lnTo>
                    <a:pt x="7545550" y="4119979"/>
                  </a:lnTo>
                  <a:lnTo>
                    <a:pt x="7545527" y="4128596"/>
                  </a:lnTo>
                  <a:lnTo>
                    <a:pt x="7545236" y="4136041"/>
                  </a:lnTo>
                  <a:lnTo>
                    <a:pt x="7551623" y="4142763"/>
                  </a:lnTo>
                  <a:lnTo>
                    <a:pt x="7559790" y="4142910"/>
                  </a:lnTo>
                  <a:lnTo>
                    <a:pt x="7567853" y="4142910"/>
                  </a:lnTo>
                  <a:lnTo>
                    <a:pt x="7574240" y="4136481"/>
                  </a:lnTo>
                  <a:lnTo>
                    <a:pt x="7574569" y="4128010"/>
                  </a:lnTo>
                  <a:lnTo>
                    <a:pt x="7574763" y="4120408"/>
                  </a:lnTo>
                  <a:lnTo>
                    <a:pt x="7568272" y="4113696"/>
                  </a:lnTo>
                  <a:lnTo>
                    <a:pt x="7560314" y="4113696"/>
                  </a:lnTo>
                  <a:lnTo>
                    <a:pt x="7552251" y="4113550"/>
                  </a:lnTo>
                  <a:close/>
                </a:path>
                <a:path w="7574915" h="6459220">
                  <a:moveTo>
                    <a:pt x="7547539" y="4259336"/>
                  </a:moveTo>
                  <a:lnTo>
                    <a:pt x="7540524" y="4265472"/>
                  </a:lnTo>
                  <a:lnTo>
                    <a:pt x="7539686" y="4281534"/>
                  </a:lnTo>
                  <a:lnTo>
                    <a:pt x="7545969" y="4288549"/>
                  </a:lnTo>
                  <a:lnTo>
                    <a:pt x="7554031" y="4288989"/>
                  </a:lnTo>
                  <a:lnTo>
                    <a:pt x="7562408" y="4288989"/>
                  </a:lnTo>
                  <a:lnTo>
                    <a:pt x="7568900" y="4282853"/>
                  </a:lnTo>
                  <a:lnTo>
                    <a:pt x="7569737" y="4267074"/>
                  </a:lnTo>
                  <a:lnTo>
                    <a:pt x="7563664" y="4260205"/>
                  </a:lnTo>
                  <a:lnTo>
                    <a:pt x="7547539" y="4259336"/>
                  </a:lnTo>
                  <a:close/>
                </a:path>
                <a:path w="7574915" h="6459220">
                  <a:moveTo>
                    <a:pt x="7537487" y="4404829"/>
                  </a:moveTo>
                  <a:lnTo>
                    <a:pt x="7530472" y="4410808"/>
                  </a:lnTo>
                  <a:lnTo>
                    <a:pt x="7529006" y="4426880"/>
                  </a:lnTo>
                  <a:lnTo>
                    <a:pt x="7534974" y="4433896"/>
                  </a:lnTo>
                  <a:lnTo>
                    <a:pt x="7543037" y="4434629"/>
                  </a:lnTo>
                  <a:lnTo>
                    <a:pt x="7543037" y="4434775"/>
                  </a:lnTo>
                  <a:lnTo>
                    <a:pt x="7551832" y="4434775"/>
                  </a:lnTo>
                  <a:lnTo>
                    <a:pt x="7558115" y="4429079"/>
                  </a:lnTo>
                  <a:lnTo>
                    <a:pt x="7558743" y="4421477"/>
                  </a:lnTo>
                  <a:lnTo>
                    <a:pt x="7559581" y="4413446"/>
                  </a:lnTo>
                  <a:lnTo>
                    <a:pt x="7553508" y="4406284"/>
                  </a:lnTo>
                  <a:lnTo>
                    <a:pt x="7537487" y="4404829"/>
                  </a:lnTo>
                  <a:close/>
                </a:path>
                <a:path w="7574915" h="6459220">
                  <a:moveTo>
                    <a:pt x="7522304" y="4549882"/>
                  </a:moveTo>
                  <a:lnTo>
                    <a:pt x="7514975" y="4555578"/>
                  </a:lnTo>
                  <a:lnTo>
                    <a:pt x="7512881" y="4571651"/>
                  </a:lnTo>
                  <a:lnTo>
                    <a:pt x="7518640" y="4578949"/>
                  </a:lnTo>
                  <a:lnTo>
                    <a:pt x="7526702" y="4579975"/>
                  </a:lnTo>
                  <a:lnTo>
                    <a:pt x="7535707" y="4579975"/>
                  </a:lnTo>
                  <a:lnTo>
                    <a:pt x="7541990" y="4574719"/>
                  </a:lnTo>
                  <a:lnTo>
                    <a:pt x="7543037" y="4567263"/>
                  </a:lnTo>
                  <a:lnTo>
                    <a:pt x="7544084" y="4559232"/>
                  </a:lnTo>
                  <a:lnTo>
                    <a:pt x="7538325" y="4551924"/>
                  </a:lnTo>
                  <a:lnTo>
                    <a:pt x="7522304" y="4549882"/>
                  </a:lnTo>
                  <a:close/>
                </a:path>
                <a:path w="7574915" h="6459220">
                  <a:moveTo>
                    <a:pt x="7501781" y="4694349"/>
                  </a:moveTo>
                  <a:lnTo>
                    <a:pt x="7494242" y="4699752"/>
                  </a:lnTo>
                  <a:lnTo>
                    <a:pt x="7493091" y="4707647"/>
                  </a:lnTo>
                  <a:lnTo>
                    <a:pt x="7491729" y="4715678"/>
                  </a:lnTo>
                  <a:lnTo>
                    <a:pt x="7497279" y="4723123"/>
                  </a:lnTo>
                  <a:lnTo>
                    <a:pt x="7505237" y="4724442"/>
                  </a:lnTo>
                  <a:lnTo>
                    <a:pt x="7505027" y="4724442"/>
                  </a:lnTo>
                  <a:lnTo>
                    <a:pt x="7505865" y="4724735"/>
                  </a:lnTo>
                  <a:lnTo>
                    <a:pt x="7514346" y="4724735"/>
                  </a:lnTo>
                  <a:lnTo>
                    <a:pt x="7520629" y="4719625"/>
                  </a:lnTo>
                  <a:lnTo>
                    <a:pt x="7521886" y="4712463"/>
                  </a:lnTo>
                  <a:lnTo>
                    <a:pt x="7523142" y="4704432"/>
                  </a:lnTo>
                  <a:lnTo>
                    <a:pt x="7517802" y="4696977"/>
                  </a:lnTo>
                  <a:lnTo>
                    <a:pt x="7501781" y="4694349"/>
                  </a:lnTo>
                  <a:close/>
                </a:path>
                <a:path w="7574915" h="6459220">
                  <a:moveTo>
                    <a:pt x="7476232" y="4837946"/>
                  </a:moveTo>
                  <a:lnTo>
                    <a:pt x="7468484" y="4843056"/>
                  </a:lnTo>
                  <a:lnTo>
                    <a:pt x="7467018" y="4850941"/>
                  </a:lnTo>
                  <a:lnTo>
                    <a:pt x="7465447" y="4858836"/>
                  </a:lnTo>
                  <a:lnTo>
                    <a:pt x="7470578" y="4866574"/>
                  </a:lnTo>
                  <a:lnTo>
                    <a:pt x="7478431" y="4868186"/>
                  </a:lnTo>
                  <a:lnTo>
                    <a:pt x="7480316" y="4868479"/>
                  </a:lnTo>
                  <a:lnTo>
                    <a:pt x="7488065" y="4868479"/>
                  </a:lnTo>
                  <a:lnTo>
                    <a:pt x="7494242" y="4863652"/>
                  </a:lnTo>
                  <a:lnTo>
                    <a:pt x="7495708" y="4856647"/>
                  </a:lnTo>
                  <a:lnTo>
                    <a:pt x="7497279" y="4848752"/>
                  </a:lnTo>
                  <a:lnTo>
                    <a:pt x="7492148" y="4841014"/>
                  </a:lnTo>
                  <a:lnTo>
                    <a:pt x="7484190" y="4839559"/>
                  </a:lnTo>
                  <a:lnTo>
                    <a:pt x="7476232" y="4837946"/>
                  </a:lnTo>
                  <a:close/>
                </a:path>
                <a:path w="7574915" h="6459220">
                  <a:moveTo>
                    <a:pt x="7445448" y="4980371"/>
                  </a:moveTo>
                  <a:lnTo>
                    <a:pt x="7437595" y="4985198"/>
                  </a:lnTo>
                  <a:lnTo>
                    <a:pt x="7435710" y="4993083"/>
                  </a:lnTo>
                  <a:lnTo>
                    <a:pt x="7433721" y="5000968"/>
                  </a:lnTo>
                  <a:lnTo>
                    <a:pt x="7438537" y="5008852"/>
                  </a:lnTo>
                  <a:lnTo>
                    <a:pt x="7446495" y="5010758"/>
                  </a:lnTo>
                  <a:lnTo>
                    <a:pt x="7447647" y="5011198"/>
                  </a:lnTo>
                  <a:lnTo>
                    <a:pt x="7456547" y="5011198"/>
                  </a:lnTo>
                  <a:lnTo>
                    <a:pt x="7462516" y="5006664"/>
                  </a:lnTo>
                  <a:lnTo>
                    <a:pt x="7464191" y="4999941"/>
                  </a:lnTo>
                  <a:lnTo>
                    <a:pt x="7466076" y="4992057"/>
                  </a:lnTo>
                  <a:lnTo>
                    <a:pt x="7461259" y="4984172"/>
                  </a:lnTo>
                  <a:lnTo>
                    <a:pt x="7445448" y="4980371"/>
                  </a:lnTo>
                  <a:close/>
                </a:path>
                <a:path w="7574915" h="6459220">
                  <a:moveTo>
                    <a:pt x="7409533" y="5121770"/>
                  </a:moveTo>
                  <a:lnTo>
                    <a:pt x="7401366" y="5126304"/>
                  </a:lnTo>
                  <a:lnTo>
                    <a:pt x="7399271" y="5134042"/>
                  </a:lnTo>
                  <a:lnTo>
                    <a:pt x="7397073" y="5141790"/>
                  </a:lnTo>
                  <a:lnTo>
                    <a:pt x="7401575" y="5149822"/>
                  </a:lnTo>
                  <a:lnTo>
                    <a:pt x="7409323" y="5152010"/>
                  </a:lnTo>
                  <a:lnTo>
                    <a:pt x="7410685" y="5152596"/>
                  </a:lnTo>
                  <a:lnTo>
                    <a:pt x="7419690" y="5152596"/>
                  </a:lnTo>
                  <a:lnTo>
                    <a:pt x="7425553" y="5148356"/>
                  </a:lnTo>
                  <a:lnTo>
                    <a:pt x="7429532" y="5134042"/>
                  </a:lnTo>
                  <a:lnTo>
                    <a:pt x="7425030" y="5126011"/>
                  </a:lnTo>
                  <a:lnTo>
                    <a:pt x="7417281" y="5123969"/>
                  </a:lnTo>
                  <a:lnTo>
                    <a:pt x="7409533" y="5121770"/>
                  </a:lnTo>
                  <a:close/>
                </a:path>
                <a:path w="7574915" h="6459220">
                  <a:moveTo>
                    <a:pt x="7368278" y="5261567"/>
                  </a:moveTo>
                  <a:lnTo>
                    <a:pt x="7360110" y="5265808"/>
                  </a:lnTo>
                  <a:lnTo>
                    <a:pt x="7357702" y="5273546"/>
                  </a:lnTo>
                  <a:lnTo>
                    <a:pt x="7355189" y="5281294"/>
                  </a:lnTo>
                  <a:lnTo>
                    <a:pt x="7359377" y="5289472"/>
                  </a:lnTo>
                  <a:lnTo>
                    <a:pt x="7367126" y="5291953"/>
                  </a:lnTo>
                  <a:lnTo>
                    <a:pt x="7368592" y="5292540"/>
                  </a:lnTo>
                  <a:lnTo>
                    <a:pt x="7377806" y="5292540"/>
                  </a:lnTo>
                  <a:lnTo>
                    <a:pt x="7383460" y="5288592"/>
                  </a:lnTo>
                  <a:lnTo>
                    <a:pt x="7385555" y="5282456"/>
                  </a:lnTo>
                  <a:lnTo>
                    <a:pt x="7387858" y="5274718"/>
                  </a:lnTo>
                  <a:lnTo>
                    <a:pt x="7383670" y="5266541"/>
                  </a:lnTo>
                  <a:lnTo>
                    <a:pt x="7368278" y="5261567"/>
                  </a:lnTo>
                  <a:close/>
                </a:path>
                <a:path w="7574915" h="6459220">
                  <a:moveTo>
                    <a:pt x="7322101" y="5399908"/>
                  </a:moveTo>
                  <a:lnTo>
                    <a:pt x="7313724" y="5403845"/>
                  </a:lnTo>
                  <a:lnTo>
                    <a:pt x="7311107" y="5411447"/>
                  </a:lnTo>
                  <a:lnTo>
                    <a:pt x="7308279" y="5419039"/>
                  </a:lnTo>
                  <a:lnTo>
                    <a:pt x="7312258" y="5427363"/>
                  </a:lnTo>
                  <a:lnTo>
                    <a:pt x="7319797" y="5430148"/>
                  </a:lnTo>
                  <a:lnTo>
                    <a:pt x="7321473" y="5430735"/>
                  </a:lnTo>
                  <a:lnTo>
                    <a:pt x="7323148" y="5431017"/>
                  </a:lnTo>
                  <a:lnTo>
                    <a:pt x="7330792" y="5431017"/>
                  </a:lnTo>
                  <a:lnTo>
                    <a:pt x="7336341" y="5427227"/>
                  </a:lnTo>
                  <a:lnTo>
                    <a:pt x="7338540" y="5421384"/>
                  </a:lnTo>
                  <a:lnTo>
                    <a:pt x="7341263" y="5413636"/>
                  </a:lnTo>
                  <a:lnTo>
                    <a:pt x="7337389" y="5405311"/>
                  </a:lnTo>
                  <a:lnTo>
                    <a:pt x="7329745" y="5402683"/>
                  </a:lnTo>
                  <a:lnTo>
                    <a:pt x="7322101" y="5399908"/>
                  </a:lnTo>
                  <a:close/>
                </a:path>
                <a:path w="7574915" h="6459220">
                  <a:moveTo>
                    <a:pt x="7270898" y="5536344"/>
                  </a:moveTo>
                  <a:lnTo>
                    <a:pt x="7262417" y="5539998"/>
                  </a:lnTo>
                  <a:lnTo>
                    <a:pt x="7259380" y="5547590"/>
                  </a:lnTo>
                  <a:lnTo>
                    <a:pt x="7256449" y="5555034"/>
                  </a:lnTo>
                  <a:lnTo>
                    <a:pt x="7260113" y="5563516"/>
                  </a:lnTo>
                  <a:lnTo>
                    <a:pt x="7267548" y="5566584"/>
                  </a:lnTo>
                  <a:lnTo>
                    <a:pt x="7269223" y="5567317"/>
                  </a:lnTo>
                  <a:lnTo>
                    <a:pt x="7271213" y="5567599"/>
                  </a:lnTo>
                  <a:lnTo>
                    <a:pt x="7278752" y="5567599"/>
                  </a:lnTo>
                  <a:lnTo>
                    <a:pt x="7284196" y="5564102"/>
                  </a:lnTo>
                  <a:lnTo>
                    <a:pt x="7286500" y="5558396"/>
                  </a:lnTo>
                  <a:lnTo>
                    <a:pt x="7289432" y="5550951"/>
                  </a:lnTo>
                  <a:lnTo>
                    <a:pt x="7285976" y="5542480"/>
                  </a:lnTo>
                  <a:lnTo>
                    <a:pt x="7278333" y="5539412"/>
                  </a:lnTo>
                  <a:lnTo>
                    <a:pt x="7270898" y="5536344"/>
                  </a:lnTo>
                  <a:close/>
                </a:path>
                <a:path w="7574915" h="6459220">
                  <a:moveTo>
                    <a:pt x="7214774" y="5671031"/>
                  </a:moveTo>
                  <a:lnTo>
                    <a:pt x="7205979" y="5674382"/>
                  </a:lnTo>
                  <a:lnTo>
                    <a:pt x="7202838" y="5681690"/>
                  </a:lnTo>
                  <a:lnTo>
                    <a:pt x="7199592" y="5688999"/>
                  </a:lnTo>
                  <a:lnTo>
                    <a:pt x="7202942" y="5697753"/>
                  </a:lnTo>
                  <a:lnTo>
                    <a:pt x="7210272" y="5700967"/>
                  </a:lnTo>
                  <a:lnTo>
                    <a:pt x="7212157" y="5701847"/>
                  </a:lnTo>
                  <a:lnTo>
                    <a:pt x="7214251" y="5702140"/>
                  </a:lnTo>
                  <a:lnTo>
                    <a:pt x="7221790" y="5702140"/>
                  </a:lnTo>
                  <a:lnTo>
                    <a:pt x="7227025" y="5698925"/>
                  </a:lnTo>
                  <a:lnTo>
                    <a:pt x="7229538" y="5693522"/>
                  </a:lnTo>
                  <a:lnTo>
                    <a:pt x="7232784" y="5686224"/>
                  </a:lnTo>
                  <a:lnTo>
                    <a:pt x="7229538" y="5677450"/>
                  </a:lnTo>
                  <a:lnTo>
                    <a:pt x="7214774" y="5671031"/>
                  </a:lnTo>
                  <a:close/>
                </a:path>
                <a:path w="7574915" h="6459220">
                  <a:moveTo>
                    <a:pt x="7153729" y="5803372"/>
                  </a:moveTo>
                  <a:lnTo>
                    <a:pt x="7144934" y="5806440"/>
                  </a:lnTo>
                  <a:lnTo>
                    <a:pt x="7141478" y="5813602"/>
                  </a:lnTo>
                  <a:lnTo>
                    <a:pt x="7137918" y="5820901"/>
                  </a:lnTo>
                  <a:lnTo>
                    <a:pt x="7140850" y="5829665"/>
                  </a:lnTo>
                  <a:lnTo>
                    <a:pt x="7148180" y="5833173"/>
                  </a:lnTo>
                  <a:lnTo>
                    <a:pt x="7150379" y="5834199"/>
                  </a:lnTo>
                  <a:lnTo>
                    <a:pt x="7152577" y="5834638"/>
                  </a:lnTo>
                  <a:lnTo>
                    <a:pt x="7160116" y="5834638"/>
                  </a:lnTo>
                  <a:lnTo>
                    <a:pt x="7165247" y="5831707"/>
                  </a:lnTo>
                  <a:lnTo>
                    <a:pt x="7167760" y="5826450"/>
                  </a:lnTo>
                  <a:lnTo>
                    <a:pt x="7171216" y="5819152"/>
                  </a:lnTo>
                  <a:lnTo>
                    <a:pt x="7168179" y="5810388"/>
                  </a:lnTo>
                  <a:lnTo>
                    <a:pt x="7161059" y="5806880"/>
                  </a:lnTo>
                  <a:lnTo>
                    <a:pt x="7153729" y="5803372"/>
                  </a:lnTo>
                  <a:close/>
                </a:path>
                <a:path w="7574915" h="6459220">
                  <a:moveTo>
                    <a:pt x="7087867" y="5933526"/>
                  </a:moveTo>
                  <a:lnTo>
                    <a:pt x="7079072" y="5936154"/>
                  </a:lnTo>
                  <a:lnTo>
                    <a:pt x="7071533" y="5950478"/>
                  </a:lnTo>
                  <a:lnTo>
                    <a:pt x="7074150" y="5959242"/>
                  </a:lnTo>
                  <a:lnTo>
                    <a:pt x="7083470" y="5964205"/>
                  </a:lnTo>
                  <a:lnTo>
                    <a:pt x="7085773" y="5964792"/>
                  </a:lnTo>
                  <a:lnTo>
                    <a:pt x="7093417" y="5964792"/>
                  </a:lnTo>
                  <a:lnTo>
                    <a:pt x="7098338" y="5962017"/>
                  </a:lnTo>
                  <a:lnTo>
                    <a:pt x="7100956" y="5957043"/>
                  </a:lnTo>
                  <a:lnTo>
                    <a:pt x="7104830" y="5949892"/>
                  </a:lnTo>
                  <a:lnTo>
                    <a:pt x="7102212" y="5941127"/>
                  </a:lnTo>
                  <a:lnTo>
                    <a:pt x="7087867" y="5933526"/>
                  </a:lnTo>
                  <a:close/>
                </a:path>
                <a:path w="7574915" h="6459220">
                  <a:moveTo>
                    <a:pt x="7017294" y="6061197"/>
                  </a:moveTo>
                  <a:lnTo>
                    <a:pt x="7008393" y="6063543"/>
                  </a:lnTo>
                  <a:lnTo>
                    <a:pt x="7000540" y="6077416"/>
                  </a:lnTo>
                  <a:lnTo>
                    <a:pt x="7002844" y="6086474"/>
                  </a:lnTo>
                  <a:lnTo>
                    <a:pt x="7009859" y="6090411"/>
                  </a:lnTo>
                  <a:lnTo>
                    <a:pt x="7009650" y="6090411"/>
                  </a:lnTo>
                  <a:lnTo>
                    <a:pt x="7011849" y="6091730"/>
                  </a:lnTo>
                  <a:lnTo>
                    <a:pt x="7014466" y="6092463"/>
                  </a:lnTo>
                  <a:lnTo>
                    <a:pt x="7022005" y="6092463"/>
                  </a:lnTo>
                  <a:lnTo>
                    <a:pt x="7026927" y="6089835"/>
                  </a:lnTo>
                  <a:lnTo>
                    <a:pt x="7029544" y="6085154"/>
                  </a:lnTo>
                  <a:lnTo>
                    <a:pt x="7033628" y="6078149"/>
                  </a:lnTo>
                  <a:lnTo>
                    <a:pt x="7031325" y="6069228"/>
                  </a:lnTo>
                  <a:lnTo>
                    <a:pt x="7024309" y="6065145"/>
                  </a:lnTo>
                  <a:lnTo>
                    <a:pt x="7017294" y="6061197"/>
                  </a:lnTo>
                  <a:close/>
                </a:path>
                <a:path w="7574915" h="6459220">
                  <a:moveTo>
                    <a:pt x="6942531" y="6186094"/>
                  </a:moveTo>
                  <a:lnTo>
                    <a:pt x="6933422" y="6188146"/>
                  </a:lnTo>
                  <a:lnTo>
                    <a:pt x="6929024" y="6195004"/>
                  </a:lnTo>
                  <a:lnTo>
                    <a:pt x="6924836" y="6201873"/>
                  </a:lnTo>
                  <a:lnTo>
                    <a:pt x="6926825" y="6210931"/>
                  </a:lnTo>
                  <a:lnTo>
                    <a:pt x="6933736" y="6215171"/>
                  </a:lnTo>
                  <a:lnTo>
                    <a:pt x="6936039" y="6216627"/>
                  </a:lnTo>
                  <a:lnTo>
                    <a:pt x="6938867" y="6217360"/>
                  </a:lnTo>
                  <a:lnTo>
                    <a:pt x="6946301" y="6217360"/>
                  </a:lnTo>
                  <a:lnTo>
                    <a:pt x="6951013" y="6215014"/>
                  </a:lnTo>
                  <a:lnTo>
                    <a:pt x="6953945" y="6210637"/>
                  </a:lnTo>
                  <a:lnTo>
                    <a:pt x="6958133" y="6203769"/>
                  </a:lnTo>
                  <a:lnTo>
                    <a:pt x="6956039" y="6194711"/>
                  </a:lnTo>
                  <a:lnTo>
                    <a:pt x="6949233" y="6190481"/>
                  </a:lnTo>
                  <a:lnTo>
                    <a:pt x="6942531" y="6186094"/>
                  </a:lnTo>
                  <a:close/>
                </a:path>
                <a:path w="7574915" h="6459220">
                  <a:moveTo>
                    <a:pt x="6862848" y="6308362"/>
                  </a:moveTo>
                  <a:lnTo>
                    <a:pt x="6853843" y="6310111"/>
                  </a:lnTo>
                  <a:lnTo>
                    <a:pt x="6844733" y="6323409"/>
                  </a:lnTo>
                  <a:lnTo>
                    <a:pt x="6846513" y="6332466"/>
                  </a:lnTo>
                  <a:lnTo>
                    <a:pt x="6853110" y="6337000"/>
                  </a:lnTo>
                  <a:lnTo>
                    <a:pt x="6855728" y="6338749"/>
                  </a:lnTo>
                  <a:lnTo>
                    <a:pt x="6858450" y="6339628"/>
                  </a:lnTo>
                  <a:lnTo>
                    <a:pt x="6866094" y="6339628"/>
                  </a:lnTo>
                  <a:lnTo>
                    <a:pt x="6870596" y="6337283"/>
                  </a:lnTo>
                  <a:lnTo>
                    <a:pt x="6873424" y="6333199"/>
                  </a:lnTo>
                  <a:lnTo>
                    <a:pt x="6877926" y="6326477"/>
                  </a:lnTo>
                  <a:lnTo>
                    <a:pt x="6876355" y="6317420"/>
                  </a:lnTo>
                  <a:lnTo>
                    <a:pt x="6862848" y="6308362"/>
                  </a:lnTo>
                  <a:close/>
                </a:path>
                <a:path w="7574915" h="6459220">
                  <a:moveTo>
                    <a:pt x="6779081" y="6427563"/>
                  </a:moveTo>
                  <a:lnTo>
                    <a:pt x="6769971" y="6429029"/>
                  </a:lnTo>
                  <a:lnTo>
                    <a:pt x="6765155" y="6435447"/>
                  </a:lnTo>
                  <a:lnTo>
                    <a:pt x="6760338" y="6442023"/>
                  </a:lnTo>
                  <a:lnTo>
                    <a:pt x="6761804" y="6451080"/>
                  </a:lnTo>
                  <a:lnTo>
                    <a:pt x="6768191" y="6455908"/>
                  </a:lnTo>
                  <a:lnTo>
                    <a:pt x="6770809" y="6457803"/>
                  </a:lnTo>
                  <a:lnTo>
                    <a:pt x="6773950" y="6458818"/>
                  </a:lnTo>
                  <a:lnTo>
                    <a:pt x="6781385" y="6458818"/>
                  </a:lnTo>
                  <a:lnTo>
                    <a:pt x="6785782" y="6456630"/>
                  </a:lnTo>
                  <a:lnTo>
                    <a:pt x="6788714" y="6452840"/>
                  </a:lnTo>
                  <a:lnTo>
                    <a:pt x="6793531" y="6446264"/>
                  </a:lnTo>
                  <a:lnTo>
                    <a:pt x="6792065" y="6437207"/>
                  </a:lnTo>
                  <a:lnTo>
                    <a:pt x="6779081" y="6427563"/>
                  </a:lnTo>
                  <a:close/>
                </a:path>
              </a:pathLst>
            </a:custGeom>
            <a:solidFill>
              <a:srgbClr val="FFF8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623885" y="5501591"/>
              <a:ext cx="4401185" cy="2952115"/>
            </a:xfrm>
            <a:custGeom>
              <a:avLst/>
              <a:gdLst/>
              <a:ahLst/>
              <a:cxnLst/>
              <a:rect l="l" t="t" r="r" b="b"/>
              <a:pathLst>
                <a:path w="4401184" h="2952115">
                  <a:moveTo>
                    <a:pt x="4363751" y="2951794"/>
                  </a:moveTo>
                  <a:lnTo>
                    <a:pt x="4376803" y="2904338"/>
                  </a:lnTo>
                  <a:lnTo>
                    <a:pt x="4387121" y="2855809"/>
                  </a:lnTo>
                  <a:lnTo>
                    <a:pt x="4394609" y="2806292"/>
                  </a:lnTo>
                  <a:lnTo>
                    <a:pt x="4399172" y="2755871"/>
                  </a:lnTo>
                  <a:lnTo>
                    <a:pt x="4400714" y="2704629"/>
                  </a:lnTo>
                  <a:lnTo>
                    <a:pt x="4399161" y="2653114"/>
                  </a:lnTo>
                  <a:lnTo>
                    <a:pt x="4394564" y="2602421"/>
                  </a:lnTo>
                  <a:lnTo>
                    <a:pt x="4387012" y="2552639"/>
                  </a:lnTo>
                  <a:lnTo>
                    <a:pt x="4376594" y="2503858"/>
                  </a:lnTo>
                  <a:lnTo>
                    <a:pt x="4363399" y="2456166"/>
                  </a:lnTo>
                  <a:lnTo>
                    <a:pt x="4347518" y="2409653"/>
                  </a:lnTo>
                  <a:lnTo>
                    <a:pt x="4329039" y="2364408"/>
                  </a:lnTo>
                  <a:lnTo>
                    <a:pt x="4308052" y="2320520"/>
                  </a:lnTo>
                  <a:lnTo>
                    <a:pt x="4284647" y="2278077"/>
                  </a:lnTo>
                  <a:lnTo>
                    <a:pt x="4258913" y="2237169"/>
                  </a:lnTo>
                  <a:lnTo>
                    <a:pt x="4230940" y="2197885"/>
                  </a:lnTo>
                  <a:lnTo>
                    <a:pt x="4200817" y="2160314"/>
                  </a:lnTo>
                  <a:lnTo>
                    <a:pt x="4168633" y="2124544"/>
                  </a:lnTo>
                  <a:lnTo>
                    <a:pt x="4134478" y="2090666"/>
                  </a:lnTo>
                  <a:lnTo>
                    <a:pt x="4098442" y="2058768"/>
                  </a:lnTo>
                  <a:lnTo>
                    <a:pt x="4060614" y="2028939"/>
                  </a:lnTo>
                  <a:lnTo>
                    <a:pt x="4021083" y="2001268"/>
                  </a:lnTo>
                  <a:lnTo>
                    <a:pt x="3979939" y="1975844"/>
                  </a:lnTo>
                  <a:lnTo>
                    <a:pt x="3937272" y="1952757"/>
                  </a:lnTo>
                  <a:lnTo>
                    <a:pt x="3944424" y="1918779"/>
                  </a:lnTo>
                  <a:lnTo>
                    <a:pt x="3949641" y="1884128"/>
                  </a:lnTo>
                  <a:lnTo>
                    <a:pt x="3952836" y="1848845"/>
                  </a:lnTo>
                  <a:lnTo>
                    <a:pt x="3953921" y="1812970"/>
                  </a:lnTo>
                  <a:lnTo>
                    <a:pt x="3951946" y="1764139"/>
                  </a:lnTo>
                  <a:lnTo>
                    <a:pt x="3946122" y="1716394"/>
                  </a:lnTo>
                  <a:lnTo>
                    <a:pt x="3936603" y="1669889"/>
                  </a:lnTo>
                  <a:lnTo>
                    <a:pt x="3923543" y="1624777"/>
                  </a:lnTo>
                  <a:lnTo>
                    <a:pt x="3907095" y="1581212"/>
                  </a:lnTo>
                  <a:lnTo>
                    <a:pt x="3887413" y="1539348"/>
                  </a:lnTo>
                  <a:lnTo>
                    <a:pt x="3864649" y="1499336"/>
                  </a:lnTo>
                  <a:lnTo>
                    <a:pt x="3838959" y="1461330"/>
                  </a:lnTo>
                  <a:lnTo>
                    <a:pt x="3810495" y="1425485"/>
                  </a:lnTo>
                  <a:lnTo>
                    <a:pt x="3779411" y="1391952"/>
                  </a:lnTo>
                  <a:lnTo>
                    <a:pt x="3745860" y="1360885"/>
                  </a:lnTo>
                  <a:lnTo>
                    <a:pt x="3709995" y="1332438"/>
                  </a:lnTo>
                  <a:lnTo>
                    <a:pt x="3671972" y="1306764"/>
                  </a:lnTo>
                  <a:lnTo>
                    <a:pt x="3631942" y="1284016"/>
                  </a:lnTo>
                  <a:lnTo>
                    <a:pt x="3590059" y="1264346"/>
                  </a:lnTo>
                  <a:lnTo>
                    <a:pt x="3546478" y="1247910"/>
                  </a:lnTo>
                  <a:lnTo>
                    <a:pt x="3501351" y="1234859"/>
                  </a:lnTo>
                  <a:lnTo>
                    <a:pt x="3454832" y="1225347"/>
                  </a:lnTo>
                  <a:lnTo>
                    <a:pt x="3407075" y="1219528"/>
                  </a:lnTo>
                  <a:lnTo>
                    <a:pt x="3358232" y="1217554"/>
                  </a:lnTo>
                  <a:lnTo>
                    <a:pt x="3354568" y="1217554"/>
                  </a:lnTo>
                  <a:lnTo>
                    <a:pt x="3350903" y="1217701"/>
                  </a:lnTo>
                  <a:lnTo>
                    <a:pt x="3347238" y="1217847"/>
                  </a:lnTo>
                  <a:lnTo>
                    <a:pt x="3342369" y="1170323"/>
                  </a:lnTo>
                  <a:lnTo>
                    <a:pt x="3333055" y="1124257"/>
                  </a:lnTo>
                  <a:lnTo>
                    <a:pt x="3319517" y="1079871"/>
                  </a:lnTo>
                  <a:lnTo>
                    <a:pt x="3301977" y="1037386"/>
                  </a:lnTo>
                  <a:lnTo>
                    <a:pt x="3280659" y="997026"/>
                  </a:lnTo>
                  <a:lnTo>
                    <a:pt x="3255783" y="959011"/>
                  </a:lnTo>
                  <a:lnTo>
                    <a:pt x="3227572" y="923563"/>
                  </a:lnTo>
                  <a:lnTo>
                    <a:pt x="3196248" y="890904"/>
                  </a:lnTo>
                  <a:lnTo>
                    <a:pt x="3162033" y="861257"/>
                  </a:lnTo>
                  <a:lnTo>
                    <a:pt x="3125149" y="834843"/>
                  </a:lnTo>
                  <a:lnTo>
                    <a:pt x="3085818" y="811884"/>
                  </a:lnTo>
                  <a:lnTo>
                    <a:pt x="3044263" y="792601"/>
                  </a:lnTo>
                  <a:lnTo>
                    <a:pt x="3000705" y="777218"/>
                  </a:lnTo>
                  <a:lnTo>
                    <a:pt x="2955367" y="765955"/>
                  </a:lnTo>
                  <a:lnTo>
                    <a:pt x="2908470" y="759034"/>
                  </a:lnTo>
                  <a:lnTo>
                    <a:pt x="2860237" y="756678"/>
                  </a:lnTo>
                  <a:lnTo>
                    <a:pt x="2806079" y="759648"/>
                  </a:lnTo>
                  <a:lnTo>
                    <a:pt x="2753667" y="768350"/>
                  </a:lnTo>
                  <a:lnTo>
                    <a:pt x="2703310" y="782468"/>
                  </a:lnTo>
                  <a:lnTo>
                    <a:pt x="2655318" y="801690"/>
                  </a:lnTo>
                  <a:lnTo>
                    <a:pt x="2610000" y="825700"/>
                  </a:lnTo>
                  <a:lnTo>
                    <a:pt x="2567665" y="854185"/>
                  </a:lnTo>
                  <a:lnTo>
                    <a:pt x="2528624" y="886831"/>
                  </a:lnTo>
                  <a:lnTo>
                    <a:pt x="2512170" y="839272"/>
                  </a:lnTo>
                  <a:lnTo>
                    <a:pt x="2491092" y="794078"/>
                  </a:lnTo>
                  <a:lnTo>
                    <a:pt x="2465674" y="751536"/>
                  </a:lnTo>
                  <a:lnTo>
                    <a:pt x="2436203" y="711936"/>
                  </a:lnTo>
                  <a:lnTo>
                    <a:pt x="2402964" y="675565"/>
                  </a:lnTo>
                  <a:lnTo>
                    <a:pt x="2366244" y="642712"/>
                  </a:lnTo>
                  <a:lnTo>
                    <a:pt x="2326327" y="613667"/>
                  </a:lnTo>
                  <a:lnTo>
                    <a:pt x="2326431" y="607531"/>
                  </a:lnTo>
                  <a:lnTo>
                    <a:pt x="2326745" y="601541"/>
                  </a:lnTo>
                  <a:lnTo>
                    <a:pt x="2326745" y="595405"/>
                  </a:lnTo>
                  <a:lnTo>
                    <a:pt x="2324770" y="546575"/>
                  </a:lnTo>
                  <a:lnTo>
                    <a:pt x="2318946" y="498832"/>
                  </a:lnTo>
                  <a:lnTo>
                    <a:pt x="2309427" y="452328"/>
                  </a:lnTo>
                  <a:lnTo>
                    <a:pt x="2296367" y="407217"/>
                  </a:lnTo>
                  <a:lnTo>
                    <a:pt x="2279919" y="363654"/>
                  </a:lnTo>
                  <a:lnTo>
                    <a:pt x="2260237" y="321789"/>
                  </a:lnTo>
                  <a:lnTo>
                    <a:pt x="2237474" y="281778"/>
                  </a:lnTo>
                  <a:lnTo>
                    <a:pt x="2211783" y="243774"/>
                  </a:lnTo>
                  <a:lnTo>
                    <a:pt x="2183319" y="207928"/>
                  </a:lnTo>
                  <a:lnTo>
                    <a:pt x="2152235" y="174396"/>
                  </a:lnTo>
                  <a:lnTo>
                    <a:pt x="2118684" y="143330"/>
                  </a:lnTo>
                  <a:lnTo>
                    <a:pt x="2082820" y="114883"/>
                  </a:lnTo>
                  <a:lnTo>
                    <a:pt x="2044796" y="89209"/>
                  </a:lnTo>
                  <a:lnTo>
                    <a:pt x="2004766" y="66461"/>
                  </a:lnTo>
                  <a:lnTo>
                    <a:pt x="1962884" y="46792"/>
                  </a:lnTo>
                  <a:lnTo>
                    <a:pt x="1919302" y="30355"/>
                  </a:lnTo>
                  <a:lnTo>
                    <a:pt x="1874175" y="17305"/>
                  </a:lnTo>
                  <a:lnTo>
                    <a:pt x="1827656" y="7793"/>
                  </a:lnTo>
                  <a:lnTo>
                    <a:pt x="1779899" y="1973"/>
                  </a:lnTo>
                  <a:lnTo>
                    <a:pt x="1731057" y="0"/>
                  </a:lnTo>
                  <a:lnTo>
                    <a:pt x="1681617" y="2022"/>
                  </a:lnTo>
                  <a:lnTo>
                    <a:pt x="1633297" y="7982"/>
                  </a:lnTo>
                  <a:lnTo>
                    <a:pt x="1586255" y="17721"/>
                  </a:lnTo>
                  <a:lnTo>
                    <a:pt x="1540649" y="31079"/>
                  </a:lnTo>
                  <a:lnTo>
                    <a:pt x="1496638" y="47899"/>
                  </a:lnTo>
                  <a:lnTo>
                    <a:pt x="1454379" y="68020"/>
                  </a:lnTo>
                  <a:lnTo>
                    <a:pt x="1414032" y="91283"/>
                  </a:lnTo>
                  <a:lnTo>
                    <a:pt x="1375755" y="117530"/>
                  </a:lnTo>
                  <a:lnTo>
                    <a:pt x="1339707" y="146600"/>
                  </a:lnTo>
                  <a:lnTo>
                    <a:pt x="1306045" y="178336"/>
                  </a:lnTo>
                  <a:lnTo>
                    <a:pt x="1274928" y="212578"/>
                  </a:lnTo>
                  <a:lnTo>
                    <a:pt x="1246515" y="249167"/>
                  </a:lnTo>
                  <a:lnTo>
                    <a:pt x="1220964" y="287944"/>
                  </a:lnTo>
                  <a:lnTo>
                    <a:pt x="1198434" y="328749"/>
                  </a:lnTo>
                  <a:lnTo>
                    <a:pt x="1179083" y="371423"/>
                  </a:lnTo>
                  <a:lnTo>
                    <a:pt x="1163069" y="415808"/>
                  </a:lnTo>
                  <a:lnTo>
                    <a:pt x="1150551" y="461745"/>
                  </a:lnTo>
                  <a:lnTo>
                    <a:pt x="1101584" y="440176"/>
                  </a:lnTo>
                  <a:lnTo>
                    <a:pt x="1050451" y="422960"/>
                  </a:lnTo>
                  <a:lnTo>
                    <a:pt x="997373" y="410349"/>
                  </a:lnTo>
                  <a:lnTo>
                    <a:pt x="942571" y="402596"/>
                  </a:lnTo>
                  <a:lnTo>
                    <a:pt x="886266" y="399956"/>
                  </a:lnTo>
                  <a:lnTo>
                    <a:pt x="836857" y="401975"/>
                  </a:lnTo>
                  <a:lnTo>
                    <a:pt x="788566" y="407926"/>
                  </a:lnTo>
                  <a:lnTo>
                    <a:pt x="741550" y="417651"/>
                  </a:lnTo>
                  <a:lnTo>
                    <a:pt x="695968" y="430991"/>
                  </a:lnTo>
                  <a:lnTo>
                    <a:pt x="651978" y="447787"/>
                  </a:lnTo>
                  <a:lnTo>
                    <a:pt x="609739" y="467880"/>
                  </a:lnTo>
                  <a:lnTo>
                    <a:pt x="569408" y="491112"/>
                  </a:lnTo>
                  <a:lnTo>
                    <a:pt x="531143" y="517324"/>
                  </a:lnTo>
                  <a:lnTo>
                    <a:pt x="495103" y="546358"/>
                  </a:lnTo>
                  <a:lnTo>
                    <a:pt x="461446" y="578054"/>
                  </a:lnTo>
                  <a:lnTo>
                    <a:pt x="430330" y="612254"/>
                  </a:lnTo>
                  <a:lnTo>
                    <a:pt x="401913" y="648800"/>
                  </a:lnTo>
                  <a:lnTo>
                    <a:pt x="376354" y="687532"/>
                  </a:lnTo>
                  <a:lnTo>
                    <a:pt x="353811" y="728291"/>
                  </a:lnTo>
                  <a:lnTo>
                    <a:pt x="334441" y="770921"/>
                  </a:lnTo>
                  <a:lnTo>
                    <a:pt x="318404" y="815260"/>
                  </a:lnTo>
                  <a:lnTo>
                    <a:pt x="305856" y="861151"/>
                  </a:lnTo>
                  <a:lnTo>
                    <a:pt x="296957" y="908436"/>
                  </a:lnTo>
                  <a:lnTo>
                    <a:pt x="291865" y="956955"/>
                  </a:lnTo>
                  <a:lnTo>
                    <a:pt x="249159" y="978041"/>
                  </a:lnTo>
                  <a:lnTo>
                    <a:pt x="208935" y="1003049"/>
                  </a:lnTo>
                  <a:lnTo>
                    <a:pt x="171443" y="1031727"/>
                  </a:lnTo>
                  <a:lnTo>
                    <a:pt x="136936" y="1063825"/>
                  </a:lnTo>
                  <a:lnTo>
                    <a:pt x="105663" y="1099092"/>
                  </a:lnTo>
                  <a:lnTo>
                    <a:pt x="77875" y="1137278"/>
                  </a:lnTo>
                  <a:lnTo>
                    <a:pt x="53824" y="1178130"/>
                  </a:lnTo>
                  <a:lnTo>
                    <a:pt x="33760" y="1221399"/>
                  </a:lnTo>
                  <a:lnTo>
                    <a:pt x="17934" y="1266833"/>
                  </a:lnTo>
                  <a:lnTo>
                    <a:pt x="6597" y="1314181"/>
                  </a:lnTo>
                  <a:lnTo>
                    <a:pt x="0" y="1363194"/>
                  </a:lnTo>
                </a:path>
              </a:pathLst>
            </a:custGeom>
            <a:ln w="29215">
              <a:solidFill>
                <a:srgbClr val="BFE6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8247" y="5860062"/>
              <a:ext cx="97483" cy="97578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08550" y="5928280"/>
              <a:ext cx="97588" cy="97578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81630" y="6747197"/>
              <a:ext cx="97588" cy="97578"/>
            </a:xfrm>
            <a:prstGeom prst="rect">
              <a:avLst/>
            </a:prstGeom>
          </p:spPr>
        </p:pic>
        <p:pic>
          <p:nvPicPr>
            <p:cNvPr id="74" name="object 7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0005" y="6396171"/>
              <a:ext cx="97588" cy="97578"/>
            </a:xfrm>
            <a:prstGeom prst="rect">
              <a:avLst/>
            </a:prstGeom>
          </p:spPr>
        </p:pic>
        <p:sp>
          <p:nvSpPr>
            <p:cNvPr id="75" name="object 75" descr=""/>
            <p:cNvSpPr/>
            <p:nvPr/>
          </p:nvSpPr>
          <p:spPr>
            <a:xfrm>
              <a:off x="10812539" y="5677325"/>
              <a:ext cx="1402080" cy="1129030"/>
            </a:xfrm>
            <a:custGeom>
              <a:avLst/>
              <a:gdLst/>
              <a:ahLst/>
              <a:cxnLst/>
              <a:rect l="l" t="t" r="r" b="b"/>
              <a:pathLst>
                <a:path w="1402079" h="1129029">
                  <a:moveTo>
                    <a:pt x="46177" y="504405"/>
                  </a:moveTo>
                  <a:lnTo>
                    <a:pt x="44361" y="495427"/>
                  </a:lnTo>
                  <a:lnTo>
                    <a:pt x="39395" y="488086"/>
                  </a:lnTo>
                  <a:lnTo>
                    <a:pt x="32042" y="483133"/>
                  </a:lnTo>
                  <a:lnTo>
                    <a:pt x="23037" y="481317"/>
                  </a:lnTo>
                  <a:lnTo>
                    <a:pt x="14046" y="483133"/>
                  </a:lnTo>
                  <a:lnTo>
                    <a:pt x="6731" y="488086"/>
                  </a:lnTo>
                  <a:lnTo>
                    <a:pt x="1803" y="495427"/>
                  </a:lnTo>
                  <a:lnTo>
                    <a:pt x="0" y="504405"/>
                  </a:lnTo>
                  <a:lnTo>
                    <a:pt x="1803" y="513397"/>
                  </a:lnTo>
                  <a:lnTo>
                    <a:pt x="6731" y="520725"/>
                  </a:lnTo>
                  <a:lnTo>
                    <a:pt x="14046" y="525678"/>
                  </a:lnTo>
                  <a:lnTo>
                    <a:pt x="23037" y="527481"/>
                  </a:lnTo>
                  <a:lnTo>
                    <a:pt x="32042" y="525678"/>
                  </a:lnTo>
                  <a:lnTo>
                    <a:pt x="39395" y="520725"/>
                  </a:lnTo>
                  <a:lnTo>
                    <a:pt x="44361" y="513397"/>
                  </a:lnTo>
                  <a:lnTo>
                    <a:pt x="46177" y="504405"/>
                  </a:lnTo>
                  <a:close/>
                </a:path>
                <a:path w="1402079" h="1129029">
                  <a:moveTo>
                    <a:pt x="514337" y="530110"/>
                  </a:moveTo>
                  <a:lnTo>
                    <a:pt x="512521" y="521131"/>
                  </a:lnTo>
                  <a:lnTo>
                    <a:pt x="507555" y="513791"/>
                  </a:lnTo>
                  <a:lnTo>
                    <a:pt x="500202" y="508850"/>
                  </a:lnTo>
                  <a:lnTo>
                    <a:pt x="491197" y="507034"/>
                  </a:lnTo>
                  <a:lnTo>
                    <a:pt x="482244" y="508850"/>
                  </a:lnTo>
                  <a:lnTo>
                    <a:pt x="474929" y="513791"/>
                  </a:lnTo>
                  <a:lnTo>
                    <a:pt x="469976" y="521131"/>
                  </a:lnTo>
                  <a:lnTo>
                    <a:pt x="468160" y="530110"/>
                  </a:lnTo>
                  <a:lnTo>
                    <a:pt x="469976" y="539102"/>
                  </a:lnTo>
                  <a:lnTo>
                    <a:pt x="474929" y="546442"/>
                  </a:lnTo>
                  <a:lnTo>
                    <a:pt x="482244" y="551383"/>
                  </a:lnTo>
                  <a:lnTo>
                    <a:pt x="491197" y="553186"/>
                  </a:lnTo>
                  <a:lnTo>
                    <a:pt x="500202" y="551383"/>
                  </a:lnTo>
                  <a:lnTo>
                    <a:pt x="507555" y="546442"/>
                  </a:lnTo>
                  <a:lnTo>
                    <a:pt x="512521" y="539102"/>
                  </a:lnTo>
                  <a:lnTo>
                    <a:pt x="514337" y="530110"/>
                  </a:lnTo>
                  <a:close/>
                </a:path>
                <a:path w="1402079" h="1129029">
                  <a:moveTo>
                    <a:pt x="611924" y="23088"/>
                  </a:moveTo>
                  <a:lnTo>
                    <a:pt x="610108" y="14097"/>
                  </a:lnTo>
                  <a:lnTo>
                    <a:pt x="605142" y="6756"/>
                  </a:lnTo>
                  <a:lnTo>
                    <a:pt x="597789" y="1803"/>
                  </a:lnTo>
                  <a:lnTo>
                    <a:pt x="588784" y="0"/>
                  </a:lnTo>
                  <a:lnTo>
                    <a:pt x="579843" y="1803"/>
                  </a:lnTo>
                  <a:lnTo>
                    <a:pt x="572516" y="6756"/>
                  </a:lnTo>
                  <a:lnTo>
                    <a:pt x="567563" y="14097"/>
                  </a:lnTo>
                  <a:lnTo>
                    <a:pt x="565746" y="23088"/>
                  </a:lnTo>
                  <a:lnTo>
                    <a:pt x="567563" y="32067"/>
                  </a:lnTo>
                  <a:lnTo>
                    <a:pt x="572516" y="39408"/>
                  </a:lnTo>
                  <a:lnTo>
                    <a:pt x="579843" y="44348"/>
                  </a:lnTo>
                  <a:lnTo>
                    <a:pt x="588784" y="46164"/>
                  </a:lnTo>
                  <a:lnTo>
                    <a:pt x="597789" y="44348"/>
                  </a:lnTo>
                  <a:lnTo>
                    <a:pt x="605142" y="39408"/>
                  </a:lnTo>
                  <a:lnTo>
                    <a:pt x="610108" y="32067"/>
                  </a:lnTo>
                  <a:lnTo>
                    <a:pt x="611924" y="23088"/>
                  </a:lnTo>
                  <a:close/>
                </a:path>
                <a:path w="1402079" h="1129029">
                  <a:moveTo>
                    <a:pt x="826477" y="586066"/>
                  </a:moveTo>
                  <a:lnTo>
                    <a:pt x="824649" y="577075"/>
                  </a:lnTo>
                  <a:lnTo>
                    <a:pt x="819708" y="569747"/>
                  </a:lnTo>
                  <a:lnTo>
                    <a:pt x="812380" y="564794"/>
                  </a:lnTo>
                  <a:lnTo>
                    <a:pt x="803440" y="562978"/>
                  </a:lnTo>
                  <a:lnTo>
                    <a:pt x="794435" y="564794"/>
                  </a:lnTo>
                  <a:lnTo>
                    <a:pt x="787069" y="569747"/>
                  </a:lnTo>
                  <a:lnTo>
                    <a:pt x="782116" y="577075"/>
                  </a:lnTo>
                  <a:lnTo>
                    <a:pt x="780300" y="586066"/>
                  </a:lnTo>
                  <a:lnTo>
                    <a:pt x="782116" y="595045"/>
                  </a:lnTo>
                  <a:lnTo>
                    <a:pt x="787069" y="602386"/>
                  </a:lnTo>
                  <a:lnTo>
                    <a:pt x="794435" y="607326"/>
                  </a:lnTo>
                  <a:lnTo>
                    <a:pt x="803440" y="609142"/>
                  </a:lnTo>
                  <a:lnTo>
                    <a:pt x="812380" y="607326"/>
                  </a:lnTo>
                  <a:lnTo>
                    <a:pt x="819708" y="602386"/>
                  </a:lnTo>
                  <a:lnTo>
                    <a:pt x="824649" y="595045"/>
                  </a:lnTo>
                  <a:lnTo>
                    <a:pt x="826477" y="586066"/>
                  </a:lnTo>
                  <a:close/>
                </a:path>
                <a:path w="1402079" h="1129029">
                  <a:moveTo>
                    <a:pt x="1401851" y="1105369"/>
                  </a:moveTo>
                  <a:lnTo>
                    <a:pt x="1400048" y="1096378"/>
                  </a:lnTo>
                  <a:lnTo>
                    <a:pt x="1395120" y="1089037"/>
                  </a:lnTo>
                  <a:lnTo>
                    <a:pt x="1387805" y="1084097"/>
                  </a:lnTo>
                  <a:lnTo>
                    <a:pt x="1378813" y="1082281"/>
                  </a:lnTo>
                  <a:lnTo>
                    <a:pt x="1369822" y="1084097"/>
                  </a:lnTo>
                  <a:lnTo>
                    <a:pt x="1362506" y="1089037"/>
                  </a:lnTo>
                  <a:lnTo>
                    <a:pt x="1357579" y="1096378"/>
                  </a:lnTo>
                  <a:lnTo>
                    <a:pt x="1355775" y="1105369"/>
                  </a:lnTo>
                  <a:lnTo>
                    <a:pt x="1357579" y="1114348"/>
                  </a:lnTo>
                  <a:lnTo>
                    <a:pt x="1362506" y="1121689"/>
                  </a:lnTo>
                  <a:lnTo>
                    <a:pt x="1369822" y="1126642"/>
                  </a:lnTo>
                  <a:lnTo>
                    <a:pt x="1378813" y="1128458"/>
                  </a:lnTo>
                  <a:lnTo>
                    <a:pt x="1387805" y="1126642"/>
                  </a:lnTo>
                  <a:lnTo>
                    <a:pt x="1395120" y="1121689"/>
                  </a:lnTo>
                  <a:lnTo>
                    <a:pt x="1400048" y="1114348"/>
                  </a:lnTo>
                  <a:lnTo>
                    <a:pt x="1401851" y="1105369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450393" y="6241904"/>
              <a:ext cx="614045" cy="584835"/>
            </a:xfrm>
            <a:custGeom>
              <a:avLst/>
              <a:gdLst/>
              <a:ahLst/>
              <a:cxnLst/>
              <a:rect l="l" t="t" r="r" b="b"/>
              <a:pathLst>
                <a:path w="614045" h="584834">
                  <a:moveTo>
                    <a:pt x="525921" y="131472"/>
                  </a:moveTo>
                  <a:lnTo>
                    <a:pt x="525921" y="306765"/>
                  </a:lnTo>
                </a:path>
                <a:path w="614045" h="584834">
                  <a:moveTo>
                    <a:pt x="613562" y="219124"/>
                  </a:moveTo>
                  <a:lnTo>
                    <a:pt x="438175" y="219124"/>
                  </a:lnTo>
                </a:path>
                <a:path w="614045" h="584834">
                  <a:moveTo>
                    <a:pt x="87609" y="0"/>
                  </a:moveTo>
                  <a:lnTo>
                    <a:pt x="87609" y="175293"/>
                  </a:lnTo>
                </a:path>
                <a:path w="614045" h="584834">
                  <a:moveTo>
                    <a:pt x="175251" y="87651"/>
                  </a:moveTo>
                  <a:lnTo>
                    <a:pt x="0" y="87651"/>
                  </a:lnTo>
                </a:path>
                <a:path w="614045" h="584834">
                  <a:moveTo>
                    <a:pt x="233678" y="409024"/>
                  </a:moveTo>
                  <a:lnTo>
                    <a:pt x="233678" y="584317"/>
                  </a:lnTo>
                </a:path>
                <a:path w="614045" h="584834">
                  <a:moveTo>
                    <a:pt x="321320" y="496675"/>
                  </a:moveTo>
                  <a:lnTo>
                    <a:pt x="146037" y="496675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/>
          <p:nvPr/>
        </p:nvSpPr>
        <p:spPr>
          <a:xfrm>
            <a:off x="7430086" y="5901401"/>
            <a:ext cx="29209" cy="55880"/>
          </a:xfrm>
          <a:custGeom>
            <a:avLst/>
            <a:gdLst/>
            <a:ahLst/>
            <a:cxnLst/>
            <a:rect l="l" t="t" r="r" b="b"/>
            <a:pathLst>
              <a:path w="29209" h="55879">
                <a:moveTo>
                  <a:pt x="0" y="55506"/>
                </a:moveTo>
                <a:lnTo>
                  <a:pt x="29215" y="55506"/>
                </a:lnTo>
                <a:lnTo>
                  <a:pt x="29215" y="0"/>
                </a:lnTo>
                <a:lnTo>
                  <a:pt x="0" y="0"/>
                </a:lnTo>
                <a:lnTo>
                  <a:pt x="0" y="55506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 descr=""/>
          <p:cNvGrpSpPr/>
          <p:nvPr/>
        </p:nvGrpSpPr>
        <p:grpSpPr>
          <a:xfrm>
            <a:off x="7330603" y="6000874"/>
            <a:ext cx="228600" cy="128905"/>
            <a:chOff x="7330603" y="6000874"/>
            <a:chExt cx="228600" cy="128905"/>
          </a:xfrm>
        </p:grpSpPr>
        <p:sp>
          <p:nvSpPr>
            <p:cNvPr id="79" name="object 79" descr=""/>
            <p:cNvSpPr/>
            <p:nvPr/>
          </p:nvSpPr>
          <p:spPr>
            <a:xfrm>
              <a:off x="7430086" y="6074066"/>
              <a:ext cx="29209" cy="55880"/>
            </a:xfrm>
            <a:custGeom>
              <a:avLst/>
              <a:gdLst/>
              <a:ahLst/>
              <a:cxnLst/>
              <a:rect l="l" t="t" r="r" b="b"/>
              <a:pathLst>
                <a:path w="29209" h="55879">
                  <a:moveTo>
                    <a:pt x="0" y="55506"/>
                  </a:moveTo>
                  <a:lnTo>
                    <a:pt x="29215" y="55506"/>
                  </a:lnTo>
                  <a:lnTo>
                    <a:pt x="29215" y="0"/>
                  </a:lnTo>
                  <a:lnTo>
                    <a:pt x="0" y="0"/>
                  </a:lnTo>
                  <a:lnTo>
                    <a:pt x="0" y="55506"/>
                  </a:lnTo>
                  <a:close/>
                </a:path>
              </a:pathLst>
            </a:custGeom>
            <a:solidFill>
              <a:srgbClr val="FFE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7330603" y="6015481"/>
              <a:ext cx="228600" cy="0"/>
            </a:xfrm>
            <a:custGeom>
              <a:avLst/>
              <a:gdLst/>
              <a:ahLst/>
              <a:cxnLst/>
              <a:rect l="l" t="t" r="r" b="b"/>
              <a:pathLst>
                <a:path w="228600" h="0">
                  <a:moveTo>
                    <a:pt x="228181" y="0"/>
                  </a:moveTo>
                  <a:lnTo>
                    <a:pt x="172664" y="0"/>
                  </a:lnTo>
                </a:path>
                <a:path w="228600" h="0">
                  <a:moveTo>
                    <a:pt x="55516" y="0"/>
                  </a:moveTo>
                  <a:lnTo>
                    <a:pt x="0" y="0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 descr=""/>
          <p:cNvSpPr/>
          <p:nvPr/>
        </p:nvSpPr>
        <p:spPr>
          <a:xfrm>
            <a:off x="5829507" y="4918007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38"/>
                </a:moveTo>
                <a:lnTo>
                  <a:pt x="29215" y="82238"/>
                </a:lnTo>
                <a:lnTo>
                  <a:pt x="29215" y="0"/>
                </a:lnTo>
                <a:lnTo>
                  <a:pt x="0" y="0"/>
                </a:lnTo>
                <a:lnTo>
                  <a:pt x="0" y="8223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 descr=""/>
          <p:cNvSpPr/>
          <p:nvPr/>
        </p:nvSpPr>
        <p:spPr>
          <a:xfrm>
            <a:off x="5829507" y="5173057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38"/>
                </a:moveTo>
                <a:lnTo>
                  <a:pt x="29215" y="82238"/>
                </a:lnTo>
                <a:lnTo>
                  <a:pt x="29215" y="0"/>
                </a:lnTo>
                <a:lnTo>
                  <a:pt x="0" y="0"/>
                </a:lnTo>
                <a:lnTo>
                  <a:pt x="0" y="8223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 descr=""/>
          <p:cNvSpPr/>
          <p:nvPr/>
        </p:nvSpPr>
        <p:spPr>
          <a:xfrm>
            <a:off x="5930594" y="5086578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02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 descr=""/>
          <p:cNvSpPr/>
          <p:nvPr/>
        </p:nvSpPr>
        <p:spPr>
          <a:xfrm>
            <a:off x="5675397" y="5086578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238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 descr=""/>
          <p:cNvSpPr/>
          <p:nvPr/>
        </p:nvSpPr>
        <p:spPr>
          <a:xfrm>
            <a:off x="6173088" y="6325608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102"/>
                </a:moveTo>
                <a:lnTo>
                  <a:pt x="29215" y="82102"/>
                </a:lnTo>
                <a:lnTo>
                  <a:pt x="29215" y="0"/>
                </a:lnTo>
                <a:lnTo>
                  <a:pt x="0" y="0"/>
                </a:lnTo>
                <a:lnTo>
                  <a:pt x="0" y="82102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/>
          <p:nvPr/>
        </p:nvSpPr>
        <p:spPr>
          <a:xfrm>
            <a:off x="6173088" y="6580668"/>
            <a:ext cx="29209" cy="82550"/>
          </a:xfrm>
          <a:custGeom>
            <a:avLst/>
            <a:gdLst/>
            <a:ahLst/>
            <a:cxnLst/>
            <a:rect l="l" t="t" r="r" b="b"/>
            <a:pathLst>
              <a:path w="29210" h="82550">
                <a:moveTo>
                  <a:pt x="0" y="82238"/>
                </a:moveTo>
                <a:lnTo>
                  <a:pt x="29215" y="82238"/>
                </a:lnTo>
                <a:lnTo>
                  <a:pt x="29215" y="0"/>
                </a:lnTo>
                <a:lnTo>
                  <a:pt x="0" y="0"/>
                </a:lnTo>
                <a:lnTo>
                  <a:pt x="0" y="82238"/>
                </a:lnTo>
                <a:close/>
              </a:path>
            </a:pathLst>
          </a:custGeom>
          <a:solidFill>
            <a:srgbClr val="FFE8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/>
          <p:nvPr/>
        </p:nvSpPr>
        <p:spPr>
          <a:xfrm>
            <a:off x="6274175" y="6494189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238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 descr=""/>
          <p:cNvSpPr/>
          <p:nvPr/>
        </p:nvSpPr>
        <p:spPr>
          <a:xfrm>
            <a:off x="6019115" y="6494189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02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 descr=""/>
          <p:cNvSpPr/>
          <p:nvPr/>
        </p:nvSpPr>
        <p:spPr>
          <a:xfrm>
            <a:off x="13864080" y="4387447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248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 descr=""/>
          <p:cNvSpPr/>
          <p:nvPr/>
        </p:nvSpPr>
        <p:spPr>
          <a:xfrm>
            <a:off x="13864080" y="4642654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09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 descr=""/>
          <p:cNvSpPr/>
          <p:nvPr/>
        </p:nvSpPr>
        <p:spPr>
          <a:xfrm>
            <a:off x="13950570" y="455617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09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 descr=""/>
          <p:cNvSpPr/>
          <p:nvPr/>
        </p:nvSpPr>
        <p:spPr>
          <a:xfrm>
            <a:off x="13695395" y="455617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96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 descr=""/>
          <p:cNvSpPr/>
          <p:nvPr/>
        </p:nvSpPr>
        <p:spPr>
          <a:xfrm>
            <a:off x="13042430" y="4697867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60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 descr=""/>
          <p:cNvSpPr/>
          <p:nvPr/>
        </p:nvSpPr>
        <p:spPr>
          <a:xfrm>
            <a:off x="12943689" y="4796471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60">
                <a:moveTo>
                  <a:pt x="98740" y="50689"/>
                </a:moveTo>
                <a:lnTo>
                  <a:pt x="98740" y="98740"/>
                </a:lnTo>
              </a:path>
              <a:path w="197484" h="99060">
                <a:moveTo>
                  <a:pt x="197271" y="0"/>
                </a:moveTo>
                <a:lnTo>
                  <a:pt x="149210" y="0"/>
                </a:lnTo>
              </a:path>
              <a:path w="197484" h="99060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 descr=""/>
          <p:cNvSpPr/>
          <p:nvPr/>
        </p:nvSpPr>
        <p:spPr>
          <a:xfrm>
            <a:off x="13640841" y="5344266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60">
                <a:moveTo>
                  <a:pt x="0" y="0"/>
                </a:moveTo>
                <a:lnTo>
                  <a:pt x="0" y="4805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 descr=""/>
          <p:cNvSpPr/>
          <p:nvPr/>
        </p:nvSpPr>
        <p:spPr>
          <a:xfrm>
            <a:off x="13542309" y="5443006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60">
                <a:moveTo>
                  <a:pt x="98531" y="50542"/>
                </a:moveTo>
                <a:lnTo>
                  <a:pt x="98531" y="98604"/>
                </a:lnTo>
              </a:path>
              <a:path w="197484" h="99060">
                <a:moveTo>
                  <a:pt x="197271" y="0"/>
                </a:moveTo>
                <a:lnTo>
                  <a:pt x="149210" y="0"/>
                </a:lnTo>
              </a:path>
              <a:path w="197484" h="99060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 descr=""/>
          <p:cNvSpPr/>
          <p:nvPr/>
        </p:nvSpPr>
        <p:spPr>
          <a:xfrm>
            <a:off x="14765937" y="6117594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102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 descr=""/>
          <p:cNvSpPr/>
          <p:nvPr/>
        </p:nvSpPr>
        <p:spPr>
          <a:xfrm>
            <a:off x="14765937" y="6372654"/>
            <a:ext cx="0" cy="82550"/>
          </a:xfrm>
          <a:custGeom>
            <a:avLst/>
            <a:gdLst/>
            <a:ahLst/>
            <a:cxnLst/>
            <a:rect l="l" t="t" r="r" b="b"/>
            <a:pathLst>
              <a:path w="0" h="82550">
                <a:moveTo>
                  <a:pt x="0" y="0"/>
                </a:moveTo>
                <a:lnTo>
                  <a:pt x="0" y="82238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 descr=""/>
          <p:cNvSpPr/>
          <p:nvPr/>
        </p:nvSpPr>
        <p:spPr>
          <a:xfrm>
            <a:off x="14852426" y="628617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09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 descr=""/>
          <p:cNvSpPr/>
          <p:nvPr/>
        </p:nvSpPr>
        <p:spPr>
          <a:xfrm>
            <a:off x="14597251" y="6286175"/>
            <a:ext cx="82550" cy="0"/>
          </a:xfrm>
          <a:custGeom>
            <a:avLst/>
            <a:gdLst/>
            <a:ahLst/>
            <a:cxnLst/>
            <a:rect l="l" t="t" r="r" b="b"/>
            <a:pathLst>
              <a:path w="82550" h="0">
                <a:moveTo>
                  <a:pt x="82196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 descr=""/>
          <p:cNvSpPr/>
          <p:nvPr/>
        </p:nvSpPr>
        <p:spPr>
          <a:xfrm>
            <a:off x="14892112" y="6983400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59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 descr=""/>
          <p:cNvSpPr/>
          <p:nvPr/>
        </p:nvSpPr>
        <p:spPr>
          <a:xfrm>
            <a:off x="14793580" y="7082004"/>
            <a:ext cx="197485" cy="99060"/>
          </a:xfrm>
          <a:custGeom>
            <a:avLst/>
            <a:gdLst/>
            <a:ahLst/>
            <a:cxnLst/>
            <a:rect l="l" t="t" r="r" b="b"/>
            <a:pathLst>
              <a:path w="197484" h="99059">
                <a:moveTo>
                  <a:pt x="98531" y="50542"/>
                </a:moveTo>
                <a:lnTo>
                  <a:pt x="98531" y="98604"/>
                </a:lnTo>
              </a:path>
              <a:path w="197484" h="99059">
                <a:moveTo>
                  <a:pt x="197166" y="0"/>
                </a:moveTo>
                <a:lnTo>
                  <a:pt x="149105" y="0"/>
                </a:lnTo>
              </a:path>
              <a:path w="197484" h="99059">
                <a:moveTo>
                  <a:pt x="48061" y="0"/>
                </a:moveTo>
                <a:lnTo>
                  <a:pt x="0" y="0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 descr=""/>
          <p:cNvSpPr/>
          <p:nvPr/>
        </p:nvSpPr>
        <p:spPr>
          <a:xfrm>
            <a:off x="14128784" y="6839508"/>
            <a:ext cx="0" cy="48260"/>
          </a:xfrm>
          <a:custGeom>
            <a:avLst/>
            <a:gdLst/>
            <a:ahLst/>
            <a:cxnLst/>
            <a:rect l="l" t="t" r="r" b="b"/>
            <a:pathLst>
              <a:path w="0" h="48259">
                <a:moveTo>
                  <a:pt x="0" y="0"/>
                </a:moveTo>
                <a:lnTo>
                  <a:pt x="0" y="48061"/>
                </a:lnTo>
              </a:path>
            </a:pathLst>
          </a:custGeom>
          <a:ln w="29215">
            <a:solidFill>
              <a:srgbClr val="FFE895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04" name="object 104" descr=""/>
          <p:cNvGrpSpPr/>
          <p:nvPr/>
        </p:nvGrpSpPr>
        <p:grpSpPr>
          <a:xfrm>
            <a:off x="7971957" y="5282759"/>
            <a:ext cx="7753350" cy="6040755"/>
            <a:chOff x="7971957" y="5282759"/>
            <a:chExt cx="7753350" cy="6040755"/>
          </a:xfrm>
        </p:grpSpPr>
        <p:sp>
          <p:nvSpPr>
            <p:cNvPr id="105" name="object 105" descr=""/>
            <p:cNvSpPr/>
            <p:nvPr/>
          </p:nvSpPr>
          <p:spPr>
            <a:xfrm>
              <a:off x="14030148" y="6938260"/>
              <a:ext cx="197485" cy="99060"/>
            </a:xfrm>
            <a:custGeom>
              <a:avLst/>
              <a:gdLst/>
              <a:ahLst/>
              <a:cxnLst/>
              <a:rect l="l" t="t" r="r" b="b"/>
              <a:pathLst>
                <a:path w="197484" h="99059">
                  <a:moveTo>
                    <a:pt x="98635" y="50542"/>
                  </a:moveTo>
                  <a:lnTo>
                    <a:pt x="98635" y="98604"/>
                  </a:lnTo>
                </a:path>
                <a:path w="197484" h="99059">
                  <a:moveTo>
                    <a:pt x="197271" y="0"/>
                  </a:moveTo>
                  <a:lnTo>
                    <a:pt x="149210" y="0"/>
                  </a:lnTo>
                </a:path>
                <a:path w="197484" h="99059">
                  <a:moveTo>
                    <a:pt x="48061" y="0"/>
                  </a:moveTo>
                  <a:lnTo>
                    <a:pt x="0" y="0"/>
                  </a:lnTo>
                </a:path>
              </a:pathLst>
            </a:custGeom>
            <a:ln w="29215">
              <a:solidFill>
                <a:srgbClr val="FFE89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2094940" y="5665628"/>
              <a:ext cx="2168525" cy="3354704"/>
            </a:xfrm>
            <a:custGeom>
              <a:avLst/>
              <a:gdLst/>
              <a:ahLst/>
              <a:cxnLst/>
              <a:rect l="l" t="t" r="r" b="b"/>
              <a:pathLst>
                <a:path w="2168525" h="3354704">
                  <a:moveTo>
                    <a:pt x="2168394" y="0"/>
                  </a:moveTo>
                  <a:lnTo>
                    <a:pt x="1874476" y="229197"/>
                  </a:lnTo>
                  <a:lnTo>
                    <a:pt x="1814485" y="324012"/>
                  </a:lnTo>
                  <a:lnTo>
                    <a:pt x="17779" y="3163024"/>
                  </a:lnTo>
                  <a:lnTo>
                    <a:pt x="0" y="3209694"/>
                  </a:lnTo>
                  <a:lnTo>
                    <a:pt x="1431" y="3257900"/>
                  </a:lnTo>
                  <a:lnTo>
                    <a:pt x="20827" y="3302054"/>
                  </a:lnTo>
                  <a:lnTo>
                    <a:pt x="56940" y="3336568"/>
                  </a:lnTo>
                  <a:lnTo>
                    <a:pt x="103651" y="3354444"/>
                  </a:lnTo>
                  <a:lnTo>
                    <a:pt x="151924" y="3353053"/>
                  </a:lnTo>
                  <a:lnTo>
                    <a:pt x="196132" y="3333669"/>
                  </a:lnTo>
                  <a:lnTo>
                    <a:pt x="230652" y="3297564"/>
                  </a:lnTo>
                  <a:lnTo>
                    <a:pt x="2088606" y="361695"/>
                  </a:lnTo>
                  <a:lnTo>
                    <a:pt x="2168394" y="0"/>
                  </a:lnTo>
                  <a:close/>
                </a:path>
              </a:pathLst>
            </a:custGeom>
            <a:solidFill>
              <a:srgbClr val="F2B2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2094940" y="5665628"/>
              <a:ext cx="2168525" cy="3354704"/>
            </a:xfrm>
            <a:custGeom>
              <a:avLst/>
              <a:gdLst/>
              <a:ahLst/>
              <a:cxnLst/>
              <a:rect l="l" t="t" r="r" b="b"/>
              <a:pathLst>
                <a:path w="2168525" h="3354704">
                  <a:moveTo>
                    <a:pt x="2088606" y="361695"/>
                  </a:moveTo>
                  <a:lnTo>
                    <a:pt x="230652" y="3297564"/>
                  </a:lnTo>
                  <a:lnTo>
                    <a:pt x="196132" y="3333669"/>
                  </a:lnTo>
                  <a:lnTo>
                    <a:pt x="151924" y="3353053"/>
                  </a:lnTo>
                  <a:lnTo>
                    <a:pt x="103651" y="3354444"/>
                  </a:lnTo>
                  <a:lnTo>
                    <a:pt x="56940" y="3336568"/>
                  </a:lnTo>
                  <a:lnTo>
                    <a:pt x="20827" y="3302054"/>
                  </a:lnTo>
                  <a:lnTo>
                    <a:pt x="1431" y="3257900"/>
                  </a:lnTo>
                  <a:lnTo>
                    <a:pt x="0" y="3209694"/>
                  </a:lnTo>
                  <a:lnTo>
                    <a:pt x="17779" y="3163024"/>
                  </a:lnTo>
                  <a:lnTo>
                    <a:pt x="1060201" y="1515879"/>
                  </a:lnTo>
                  <a:lnTo>
                    <a:pt x="1601081" y="661224"/>
                  </a:lnTo>
                  <a:lnTo>
                    <a:pt x="1814485" y="324012"/>
                  </a:lnTo>
                  <a:lnTo>
                    <a:pt x="1874476" y="229197"/>
                  </a:lnTo>
                  <a:lnTo>
                    <a:pt x="2168394" y="0"/>
                  </a:lnTo>
                  <a:lnTo>
                    <a:pt x="2088501" y="361695"/>
                  </a:lnTo>
                  <a:close/>
                </a:path>
              </a:pathLst>
            </a:custGeom>
            <a:ln w="29215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31459" y="5888054"/>
              <a:ext cx="251132" cy="193164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12203921" y="5985105"/>
              <a:ext cx="1858010" cy="2837815"/>
            </a:xfrm>
            <a:custGeom>
              <a:avLst/>
              <a:gdLst/>
              <a:ahLst/>
              <a:cxnLst/>
              <a:rect l="l" t="t" r="r" b="b"/>
              <a:pathLst>
                <a:path w="1858009" h="2837815">
                  <a:moveTo>
                    <a:pt x="211826" y="2837704"/>
                  </a:moveTo>
                  <a:lnTo>
                    <a:pt x="0" y="2699080"/>
                  </a:lnTo>
                </a:path>
                <a:path w="1858009" h="2837815">
                  <a:moveTo>
                    <a:pt x="107745" y="2767297"/>
                  </a:moveTo>
                  <a:lnTo>
                    <a:pt x="1857535" y="0"/>
                  </a:lnTo>
                </a:path>
              </a:pathLst>
            </a:custGeom>
            <a:ln w="29215">
              <a:solidFill>
                <a:srgbClr val="EE7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2016059" y="6168974"/>
              <a:ext cx="946150" cy="2780030"/>
            </a:xfrm>
            <a:custGeom>
              <a:avLst/>
              <a:gdLst/>
              <a:ahLst/>
              <a:cxnLst/>
              <a:rect l="l" t="t" r="r" b="b"/>
              <a:pathLst>
                <a:path w="946150" h="2780029">
                  <a:moveTo>
                    <a:pt x="810356" y="0"/>
                  </a:moveTo>
                  <a:lnTo>
                    <a:pt x="2632" y="2688912"/>
                  </a:lnTo>
                  <a:lnTo>
                    <a:pt x="0" y="2716849"/>
                  </a:lnTo>
                  <a:lnTo>
                    <a:pt x="8038" y="2742734"/>
                  </a:lnTo>
                  <a:lnTo>
                    <a:pt x="25205" y="2763721"/>
                  </a:lnTo>
                  <a:lnTo>
                    <a:pt x="49960" y="2776962"/>
                  </a:lnTo>
                  <a:lnTo>
                    <a:pt x="77914" y="2779548"/>
                  </a:lnTo>
                  <a:lnTo>
                    <a:pt x="103807" y="2771492"/>
                  </a:lnTo>
                  <a:lnTo>
                    <a:pt x="124791" y="2754329"/>
                  </a:lnTo>
                  <a:lnTo>
                    <a:pt x="138020" y="2729592"/>
                  </a:lnTo>
                  <a:lnTo>
                    <a:pt x="945745" y="40668"/>
                  </a:lnTo>
                  <a:lnTo>
                    <a:pt x="810356" y="0"/>
                  </a:lnTo>
                  <a:close/>
                </a:path>
              </a:pathLst>
            </a:custGeom>
            <a:solidFill>
              <a:srgbClr val="82CD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2016059" y="6168974"/>
              <a:ext cx="946150" cy="2780030"/>
            </a:xfrm>
            <a:custGeom>
              <a:avLst/>
              <a:gdLst/>
              <a:ahLst/>
              <a:cxnLst/>
              <a:rect l="l" t="t" r="r" b="b"/>
              <a:pathLst>
                <a:path w="946150" h="2780029">
                  <a:moveTo>
                    <a:pt x="810356" y="0"/>
                  </a:moveTo>
                  <a:lnTo>
                    <a:pt x="945745" y="40668"/>
                  </a:lnTo>
                  <a:lnTo>
                    <a:pt x="138020" y="2729592"/>
                  </a:lnTo>
                  <a:lnTo>
                    <a:pt x="103807" y="2771492"/>
                  </a:lnTo>
                  <a:lnTo>
                    <a:pt x="77914" y="2779548"/>
                  </a:lnTo>
                  <a:lnTo>
                    <a:pt x="49960" y="2776962"/>
                  </a:lnTo>
                  <a:lnTo>
                    <a:pt x="25205" y="2763717"/>
                  </a:lnTo>
                  <a:lnTo>
                    <a:pt x="8038" y="2742730"/>
                  </a:lnTo>
                  <a:lnTo>
                    <a:pt x="0" y="2716847"/>
                  </a:lnTo>
                  <a:lnTo>
                    <a:pt x="2632" y="2688912"/>
                  </a:lnTo>
                  <a:lnTo>
                    <a:pt x="810356" y="0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2703639" y="5297367"/>
              <a:ext cx="514350" cy="921385"/>
            </a:xfrm>
            <a:custGeom>
              <a:avLst/>
              <a:gdLst/>
              <a:ahLst/>
              <a:cxnLst/>
              <a:rect l="l" t="t" r="r" b="b"/>
              <a:pathLst>
                <a:path w="514350" h="921385">
                  <a:moveTo>
                    <a:pt x="459100" y="0"/>
                  </a:moveTo>
                  <a:lnTo>
                    <a:pt x="145692" y="269665"/>
                  </a:lnTo>
                  <a:lnTo>
                    <a:pt x="3866" y="449847"/>
                  </a:lnTo>
                  <a:lnTo>
                    <a:pt x="0" y="621811"/>
                  </a:lnTo>
                  <a:lnTo>
                    <a:pt x="100473" y="866821"/>
                  </a:lnTo>
                  <a:lnTo>
                    <a:pt x="280362" y="920882"/>
                  </a:lnTo>
                  <a:lnTo>
                    <a:pt x="470365" y="675924"/>
                  </a:lnTo>
                  <a:lnTo>
                    <a:pt x="513798" y="370601"/>
                  </a:lnTo>
                  <a:lnTo>
                    <a:pt x="485197" y="110197"/>
                  </a:lnTo>
                  <a:lnTo>
                    <a:pt x="459100" y="0"/>
                  </a:lnTo>
                  <a:close/>
                </a:path>
              </a:pathLst>
            </a:custGeom>
            <a:solidFill>
              <a:srgbClr val="BFE6C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2703639" y="5297367"/>
              <a:ext cx="514350" cy="921385"/>
            </a:xfrm>
            <a:custGeom>
              <a:avLst/>
              <a:gdLst/>
              <a:ahLst/>
              <a:cxnLst/>
              <a:rect l="l" t="t" r="r" b="b"/>
              <a:pathLst>
                <a:path w="514350" h="921385">
                  <a:moveTo>
                    <a:pt x="459100" y="0"/>
                  </a:moveTo>
                  <a:lnTo>
                    <a:pt x="145692" y="269665"/>
                  </a:lnTo>
                  <a:lnTo>
                    <a:pt x="3866" y="449847"/>
                  </a:lnTo>
                  <a:lnTo>
                    <a:pt x="0" y="621811"/>
                  </a:lnTo>
                  <a:lnTo>
                    <a:pt x="100473" y="866821"/>
                  </a:lnTo>
                  <a:lnTo>
                    <a:pt x="280362" y="920882"/>
                  </a:lnTo>
                  <a:lnTo>
                    <a:pt x="470365" y="675924"/>
                  </a:lnTo>
                  <a:lnTo>
                    <a:pt x="513798" y="370601"/>
                  </a:lnTo>
                  <a:lnTo>
                    <a:pt x="485197" y="110197"/>
                  </a:lnTo>
                  <a:lnTo>
                    <a:pt x="459100" y="0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2782123" y="5590698"/>
              <a:ext cx="436880" cy="511809"/>
            </a:xfrm>
            <a:custGeom>
              <a:avLst/>
              <a:gdLst/>
              <a:ahLst/>
              <a:cxnLst/>
              <a:rect l="l" t="t" r="r" b="b"/>
              <a:pathLst>
                <a:path w="436880" h="511810">
                  <a:moveTo>
                    <a:pt x="396323" y="373224"/>
                  </a:moveTo>
                  <a:lnTo>
                    <a:pt x="138634" y="511701"/>
                  </a:lnTo>
                  <a:lnTo>
                    <a:pt x="0" y="254170"/>
                  </a:lnTo>
                </a:path>
                <a:path w="436880" h="511810">
                  <a:moveTo>
                    <a:pt x="436426" y="220286"/>
                  </a:moveTo>
                  <a:lnTo>
                    <a:pt x="187847" y="348240"/>
                  </a:lnTo>
                  <a:lnTo>
                    <a:pt x="56647" y="103420"/>
                  </a:lnTo>
                </a:path>
                <a:path w="436880" h="511810">
                  <a:moveTo>
                    <a:pt x="434122" y="71128"/>
                  </a:moveTo>
                  <a:lnTo>
                    <a:pt x="227532" y="182151"/>
                  </a:lnTo>
                  <a:lnTo>
                    <a:pt x="193901" y="119570"/>
                  </a:lnTo>
                  <a:lnTo>
                    <a:pt x="172481" y="79735"/>
                  </a:lnTo>
                  <a:lnTo>
                    <a:pt x="154085" y="45571"/>
                  </a:lnTo>
                  <a:lnTo>
                    <a:pt x="129524" y="0"/>
                  </a:lnTo>
                </a:path>
              </a:pathLst>
            </a:custGeom>
            <a:ln w="14607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5" name="object 11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1957" y="6183404"/>
              <a:ext cx="7752742" cy="5139759"/>
            </a:xfrm>
            <a:prstGeom prst="rect">
              <a:avLst/>
            </a:prstGeom>
          </p:spPr>
        </p:pic>
        <p:sp>
          <p:nvSpPr>
            <p:cNvPr id="116" name="object 116" descr=""/>
            <p:cNvSpPr/>
            <p:nvPr/>
          </p:nvSpPr>
          <p:spPr>
            <a:xfrm>
              <a:off x="10067662" y="11020259"/>
              <a:ext cx="2254250" cy="288925"/>
            </a:xfrm>
            <a:custGeom>
              <a:avLst/>
              <a:gdLst/>
              <a:ahLst/>
              <a:cxnLst/>
              <a:rect l="l" t="t" r="r" b="b"/>
              <a:pathLst>
                <a:path w="2254250" h="288925">
                  <a:moveTo>
                    <a:pt x="2253826" y="0"/>
                  </a:moveTo>
                  <a:lnTo>
                    <a:pt x="0" y="0"/>
                  </a:lnTo>
                  <a:lnTo>
                    <a:pt x="0" y="288297"/>
                  </a:lnTo>
                  <a:lnTo>
                    <a:pt x="2253826" y="288297"/>
                  </a:lnTo>
                  <a:lnTo>
                    <a:pt x="2253826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067662" y="11020259"/>
              <a:ext cx="2254250" cy="288925"/>
            </a:xfrm>
            <a:custGeom>
              <a:avLst/>
              <a:gdLst/>
              <a:ahLst/>
              <a:cxnLst/>
              <a:rect l="l" t="t" r="r" b="b"/>
              <a:pathLst>
                <a:path w="2254250" h="288925">
                  <a:moveTo>
                    <a:pt x="2253826" y="288297"/>
                  </a:moveTo>
                  <a:lnTo>
                    <a:pt x="2253826" y="0"/>
                  </a:lnTo>
                  <a:lnTo>
                    <a:pt x="0" y="0"/>
                  </a:lnTo>
                  <a:lnTo>
                    <a:pt x="0" y="288297"/>
                  </a:lnTo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206431" y="11025523"/>
              <a:ext cx="338455" cy="283210"/>
            </a:xfrm>
            <a:custGeom>
              <a:avLst/>
              <a:gdLst/>
              <a:ahLst/>
              <a:cxnLst/>
              <a:rect l="l" t="t" r="r" b="b"/>
              <a:pathLst>
                <a:path w="338454" h="283209">
                  <a:moveTo>
                    <a:pt x="29222" y="0"/>
                  </a:moveTo>
                  <a:lnTo>
                    <a:pt x="0" y="0"/>
                  </a:lnTo>
                  <a:lnTo>
                    <a:pt x="0" y="283032"/>
                  </a:lnTo>
                  <a:lnTo>
                    <a:pt x="29222" y="283032"/>
                  </a:lnTo>
                  <a:lnTo>
                    <a:pt x="29222" y="0"/>
                  </a:lnTo>
                  <a:close/>
                </a:path>
                <a:path w="338454" h="283209">
                  <a:moveTo>
                    <a:pt x="172377" y="0"/>
                  </a:moveTo>
                  <a:lnTo>
                    <a:pt x="143167" y="0"/>
                  </a:lnTo>
                  <a:lnTo>
                    <a:pt x="143167" y="283032"/>
                  </a:lnTo>
                  <a:lnTo>
                    <a:pt x="172377" y="283032"/>
                  </a:lnTo>
                  <a:lnTo>
                    <a:pt x="172377" y="0"/>
                  </a:lnTo>
                  <a:close/>
                </a:path>
                <a:path w="338454" h="283209">
                  <a:moveTo>
                    <a:pt x="253314" y="0"/>
                  </a:moveTo>
                  <a:lnTo>
                    <a:pt x="224091" y="0"/>
                  </a:lnTo>
                  <a:lnTo>
                    <a:pt x="224091" y="283032"/>
                  </a:lnTo>
                  <a:lnTo>
                    <a:pt x="253314" y="283032"/>
                  </a:lnTo>
                  <a:lnTo>
                    <a:pt x="253314" y="0"/>
                  </a:lnTo>
                  <a:close/>
                </a:path>
                <a:path w="338454" h="283209">
                  <a:moveTo>
                    <a:pt x="337896" y="0"/>
                  </a:moveTo>
                  <a:lnTo>
                    <a:pt x="308686" y="0"/>
                  </a:lnTo>
                  <a:lnTo>
                    <a:pt x="308686" y="283032"/>
                  </a:lnTo>
                  <a:lnTo>
                    <a:pt x="337896" y="283032"/>
                  </a:lnTo>
                  <a:lnTo>
                    <a:pt x="337896" y="0"/>
                  </a:lnTo>
                  <a:close/>
                </a:path>
              </a:pathLst>
            </a:custGeom>
            <a:solidFill>
              <a:srgbClr val="82CD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538003" y="9291863"/>
              <a:ext cx="1316990" cy="1316355"/>
            </a:xfrm>
            <a:custGeom>
              <a:avLst/>
              <a:gdLst/>
              <a:ahLst/>
              <a:cxnLst/>
              <a:rect l="l" t="t" r="r" b="b"/>
              <a:pathLst>
                <a:path w="1316990" h="1316354">
                  <a:moveTo>
                    <a:pt x="658409" y="0"/>
                  </a:moveTo>
                  <a:lnTo>
                    <a:pt x="611385" y="1652"/>
                  </a:lnTo>
                  <a:lnTo>
                    <a:pt x="565254" y="6535"/>
                  </a:lnTo>
                  <a:lnTo>
                    <a:pt x="520127" y="14537"/>
                  </a:lnTo>
                  <a:lnTo>
                    <a:pt x="476116" y="25546"/>
                  </a:lnTo>
                  <a:lnTo>
                    <a:pt x="433332" y="39453"/>
                  </a:lnTo>
                  <a:lnTo>
                    <a:pt x="391886" y="56144"/>
                  </a:lnTo>
                  <a:lnTo>
                    <a:pt x="351890" y="75508"/>
                  </a:lnTo>
                  <a:lnTo>
                    <a:pt x="313455" y="97435"/>
                  </a:lnTo>
                  <a:lnTo>
                    <a:pt x="276692" y="121813"/>
                  </a:lnTo>
                  <a:lnTo>
                    <a:pt x="241714" y="148531"/>
                  </a:lnTo>
                  <a:lnTo>
                    <a:pt x="208630" y="177477"/>
                  </a:lnTo>
                  <a:lnTo>
                    <a:pt x="177553" y="208539"/>
                  </a:lnTo>
                  <a:lnTo>
                    <a:pt x="148595" y="241607"/>
                  </a:lnTo>
                  <a:lnTo>
                    <a:pt x="121865" y="276569"/>
                  </a:lnTo>
                  <a:lnTo>
                    <a:pt x="97476" y="313314"/>
                  </a:lnTo>
                  <a:lnTo>
                    <a:pt x="75540" y="351730"/>
                  </a:lnTo>
                  <a:lnTo>
                    <a:pt x="56167" y="391706"/>
                  </a:lnTo>
                  <a:lnTo>
                    <a:pt x="39469" y="433130"/>
                  </a:lnTo>
                  <a:lnTo>
                    <a:pt x="25557" y="475892"/>
                  </a:lnTo>
                  <a:lnTo>
                    <a:pt x="14543" y="519880"/>
                  </a:lnTo>
                  <a:lnTo>
                    <a:pt x="6537" y="564982"/>
                  </a:lnTo>
                  <a:lnTo>
                    <a:pt x="1653" y="611087"/>
                  </a:lnTo>
                  <a:lnTo>
                    <a:pt x="0" y="658084"/>
                  </a:lnTo>
                  <a:lnTo>
                    <a:pt x="1653" y="705081"/>
                  </a:lnTo>
                  <a:lnTo>
                    <a:pt x="6537" y="751186"/>
                  </a:lnTo>
                  <a:lnTo>
                    <a:pt x="14543" y="796287"/>
                  </a:lnTo>
                  <a:lnTo>
                    <a:pt x="25557" y="840275"/>
                  </a:lnTo>
                  <a:lnTo>
                    <a:pt x="39469" y="883036"/>
                  </a:lnTo>
                  <a:lnTo>
                    <a:pt x="56167" y="924460"/>
                  </a:lnTo>
                  <a:lnTo>
                    <a:pt x="75540" y="964436"/>
                  </a:lnTo>
                  <a:lnTo>
                    <a:pt x="97476" y="1002852"/>
                  </a:lnTo>
                  <a:lnTo>
                    <a:pt x="121865" y="1039597"/>
                  </a:lnTo>
                  <a:lnTo>
                    <a:pt x="148595" y="1074558"/>
                  </a:lnTo>
                  <a:lnTo>
                    <a:pt x="177553" y="1107626"/>
                  </a:lnTo>
                  <a:lnTo>
                    <a:pt x="208630" y="1138689"/>
                  </a:lnTo>
                  <a:lnTo>
                    <a:pt x="241714" y="1167634"/>
                  </a:lnTo>
                  <a:lnTo>
                    <a:pt x="276692" y="1194352"/>
                  </a:lnTo>
                  <a:lnTo>
                    <a:pt x="313455" y="1218730"/>
                  </a:lnTo>
                  <a:lnTo>
                    <a:pt x="351890" y="1240657"/>
                  </a:lnTo>
                  <a:lnTo>
                    <a:pt x="391886" y="1260021"/>
                  </a:lnTo>
                  <a:lnTo>
                    <a:pt x="433332" y="1276713"/>
                  </a:lnTo>
                  <a:lnTo>
                    <a:pt x="476116" y="1290619"/>
                  </a:lnTo>
                  <a:lnTo>
                    <a:pt x="520127" y="1301628"/>
                  </a:lnTo>
                  <a:lnTo>
                    <a:pt x="565254" y="1309630"/>
                  </a:lnTo>
                  <a:lnTo>
                    <a:pt x="611385" y="1314513"/>
                  </a:lnTo>
                  <a:lnTo>
                    <a:pt x="658409" y="1316166"/>
                  </a:lnTo>
                  <a:lnTo>
                    <a:pt x="705433" y="1314513"/>
                  </a:lnTo>
                  <a:lnTo>
                    <a:pt x="751564" y="1309630"/>
                  </a:lnTo>
                  <a:lnTo>
                    <a:pt x="796690" y="1301628"/>
                  </a:lnTo>
                  <a:lnTo>
                    <a:pt x="840702" y="1290619"/>
                  </a:lnTo>
                  <a:lnTo>
                    <a:pt x="883486" y="1276713"/>
                  </a:lnTo>
                  <a:lnTo>
                    <a:pt x="924932" y="1260021"/>
                  </a:lnTo>
                  <a:lnTo>
                    <a:pt x="964928" y="1240657"/>
                  </a:lnTo>
                  <a:lnTo>
                    <a:pt x="1003363" y="1218730"/>
                  </a:lnTo>
                  <a:lnTo>
                    <a:pt x="1040125" y="1194352"/>
                  </a:lnTo>
                  <a:lnTo>
                    <a:pt x="1075104" y="1167634"/>
                  </a:lnTo>
                  <a:lnTo>
                    <a:pt x="1108187" y="1138689"/>
                  </a:lnTo>
                  <a:lnTo>
                    <a:pt x="1139264" y="1107626"/>
                  </a:lnTo>
                  <a:lnTo>
                    <a:pt x="1168223" y="1074558"/>
                  </a:lnTo>
                  <a:lnTo>
                    <a:pt x="1194952" y="1039597"/>
                  </a:lnTo>
                  <a:lnTo>
                    <a:pt x="1219341" y="1002852"/>
                  </a:lnTo>
                  <a:lnTo>
                    <a:pt x="1241278" y="964436"/>
                  </a:lnTo>
                  <a:lnTo>
                    <a:pt x="1260651" y="924460"/>
                  </a:lnTo>
                  <a:lnTo>
                    <a:pt x="1277349" y="883036"/>
                  </a:lnTo>
                  <a:lnTo>
                    <a:pt x="1291261" y="840275"/>
                  </a:lnTo>
                  <a:lnTo>
                    <a:pt x="1302275" y="796287"/>
                  </a:lnTo>
                  <a:lnTo>
                    <a:pt x="1310280" y="751186"/>
                  </a:lnTo>
                  <a:lnTo>
                    <a:pt x="1315165" y="705081"/>
                  </a:lnTo>
                  <a:lnTo>
                    <a:pt x="1316818" y="658084"/>
                  </a:lnTo>
                  <a:lnTo>
                    <a:pt x="1315165" y="611087"/>
                  </a:lnTo>
                  <a:lnTo>
                    <a:pt x="1310280" y="564982"/>
                  </a:lnTo>
                  <a:lnTo>
                    <a:pt x="1302275" y="519880"/>
                  </a:lnTo>
                  <a:lnTo>
                    <a:pt x="1291261" y="475892"/>
                  </a:lnTo>
                  <a:lnTo>
                    <a:pt x="1277349" y="433130"/>
                  </a:lnTo>
                  <a:lnTo>
                    <a:pt x="1260651" y="391706"/>
                  </a:lnTo>
                  <a:lnTo>
                    <a:pt x="1241278" y="351730"/>
                  </a:lnTo>
                  <a:lnTo>
                    <a:pt x="1219341" y="313314"/>
                  </a:lnTo>
                  <a:lnTo>
                    <a:pt x="1194952" y="276569"/>
                  </a:lnTo>
                  <a:lnTo>
                    <a:pt x="1168223" y="241607"/>
                  </a:lnTo>
                  <a:lnTo>
                    <a:pt x="1139264" y="208539"/>
                  </a:lnTo>
                  <a:lnTo>
                    <a:pt x="1108187" y="177477"/>
                  </a:lnTo>
                  <a:lnTo>
                    <a:pt x="1075104" y="148531"/>
                  </a:lnTo>
                  <a:lnTo>
                    <a:pt x="1040125" y="121813"/>
                  </a:lnTo>
                  <a:lnTo>
                    <a:pt x="1003363" y="97435"/>
                  </a:lnTo>
                  <a:lnTo>
                    <a:pt x="964928" y="75508"/>
                  </a:lnTo>
                  <a:lnTo>
                    <a:pt x="924932" y="56144"/>
                  </a:lnTo>
                  <a:lnTo>
                    <a:pt x="883486" y="39453"/>
                  </a:lnTo>
                  <a:lnTo>
                    <a:pt x="840702" y="25546"/>
                  </a:lnTo>
                  <a:lnTo>
                    <a:pt x="796690" y="14537"/>
                  </a:lnTo>
                  <a:lnTo>
                    <a:pt x="751564" y="6535"/>
                  </a:lnTo>
                  <a:lnTo>
                    <a:pt x="705433" y="1652"/>
                  </a:lnTo>
                  <a:lnTo>
                    <a:pt x="658409" y="0"/>
                  </a:lnTo>
                  <a:close/>
                </a:path>
              </a:pathLst>
            </a:custGeom>
            <a:solidFill>
              <a:srgbClr val="0D242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538003" y="9291863"/>
              <a:ext cx="1316990" cy="1316355"/>
            </a:xfrm>
            <a:custGeom>
              <a:avLst/>
              <a:gdLst/>
              <a:ahLst/>
              <a:cxnLst/>
              <a:rect l="l" t="t" r="r" b="b"/>
              <a:pathLst>
                <a:path w="1316990" h="1316354">
                  <a:moveTo>
                    <a:pt x="658409" y="1316166"/>
                  </a:moveTo>
                  <a:lnTo>
                    <a:pt x="705433" y="1314513"/>
                  </a:lnTo>
                  <a:lnTo>
                    <a:pt x="751564" y="1309630"/>
                  </a:lnTo>
                  <a:lnTo>
                    <a:pt x="796690" y="1301628"/>
                  </a:lnTo>
                  <a:lnTo>
                    <a:pt x="840702" y="1290619"/>
                  </a:lnTo>
                  <a:lnTo>
                    <a:pt x="883486" y="1276713"/>
                  </a:lnTo>
                  <a:lnTo>
                    <a:pt x="924932" y="1260021"/>
                  </a:lnTo>
                  <a:lnTo>
                    <a:pt x="964928" y="1240657"/>
                  </a:lnTo>
                  <a:lnTo>
                    <a:pt x="1003363" y="1218730"/>
                  </a:lnTo>
                  <a:lnTo>
                    <a:pt x="1040125" y="1194352"/>
                  </a:lnTo>
                  <a:lnTo>
                    <a:pt x="1075104" y="1167634"/>
                  </a:lnTo>
                  <a:lnTo>
                    <a:pt x="1108187" y="1138689"/>
                  </a:lnTo>
                  <a:lnTo>
                    <a:pt x="1139264" y="1107626"/>
                  </a:lnTo>
                  <a:lnTo>
                    <a:pt x="1168223" y="1074558"/>
                  </a:lnTo>
                  <a:lnTo>
                    <a:pt x="1194952" y="1039597"/>
                  </a:lnTo>
                  <a:lnTo>
                    <a:pt x="1219341" y="1002852"/>
                  </a:lnTo>
                  <a:lnTo>
                    <a:pt x="1241278" y="964436"/>
                  </a:lnTo>
                  <a:lnTo>
                    <a:pt x="1260651" y="924460"/>
                  </a:lnTo>
                  <a:lnTo>
                    <a:pt x="1277349" y="883036"/>
                  </a:lnTo>
                  <a:lnTo>
                    <a:pt x="1291261" y="840275"/>
                  </a:lnTo>
                  <a:lnTo>
                    <a:pt x="1302275" y="796287"/>
                  </a:lnTo>
                  <a:lnTo>
                    <a:pt x="1310280" y="751186"/>
                  </a:lnTo>
                  <a:lnTo>
                    <a:pt x="1315165" y="705081"/>
                  </a:lnTo>
                  <a:lnTo>
                    <a:pt x="1316818" y="658084"/>
                  </a:lnTo>
                  <a:lnTo>
                    <a:pt x="1315165" y="611087"/>
                  </a:lnTo>
                  <a:lnTo>
                    <a:pt x="1310280" y="564982"/>
                  </a:lnTo>
                  <a:lnTo>
                    <a:pt x="1302275" y="519880"/>
                  </a:lnTo>
                  <a:lnTo>
                    <a:pt x="1291261" y="475892"/>
                  </a:lnTo>
                  <a:lnTo>
                    <a:pt x="1277349" y="433130"/>
                  </a:lnTo>
                  <a:lnTo>
                    <a:pt x="1260651" y="391706"/>
                  </a:lnTo>
                  <a:lnTo>
                    <a:pt x="1241278" y="351730"/>
                  </a:lnTo>
                  <a:lnTo>
                    <a:pt x="1219341" y="313314"/>
                  </a:lnTo>
                  <a:lnTo>
                    <a:pt x="1194952" y="276569"/>
                  </a:lnTo>
                  <a:lnTo>
                    <a:pt x="1168223" y="241607"/>
                  </a:lnTo>
                  <a:lnTo>
                    <a:pt x="1139264" y="208539"/>
                  </a:lnTo>
                  <a:lnTo>
                    <a:pt x="1108187" y="177477"/>
                  </a:lnTo>
                  <a:lnTo>
                    <a:pt x="1075104" y="148531"/>
                  </a:lnTo>
                  <a:lnTo>
                    <a:pt x="1040125" y="121813"/>
                  </a:lnTo>
                  <a:lnTo>
                    <a:pt x="1003363" y="97435"/>
                  </a:lnTo>
                  <a:lnTo>
                    <a:pt x="964928" y="75508"/>
                  </a:lnTo>
                  <a:lnTo>
                    <a:pt x="924932" y="56144"/>
                  </a:lnTo>
                  <a:lnTo>
                    <a:pt x="883486" y="39453"/>
                  </a:lnTo>
                  <a:lnTo>
                    <a:pt x="840702" y="25546"/>
                  </a:lnTo>
                  <a:lnTo>
                    <a:pt x="796690" y="14537"/>
                  </a:lnTo>
                  <a:lnTo>
                    <a:pt x="751564" y="6535"/>
                  </a:lnTo>
                  <a:lnTo>
                    <a:pt x="705433" y="1652"/>
                  </a:lnTo>
                  <a:lnTo>
                    <a:pt x="658409" y="0"/>
                  </a:lnTo>
                  <a:lnTo>
                    <a:pt x="611385" y="1652"/>
                  </a:lnTo>
                  <a:lnTo>
                    <a:pt x="565254" y="6535"/>
                  </a:lnTo>
                  <a:lnTo>
                    <a:pt x="520127" y="14537"/>
                  </a:lnTo>
                  <a:lnTo>
                    <a:pt x="476116" y="25546"/>
                  </a:lnTo>
                  <a:lnTo>
                    <a:pt x="433332" y="39453"/>
                  </a:lnTo>
                  <a:lnTo>
                    <a:pt x="391886" y="56144"/>
                  </a:lnTo>
                  <a:lnTo>
                    <a:pt x="351890" y="75508"/>
                  </a:lnTo>
                  <a:lnTo>
                    <a:pt x="313455" y="97435"/>
                  </a:lnTo>
                  <a:lnTo>
                    <a:pt x="276692" y="121813"/>
                  </a:lnTo>
                  <a:lnTo>
                    <a:pt x="241714" y="148531"/>
                  </a:lnTo>
                  <a:lnTo>
                    <a:pt x="208630" y="177477"/>
                  </a:lnTo>
                  <a:lnTo>
                    <a:pt x="177553" y="208539"/>
                  </a:lnTo>
                  <a:lnTo>
                    <a:pt x="148595" y="241607"/>
                  </a:lnTo>
                  <a:lnTo>
                    <a:pt x="121865" y="276569"/>
                  </a:lnTo>
                  <a:lnTo>
                    <a:pt x="97476" y="313314"/>
                  </a:lnTo>
                  <a:lnTo>
                    <a:pt x="75540" y="351730"/>
                  </a:lnTo>
                  <a:lnTo>
                    <a:pt x="56167" y="391706"/>
                  </a:lnTo>
                  <a:lnTo>
                    <a:pt x="39469" y="433130"/>
                  </a:lnTo>
                  <a:lnTo>
                    <a:pt x="25557" y="475892"/>
                  </a:lnTo>
                  <a:lnTo>
                    <a:pt x="14543" y="519880"/>
                  </a:lnTo>
                  <a:lnTo>
                    <a:pt x="6537" y="564982"/>
                  </a:lnTo>
                  <a:lnTo>
                    <a:pt x="1653" y="611087"/>
                  </a:lnTo>
                  <a:lnTo>
                    <a:pt x="0" y="658084"/>
                  </a:lnTo>
                  <a:lnTo>
                    <a:pt x="1653" y="705081"/>
                  </a:lnTo>
                  <a:lnTo>
                    <a:pt x="6537" y="751186"/>
                  </a:lnTo>
                  <a:lnTo>
                    <a:pt x="14543" y="796287"/>
                  </a:lnTo>
                  <a:lnTo>
                    <a:pt x="25557" y="840275"/>
                  </a:lnTo>
                  <a:lnTo>
                    <a:pt x="39469" y="883036"/>
                  </a:lnTo>
                  <a:lnTo>
                    <a:pt x="56167" y="924460"/>
                  </a:lnTo>
                  <a:lnTo>
                    <a:pt x="75540" y="964436"/>
                  </a:lnTo>
                  <a:lnTo>
                    <a:pt x="97476" y="1002852"/>
                  </a:lnTo>
                  <a:lnTo>
                    <a:pt x="121865" y="1039597"/>
                  </a:lnTo>
                  <a:lnTo>
                    <a:pt x="148595" y="1074558"/>
                  </a:lnTo>
                  <a:lnTo>
                    <a:pt x="177553" y="1107626"/>
                  </a:lnTo>
                  <a:lnTo>
                    <a:pt x="208630" y="1138689"/>
                  </a:lnTo>
                  <a:lnTo>
                    <a:pt x="241714" y="1167634"/>
                  </a:lnTo>
                  <a:lnTo>
                    <a:pt x="276692" y="1194352"/>
                  </a:lnTo>
                  <a:lnTo>
                    <a:pt x="313455" y="1218730"/>
                  </a:lnTo>
                  <a:lnTo>
                    <a:pt x="351890" y="1240657"/>
                  </a:lnTo>
                  <a:lnTo>
                    <a:pt x="391886" y="1260021"/>
                  </a:lnTo>
                  <a:lnTo>
                    <a:pt x="433332" y="1276713"/>
                  </a:lnTo>
                  <a:lnTo>
                    <a:pt x="476116" y="1290619"/>
                  </a:lnTo>
                  <a:lnTo>
                    <a:pt x="520127" y="1301628"/>
                  </a:lnTo>
                  <a:lnTo>
                    <a:pt x="565254" y="1309630"/>
                  </a:lnTo>
                  <a:lnTo>
                    <a:pt x="611385" y="1314513"/>
                  </a:lnTo>
                  <a:lnTo>
                    <a:pt x="658409" y="1316166"/>
                  </a:lnTo>
                  <a:close/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764099" y="9657769"/>
              <a:ext cx="871219" cy="688340"/>
            </a:xfrm>
            <a:custGeom>
              <a:avLst/>
              <a:gdLst/>
              <a:ahLst/>
              <a:cxnLst/>
              <a:rect l="l" t="t" r="r" b="b"/>
              <a:pathLst>
                <a:path w="871220" h="688340">
                  <a:moveTo>
                    <a:pt x="575241" y="642178"/>
                  </a:moveTo>
                  <a:lnTo>
                    <a:pt x="602660" y="613519"/>
                  </a:lnTo>
                  <a:lnTo>
                    <a:pt x="623511" y="579858"/>
                  </a:lnTo>
                  <a:lnTo>
                    <a:pt x="637868" y="541923"/>
                  </a:lnTo>
                  <a:lnTo>
                    <a:pt x="645804" y="500440"/>
                  </a:lnTo>
                  <a:lnTo>
                    <a:pt x="647392" y="456138"/>
                  </a:lnTo>
                  <a:lnTo>
                    <a:pt x="642704" y="409744"/>
                  </a:lnTo>
                  <a:lnTo>
                    <a:pt x="631815" y="361985"/>
                  </a:lnTo>
                  <a:lnTo>
                    <a:pt x="614797" y="313590"/>
                  </a:lnTo>
                  <a:lnTo>
                    <a:pt x="591724" y="265285"/>
                  </a:lnTo>
                  <a:lnTo>
                    <a:pt x="562668" y="217798"/>
                  </a:lnTo>
                  <a:lnTo>
                    <a:pt x="527703" y="171857"/>
                  </a:lnTo>
                  <a:lnTo>
                    <a:pt x="488316" y="129644"/>
                  </a:lnTo>
                  <a:lnTo>
                    <a:pt x="446412" y="92994"/>
                  </a:lnTo>
                  <a:lnTo>
                    <a:pt x="402697" y="62100"/>
                  </a:lnTo>
                  <a:lnTo>
                    <a:pt x="357871" y="37158"/>
                  </a:lnTo>
                  <a:lnTo>
                    <a:pt x="312640" y="18364"/>
                  </a:lnTo>
                  <a:lnTo>
                    <a:pt x="267707" y="5913"/>
                  </a:lnTo>
                  <a:lnTo>
                    <a:pt x="223774" y="0"/>
                  </a:lnTo>
                  <a:lnTo>
                    <a:pt x="181545" y="819"/>
                  </a:lnTo>
                  <a:lnTo>
                    <a:pt x="141723" y="8568"/>
                  </a:lnTo>
                  <a:lnTo>
                    <a:pt x="105012" y="23440"/>
                  </a:lnTo>
                  <a:lnTo>
                    <a:pt x="72115" y="45631"/>
                  </a:lnTo>
                  <a:lnTo>
                    <a:pt x="44698" y="74285"/>
                  </a:lnTo>
                  <a:lnTo>
                    <a:pt x="23853" y="107941"/>
                  </a:lnTo>
                  <a:lnTo>
                    <a:pt x="9504" y="145874"/>
                  </a:lnTo>
                  <a:lnTo>
                    <a:pt x="1578" y="187354"/>
                  </a:lnTo>
                  <a:lnTo>
                    <a:pt x="0" y="231655"/>
                  </a:lnTo>
                  <a:lnTo>
                    <a:pt x="4694" y="278049"/>
                  </a:lnTo>
                  <a:lnTo>
                    <a:pt x="15587" y="325809"/>
                  </a:lnTo>
                  <a:lnTo>
                    <a:pt x="32604" y="374206"/>
                  </a:lnTo>
                  <a:lnTo>
                    <a:pt x="55670" y="422514"/>
                  </a:lnTo>
                  <a:lnTo>
                    <a:pt x="84711" y="470005"/>
                  </a:lnTo>
                  <a:lnTo>
                    <a:pt x="119653" y="515952"/>
                  </a:lnTo>
                  <a:lnTo>
                    <a:pt x="159042" y="558163"/>
                  </a:lnTo>
                  <a:lnTo>
                    <a:pt x="200952" y="594813"/>
                  </a:lnTo>
                  <a:lnTo>
                    <a:pt x="244676" y="625706"/>
                  </a:lnTo>
                  <a:lnTo>
                    <a:pt x="289511" y="650646"/>
                  </a:lnTo>
                  <a:lnTo>
                    <a:pt x="334751" y="669439"/>
                  </a:lnTo>
                  <a:lnTo>
                    <a:pt x="379691" y="681890"/>
                  </a:lnTo>
                  <a:lnTo>
                    <a:pt x="423628" y="687803"/>
                  </a:lnTo>
                  <a:lnTo>
                    <a:pt x="465856" y="686983"/>
                  </a:lnTo>
                  <a:lnTo>
                    <a:pt x="505671" y="679236"/>
                  </a:lnTo>
                  <a:lnTo>
                    <a:pt x="542367" y="664366"/>
                  </a:lnTo>
                  <a:lnTo>
                    <a:pt x="575241" y="642178"/>
                  </a:lnTo>
                  <a:close/>
                </a:path>
                <a:path w="871220" h="688340">
                  <a:moveTo>
                    <a:pt x="751466" y="515941"/>
                  </a:moveTo>
                  <a:lnTo>
                    <a:pt x="786431" y="469997"/>
                  </a:lnTo>
                  <a:lnTo>
                    <a:pt x="815487" y="422509"/>
                  </a:lnTo>
                  <a:lnTo>
                    <a:pt x="838560" y="374202"/>
                  </a:lnTo>
                  <a:lnTo>
                    <a:pt x="855578" y="325806"/>
                  </a:lnTo>
                  <a:lnTo>
                    <a:pt x="866467" y="278048"/>
                  </a:lnTo>
                  <a:lnTo>
                    <a:pt x="871155" y="231654"/>
                  </a:lnTo>
                  <a:lnTo>
                    <a:pt x="869567" y="187354"/>
                  </a:lnTo>
                  <a:lnTo>
                    <a:pt x="861631" y="145874"/>
                  </a:lnTo>
                  <a:lnTo>
                    <a:pt x="847274" y="107941"/>
                  </a:lnTo>
                  <a:lnTo>
                    <a:pt x="826423" y="74285"/>
                  </a:lnTo>
                  <a:lnTo>
                    <a:pt x="799004" y="45631"/>
                  </a:lnTo>
                  <a:lnTo>
                    <a:pt x="766130" y="23440"/>
                  </a:lnTo>
                  <a:lnTo>
                    <a:pt x="729434" y="8568"/>
                  </a:lnTo>
                  <a:lnTo>
                    <a:pt x="689619" y="819"/>
                  </a:lnTo>
                  <a:lnTo>
                    <a:pt x="647391" y="0"/>
                  </a:lnTo>
                  <a:lnTo>
                    <a:pt x="603454" y="5913"/>
                  </a:lnTo>
                  <a:lnTo>
                    <a:pt x="558514" y="18364"/>
                  </a:lnTo>
                  <a:lnTo>
                    <a:pt x="513274" y="37158"/>
                  </a:lnTo>
                  <a:lnTo>
                    <a:pt x="468439" y="62100"/>
                  </a:lnTo>
                  <a:lnTo>
                    <a:pt x="424715" y="92994"/>
                  </a:lnTo>
                  <a:lnTo>
                    <a:pt x="382805" y="129644"/>
                  </a:lnTo>
                  <a:lnTo>
                    <a:pt x="343416" y="171857"/>
                  </a:lnTo>
                  <a:lnTo>
                    <a:pt x="308477" y="217798"/>
                  </a:lnTo>
                  <a:lnTo>
                    <a:pt x="279442" y="265285"/>
                  </a:lnTo>
                  <a:lnTo>
                    <a:pt x="256386" y="313590"/>
                  </a:lnTo>
                  <a:lnTo>
                    <a:pt x="239381" y="361986"/>
                  </a:lnTo>
                  <a:lnTo>
                    <a:pt x="228502" y="409744"/>
                  </a:lnTo>
                  <a:lnTo>
                    <a:pt x="223822" y="456139"/>
                  </a:lnTo>
                  <a:lnTo>
                    <a:pt x="225414" y="500441"/>
                  </a:lnTo>
                  <a:lnTo>
                    <a:pt x="233353" y="541924"/>
                  </a:lnTo>
                  <a:lnTo>
                    <a:pt x="247711" y="579860"/>
                  </a:lnTo>
                  <a:lnTo>
                    <a:pt x="268563" y="613522"/>
                  </a:lnTo>
                  <a:lnTo>
                    <a:pt x="295982" y="642182"/>
                  </a:lnTo>
                  <a:lnTo>
                    <a:pt x="328856" y="664369"/>
                  </a:lnTo>
                  <a:lnTo>
                    <a:pt x="365552" y="679238"/>
                  </a:lnTo>
                  <a:lnTo>
                    <a:pt x="405365" y="686985"/>
                  </a:lnTo>
                  <a:lnTo>
                    <a:pt x="447590" y="687804"/>
                  </a:lnTo>
                  <a:lnTo>
                    <a:pt x="491522" y="681890"/>
                  </a:lnTo>
                  <a:lnTo>
                    <a:pt x="536456" y="669438"/>
                  </a:lnTo>
                  <a:lnTo>
                    <a:pt x="581686" y="650644"/>
                  </a:lnTo>
                  <a:lnTo>
                    <a:pt x="626507" y="625702"/>
                  </a:lnTo>
                  <a:lnTo>
                    <a:pt x="670214" y="594807"/>
                  </a:lnTo>
                  <a:lnTo>
                    <a:pt x="712102" y="558155"/>
                  </a:lnTo>
                  <a:lnTo>
                    <a:pt x="751466" y="515941"/>
                  </a:lnTo>
                  <a:close/>
                </a:path>
              </a:pathLst>
            </a:custGeom>
            <a:ln w="29215">
              <a:solidFill>
                <a:srgbClr val="82CDB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2" name="object 122" descr=""/>
          <p:cNvGrpSpPr/>
          <p:nvPr/>
        </p:nvGrpSpPr>
        <p:grpSpPr>
          <a:xfrm>
            <a:off x="6020727" y="8846619"/>
            <a:ext cx="1564640" cy="2477135"/>
            <a:chOff x="6020727" y="8846619"/>
            <a:chExt cx="1564640" cy="2477135"/>
          </a:xfrm>
        </p:grpSpPr>
        <p:sp>
          <p:nvSpPr>
            <p:cNvPr id="123" name="object 123" descr=""/>
            <p:cNvSpPr/>
            <p:nvPr/>
          </p:nvSpPr>
          <p:spPr>
            <a:xfrm>
              <a:off x="6035334" y="8861227"/>
              <a:ext cx="1535430" cy="2447925"/>
            </a:xfrm>
            <a:custGeom>
              <a:avLst/>
              <a:gdLst/>
              <a:ahLst/>
              <a:cxnLst/>
              <a:rect l="l" t="t" r="r" b="b"/>
              <a:pathLst>
                <a:path w="1535429" h="2447925">
                  <a:moveTo>
                    <a:pt x="1235386" y="534067"/>
                  </a:moveTo>
                  <a:lnTo>
                    <a:pt x="299603" y="534067"/>
                  </a:lnTo>
                  <a:lnTo>
                    <a:pt x="250997" y="537987"/>
                  </a:lnTo>
                  <a:lnTo>
                    <a:pt x="204891" y="549335"/>
                  </a:lnTo>
                  <a:lnTo>
                    <a:pt x="161902" y="567495"/>
                  </a:lnTo>
                  <a:lnTo>
                    <a:pt x="122645" y="591850"/>
                  </a:lnTo>
                  <a:lnTo>
                    <a:pt x="87738" y="621783"/>
                  </a:lnTo>
                  <a:lnTo>
                    <a:pt x="57795" y="656677"/>
                  </a:lnTo>
                  <a:lnTo>
                    <a:pt x="33434" y="695914"/>
                  </a:lnTo>
                  <a:lnTo>
                    <a:pt x="15270" y="738880"/>
                  </a:lnTo>
                  <a:lnTo>
                    <a:pt x="3920" y="784955"/>
                  </a:lnTo>
                  <a:lnTo>
                    <a:pt x="0" y="833524"/>
                  </a:lnTo>
                  <a:lnTo>
                    <a:pt x="0" y="2447328"/>
                  </a:lnTo>
                  <a:lnTo>
                    <a:pt x="1534989" y="2447328"/>
                  </a:lnTo>
                  <a:lnTo>
                    <a:pt x="1534989" y="833524"/>
                  </a:lnTo>
                  <a:lnTo>
                    <a:pt x="1531069" y="784955"/>
                  </a:lnTo>
                  <a:lnTo>
                    <a:pt x="1519719" y="738880"/>
                  </a:lnTo>
                  <a:lnTo>
                    <a:pt x="1501555" y="695914"/>
                  </a:lnTo>
                  <a:lnTo>
                    <a:pt x="1477194" y="656677"/>
                  </a:lnTo>
                  <a:lnTo>
                    <a:pt x="1447251" y="621783"/>
                  </a:lnTo>
                  <a:lnTo>
                    <a:pt x="1412344" y="591850"/>
                  </a:lnTo>
                  <a:lnTo>
                    <a:pt x="1373087" y="567495"/>
                  </a:lnTo>
                  <a:lnTo>
                    <a:pt x="1330098" y="549335"/>
                  </a:lnTo>
                  <a:lnTo>
                    <a:pt x="1283992" y="537987"/>
                  </a:lnTo>
                  <a:lnTo>
                    <a:pt x="1235386" y="534067"/>
                  </a:lnTo>
                  <a:close/>
                </a:path>
                <a:path w="1535429" h="2447925">
                  <a:moveTo>
                    <a:pt x="1050303" y="0"/>
                  </a:moveTo>
                  <a:lnTo>
                    <a:pt x="484686" y="13004"/>
                  </a:lnTo>
                  <a:lnTo>
                    <a:pt x="484686" y="534067"/>
                  </a:lnTo>
                  <a:lnTo>
                    <a:pt x="1050303" y="534067"/>
                  </a:lnTo>
                  <a:lnTo>
                    <a:pt x="105030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6035334" y="8861227"/>
              <a:ext cx="1535430" cy="2447925"/>
            </a:xfrm>
            <a:custGeom>
              <a:avLst/>
              <a:gdLst/>
              <a:ahLst/>
              <a:cxnLst/>
              <a:rect l="l" t="t" r="r" b="b"/>
              <a:pathLst>
                <a:path w="1535429" h="2447925">
                  <a:moveTo>
                    <a:pt x="484686" y="13004"/>
                  </a:moveTo>
                  <a:lnTo>
                    <a:pt x="484686" y="534067"/>
                  </a:lnTo>
                  <a:lnTo>
                    <a:pt x="299603" y="534067"/>
                  </a:lnTo>
                  <a:lnTo>
                    <a:pt x="250997" y="537987"/>
                  </a:lnTo>
                  <a:lnTo>
                    <a:pt x="204891" y="549335"/>
                  </a:lnTo>
                  <a:lnTo>
                    <a:pt x="161902" y="567495"/>
                  </a:lnTo>
                  <a:lnTo>
                    <a:pt x="122645" y="591850"/>
                  </a:lnTo>
                  <a:lnTo>
                    <a:pt x="87738" y="621783"/>
                  </a:lnTo>
                  <a:lnTo>
                    <a:pt x="57795" y="656677"/>
                  </a:lnTo>
                  <a:lnTo>
                    <a:pt x="33434" y="695915"/>
                  </a:lnTo>
                  <a:lnTo>
                    <a:pt x="15270" y="738880"/>
                  </a:lnTo>
                  <a:lnTo>
                    <a:pt x="3920" y="784955"/>
                  </a:lnTo>
                  <a:lnTo>
                    <a:pt x="0" y="833524"/>
                  </a:lnTo>
                  <a:lnTo>
                    <a:pt x="0" y="2447328"/>
                  </a:lnTo>
                </a:path>
                <a:path w="1535429" h="2447925">
                  <a:moveTo>
                    <a:pt x="1534990" y="2447328"/>
                  </a:moveTo>
                  <a:lnTo>
                    <a:pt x="1534990" y="833524"/>
                  </a:lnTo>
                  <a:lnTo>
                    <a:pt x="1531069" y="784955"/>
                  </a:lnTo>
                  <a:lnTo>
                    <a:pt x="1519719" y="738880"/>
                  </a:lnTo>
                  <a:lnTo>
                    <a:pt x="1501555" y="695915"/>
                  </a:lnTo>
                  <a:lnTo>
                    <a:pt x="1477194" y="656677"/>
                  </a:lnTo>
                  <a:lnTo>
                    <a:pt x="1447251" y="621783"/>
                  </a:lnTo>
                  <a:lnTo>
                    <a:pt x="1412344" y="591850"/>
                  </a:lnTo>
                  <a:lnTo>
                    <a:pt x="1373087" y="567495"/>
                  </a:lnTo>
                  <a:lnTo>
                    <a:pt x="1330098" y="549335"/>
                  </a:lnTo>
                  <a:lnTo>
                    <a:pt x="1283992" y="537987"/>
                  </a:lnTo>
                  <a:lnTo>
                    <a:pt x="1235386" y="534067"/>
                  </a:lnTo>
                  <a:lnTo>
                    <a:pt x="1050303" y="534067"/>
                  </a:lnTo>
                  <a:lnTo>
                    <a:pt x="1050303" y="0"/>
                  </a:lnTo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5" name="object 125" descr=""/>
          <p:cNvGrpSpPr/>
          <p:nvPr/>
        </p:nvGrpSpPr>
        <p:grpSpPr>
          <a:xfrm>
            <a:off x="6329827" y="8480118"/>
            <a:ext cx="946150" cy="396240"/>
            <a:chOff x="6329827" y="8480118"/>
            <a:chExt cx="946150" cy="396240"/>
          </a:xfrm>
        </p:grpSpPr>
        <p:sp>
          <p:nvSpPr>
            <p:cNvPr id="126" name="object 126" descr=""/>
            <p:cNvSpPr/>
            <p:nvPr/>
          </p:nvSpPr>
          <p:spPr>
            <a:xfrm>
              <a:off x="6520021" y="8494725"/>
              <a:ext cx="565785" cy="213995"/>
            </a:xfrm>
            <a:custGeom>
              <a:avLst/>
              <a:gdLst/>
              <a:ahLst/>
              <a:cxnLst/>
              <a:rect l="l" t="t" r="r" b="b"/>
              <a:pathLst>
                <a:path w="565784" h="213995">
                  <a:moveTo>
                    <a:pt x="565762" y="0"/>
                  </a:moveTo>
                  <a:lnTo>
                    <a:pt x="0" y="0"/>
                  </a:lnTo>
                  <a:lnTo>
                    <a:pt x="0" y="213700"/>
                  </a:lnTo>
                  <a:lnTo>
                    <a:pt x="565762" y="204067"/>
                  </a:lnTo>
                  <a:lnTo>
                    <a:pt x="565762" y="0"/>
                  </a:lnTo>
                  <a:close/>
                </a:path>
              </a:pathLst>
            </a:custGeom>
            <a:solidFill>
              <a:srgbClr val="FFE89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6520021" y="8494725"/>
              <a:ext cx="565785" cy="213995"/>
            </a:xfrm>
            <a:custGeom>
              <a:avLst/>
              <a:gdLst/>
              <a:ahLst/>
              <a:cxnLst/>
              <a:rect l="l" t="t" r="r" b="b"/>
              <a:pathLst>
                <a:path w="565784" h="213995">
                  <a:moveTo>
                    <a:pt x="565762" y="204067"/>
                  </a:moveTo>
                  <a:lnTo>
                    <a:pt x="565762" y="0"/>
                  </a:lnTo>
                  <a:lnTo>
                    <a:pt x="0" y="0"/>
                  </a:lnTo>
                  <a:lnTo>
                    <a:pt x="0" y="213700"/>
                  </a:lnTo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6344434" y="8705215"/>
              <a:ext cx="916940" cy="156210"/>
            </a:xfrm>
            <a:custGeom>
              <a:avLst/>
              <a:gdLst/>
              <a:ahLst/>
              <a:cxnLst/>
              <a:rect l="l" t="t" r="r" b="b"/>
              <a:pathLst>
                <a:path w="916940" h="156209">
                  <a:moveTo>
                    <a:pt x="916783" y="0"/>
                  </a:moveTo>
                  <a:lnTo>
                    <a:pt x="0" y="0"/>
                  </a:lnTo>
                  <a:lnTo>
                    <a:pt x="0" y="156012"/>
                  </a:lnTo>
                  <a:lnTo>
                    <a:pt x="916783" y="156012"/>
                  </a:lnTo>
                  <a:lnTo>
                    <a:pt x="916783" y="0"/>
                  </a:lnTo>
                  <a:close/>
                </a:path>
              </a:pathLst>
            </a:custGeom>
            <a:solidFill>
              <a:srgbClr val="D9DA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6344434" y="8705215"/>
              <a:ext cx="916940" cy="156210"/>
            </a:xfrm>
            <a:custGeom>
              <a:avLst/>
              <a:gdLst/>
              <a:ahLst/>
              <a:cxnLst/>
              <a:rect l="l" t="t" r="r" b="b"/>
              <a:pathLst>
                <a:path w="916940" h="156209">
                  <a:moveTo>
                    <a:pt x="0" y="156012"/>
                  </a:moveTo>
                  <a:lnTo>
                    <a:pt x="916783" y="156012"/>
                  </a:lnTo>
                  <a:lnTo>
                    <a:pt x="916783" y="0"/>
                  </a:lnTo>
                  <a:lnTo>
                    <a:pt x="0" y="0"/>
                  </a:lnTo>
                  <a:lnTo>
                    <a:pt x="0" y="156012"/>
                  </a:lnTo>
                  <a:close/>
                </a:path>
              </a:pathLst>
            </a:custGeom>
            <a:ln w="29215">
              <a:solidFill>
                <a:srgbClr val="84919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0" name="object 130" descr=""/>
          <p:cNvGrpSpPr/>
          <p:nvPr/>
        </p:nvGrpSpPr>
        <p:grpSpPr>
          <a:xfrm>
            <a:off x="6378768" y="9892252"/>
            <a:ext cx="848994" cy="902335"/>
            <a:chOff x="6378768" y="9892252"/>
            <a:chExt cx="848994" cy="902335"/>
          </a:xfrm>
        </p:grpSpPr>
        <p:sp>
          <p:nvSpPr>
            <p:cNvPr id="131" name="object 131" descr=""/>
            <p:cNvSpPr/>
            <p:nvPr/>
          </p:nvSpPr>
          <p:spPr>
            <a:xfrm>
              <a:off x="6393376" y="9906860"/>
              <a:ext cx="819785" cy="873125"/>
            </a:xfrm>
            <a:custGeom>
              <a:avLst/>
              <a:gdLst/>
              <a:ahLst/>
              <a:cxnLst/>
              <a:rect l="l" t="t" r="r" b="b"/>
              <a:pathLst>
                <a:path w="819784" h="873125">
                  <a:moveTo>
                    <a:pt x="409600" y="0"/>
                  </a:moveTo>
                  <a:lnTo>
                    <a:pt x="361848" y="2754"/>
                  </a:lnTo>
                  <a:lnTo>
                    <a:pt x="315709" y="10814"/>
                  </a:lnTo>
                  <a:lnTo>
                    <a:pt x="271493" y="23871"/>
                  </a:lnTo>
                  <a:lnTo>
                    <a:pt x="229506" y="41618"/>
                  </a:lnTo>
                  <a:lnTo>
                    <a:pt x="190056" y="63748"/>
                  </a:lnTo>
                  <a:lnTo>
                    <a:pt x="153452" y="89953"/>
                  </a:lnTo>
                  <a:lnTo>
                    <a:pt x="120001" y="119927"/>
                  </a:lnTo>
                  <a:lnTo>
                    <a:pt x="90011" y="153362"/>
                  </a:lnTo>
                  <a:lnTo>
                    <a:pt x="63791" y="189951"/>
                  </a:lnTo>
                  <a:lnTo>
                    <a:pt x="41647" y="229386"/>
                  </a:lnTo>
                  <a:lnTo>
                    <a:pt x="23888" y="271361"/>
                  </a:lnTo>
                  <a:lnTo>
                    <a:pt x="10822" y="315568"/>
                  </a:lnTo>
                  <a:lnTo>
                    <a:pt x="2756" y="361699"/>
                  </a:lnTo>
                  <a:lnTo>
                    <a:pt x="0" y="409448"/>
                  </a:lnTo>
                  <a:lnTo>
                    <a:pt x="2756" y="457198"/>
                  </a:lnTo>
                  <a:lnTo>
                    <a:pt x="10822" y="503330"/>
                  </a:lnTo>
                  <a:lnTo>
                    <a:pt x="23888" y="547538"/>
                  </a:lnTo>
                  <a:lnTo>
                    <a:pt x="41647" y="589514"/>
                  </a:lnTo>
                  <a:lnTo>
                    <a:pt x="63791" y="628950"/>
                  </a:lnTo>
                  <a:lnTo>
                    <a:pt x="90011" y="665539"/>
                  </a:lnTo>
                  <a:lnTo>
                    <a:pt x="120001" y="698975"/>
                  </a:lnTo>
                  <a:lnTo>
                    <a:pt x="153452" y="728949"/>
                  </a:lnTo>
                  <a:lnTo>
                    <a:pt x="190056" y="755155"/>
                  </a:lnTo>
                  <a:lnTo>
                    <a:pt x="229506" y="777286"/>
                  </a:lnTo>
                  <a:lnTo>
                    <a:pt x="271493" y="795033"/>
                  </a:lnTo>
                  <a:lnTo>
                    <a:pt x="315709" y="808090"/>
                  </a:lnTo>
                  <a:lnTo>
                    <a:pt x="361848" y="816150"/>
                  </a:lnTo>
                  <a:lnTo>
                    <a:pt x="409600" y="818904"/>
                  </a:lnTo>
                  <a:lnTo>
                    <a:pt x="448660" y="817047"/>
                  </a:lnTo>
                  <a:lnTo>
                    <a:pt x="486652" y="811601"/>
                  </a:lnTo>
                  <a:lnTo>
                    <a:pt x="523439" y="802758"/>
                  </a:lnTo>
                  <a:lnTo>
                    <a:pt x="558883" y="790711"/>
                  </a:lnTo>
                  <a:lnTo>
                    <a:pt x="769536" y="872514"/>
                  </a:lnTo>
                  <a:lnTo>
                    <a:pt x="718407" y="678378"/>
                  </a:lnTo>
                  <a:lnTo>
                    <a:pt x="718260" y="678378"/>
                  </a:lnTo>
                  <a:lnTo>
                    <a:pt x="747548" y="640603"/>
                  </a:lnTo>
                  <a:lnTo>
                    <a:pt x="772348" y="599534"/>
                  </a:lnTo>
                  <a:lnTo>
                    <a:pt x="792286" y="555527"/>
                  </a:lnTo>
                  <a:lnTo>
                    <a:pt x="806989" y="508939"/>
                  </a:lnTo>
                  <a:lnTo>
                    <a:pt x="816085" y="460127"/>
                  </a:lnTo>
                  <a:lnTo>
                    <a:pt x="819200" y="409448"/>
                  </a:lnTo>
                  <a:lnTo>
                    <a:pt x="816443" y="361699"/>
                  </a:lnTo>
                  <a:lnTo>
                    <a:pt x="808377" y="315568"/>
                  </a:lnTo>
                  <a:lnTo>
                    <a:pt x="795311" y="271361"/>
                  </a:lnTo>
                  <a:lnTo>
                    <a:pt x="777552" y="229386"/>
                  </a:lnTo>
                  <a:lnTo>
                    <a:pt x="755409" y="189951"/>
                  </a:lnTo>
                  <a:lnTo>
                    <a:pt x="729188" y="153362"/>
                  </a:lnTo>
                  <a:lnTo>
                    <a:pt x="699198" y="119927"/>
                  </a:lnTo>
                  <a:lnTo>
                    <a:pt x="665747" y="89953"/>
                  </a:lnTo>
                  <a:lnTo>
                    <a:pt x="629143" y="63748"/>
                  </a:lnTo>
                  <a:lnTo>
                    <a:pt x="589693" y="41618"/>
                  </a:lnTo>
                  <a:lnTo>
                    <a:pt x="547706" y="23871"/>
                  </a:lnTo>
                  <a:lnTo>
                    <a:pt x="503490" y="10814"/>
                  </a:lnTo>
                  <a:lnTo>
                    <a:pt x="457352" y="2754"/>
                  </a:lnTo>
                  <a:lnTo>
                    <a:pt x="409600" y="0"/>
                  </a:lnTo>
                  <a:close/>
                </a:path>
              </a:pathLst>
            </a:custGeom>
            <a:solidFill>
              <a:srgbClr val="92CA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6393376" y="9906860"/>
              <a:ext cx="819785" cy="873125"/>
            </a:xfrm>
            <a:custGeom>
              <a:avLst/>
              <a:gdLst/>
              <a:ahLst/>
              <a:cxnLst/>
              <a:rect l="l" t="t" r="r" b="b"/>
              <a:pathLst>
                <a:path w="819784" h="873125">
                  <a:moveTo>
                    <a:pt x="718260" y="678378"/>
                  </a:moveTo>
                  <a:lnTo>
                    <a:pt x="747548" y="640603"/>
                  </a:lnTo>
                  <a:lnTo>
                    <a:pt x="772348" y="599534"/>
                  </a:lnTo>
                  <a:lnTo>
                    <a:pt x="792286" y="555527"/>
                  </a:lnTo>
                  <a:lnTo>
                    <a:pt x="806989" y="508939"/>
                  </a:lnTo>
                  <a:lnTo>
                    <a:pt x="816085" y="460127"/>
                  </a:lnTo>
                  <a:lnTo>
                    <a:pt x="819200" y="409448"/>
                  </a:lnTo>
                  <a:lnTo>
                    <a:pt x="816443" y="361699"/>
                  </a:lnTo>
                  <a:lnTo>
                    <a:pt x="808377" y="315568"/>
                  </a:lnTo>
                  <a:lnTo>
                    <a:pt x="795311" y="271361"/>
                  </a:lnTo>
                  <a:lnTo>
                    <a:pt x="777552" y="229386"/>
                  </a:lnTo>
                  <a:lnTo>
                    <a:pt x="755409" y="189951"/>
                  </a:lnTo>
                  <a:lnTo>
                    <a:pt x="729188" y="153362"/>
                  </a:lnTo>
                  <a:lnTo>
                    <a:pt x="699198" y="119927"/>
                  </a:lnTo>
                  <a:lnTo>
                    <a:pt x="665747" y="89953"/>
                  </a:lnTo>
                  <a:lnTo>
                    <a:pt x="629143" y="63748"/>
                  </a:lnTo>
                  <a:lnTo>
                    <a:pt x="589693" y="41618"/>
                  </a:lnTo>
                  <a:lnTo>
                    <a:pt x="547706" y="23871"/>
                  </a:lnTo>
                  <a:lnTo>
                    <a:pt x="503490" y="10814"/>
                  </a:lnTo>
                  <a:lnTo>
                    <a:pt x="457352" y="2754"/>
                  </a:lnTo>
                  <a:lnTo>
                    <a:pt x="409600" y="0"/>
                  </a:lnTo>
                  <a:lnTo>
                    <a:pt x="361848" y="2754"/>
                  </a:lnTo>
                  <a:lnTo>
                    <a:pt x="315709" y="10814"/>
                  </a:lnTo>
                  <a:lnTo>
                    <a:pt x="271493" y="23871"/>
                  </a:lnTo>
                  <a:lnTo>
                    <a:pt x="229506" y="41618"/>
                  </a:lnTo>
                  <a:lnTo>
                    <a:pt x="190056" y="63748"/>
                  </a:lnTo>
                  <a:lnTo>
                    <a:pt x="153452" y="89953"/>
                  </a:lnTo>
                  <a:lnTo>
                    <a:pt x="120001" y="119927"/>
                  </a:lnTo>
                  <a:lnTo>
                    <a:pt x="90011" y="153362"/>
                  </a:lnTo>
                  <a:lnTo>
                    <a:pt x="63791" y="189951"/>
                  </a:lnTo>
                  <a:lnTo>
                    <a:pt x="41647" y="229386"/>
                  </a:lnTo>
                  <a:lnTo>
                    <a:pt x="23888" y="271361"/>
                  </a:lnTo>
                  <a:lnTo>
                    <a:pt x="10822" y="315568"/>
                  </a:lnTo>
                  <a:lnTo>
                    <a:pt x="2756" y="361699"/>
                  </a:lnTo>
                  <a:lnTo>
                    <a:pt x="0" y="409448"/>
                  </a:lnTo>
                  <a:lnTo>
                    <a:pt x="2756" y="457198"/>
                  </a:lnTo>
                  <a:lnTo>
                    <a:pt x="10822" y="503330"/>
                  </a:lnTo>
                  <a:lnTo>
                    <a:pt x="23888" y="547538"/>
                  </a:lnTo>
                  <a:lnTo>
                    <a:pt x="41647" y="589514"/>
                  </a:lnTo>
                  <a:lnTo>
                    <a:pt x="63791" y="628950"/>
                  </a:lnTo>
                  <a:lnTo>
                    <a:pt x="90011" y="665539"/>
                  </a:lnTo>
                  <a:lnTo>
                    <a:pt x="120001" y="698975"/>
                  </a:lnTo>
                  <a:lnTo>
                    <a:pt x="153452" y="728949"/>
                  </a:lnTo>
                  <a:lnTo>
                    <a:pt x="190056" y="755155"/>
                  </a:lnTo>
                  <a:lnTo>
                    <a:pt x="229506" y="777286"/>
                  </a:lnTo>
                  <a:lnTo>
                    <a:pt x="271493" y="795033"/>
                  </a:lnTo>
                  <a:lnTo>
                    <a:pt x="315709" y="808090"/>
                  </a:lnTo>
                  <a:lnTo>
                    <a:pt x="361848" y="816150"/>
                  </a:lnTo>
                  <a:lnTo>
                    <a:pt x="409600" y="818904"/>
                  </a:lnTo>
                  <a:lnTo>
                    <a:pt x="448660" y="817047"/>
                  </a:lnTo>
                  <a:lnTo>
                    <a:pt x="486654" y="811601"/>
                  </a:lnTo>
                  <a:lnTo>
                    <a:pt x="523443" y="802758"/>
                  </a:lnTo>
                  <a:lnTo>
                    <a:pt x="558893" y="790711"/>
                  </a:lnTo>
                  <a:lnTo>
                    <a:pt x="769536" y="872514"/>
                  </a:lnTo>
                  <a:lnTo>
                    <a:pt x="718407" y="678378"/>
                  </a:lnTo>
                  <a:lnTo>
                    <a:pt x="718260" y="678378"/>
                  </a:lnTo>
                  <a:close/>
                </a:path>
              </a:pathLst>
            </a:custGeom>
            <a:ln w="29215">
              <a:solidFill>
                <a:srgbClr val="548F9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3" name="object 1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68815" y="10267520"/>
              <a:ext cx="97578" cy="97580"/>
            </a:xfrm>
            <a:prstGeom prst="rect">
              <a:avLst/>
            </a:prstGeom>
          </p:spPr>
        </p:pic>
        <p:pic>
          <p:nvPicPr>
            <p:cNvPr id="134" name="object 1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4035" y="10267520"/>
              <a:ext cx="97588" cy="97580"/>
            </a:xfrm>
            <a:prstGeom prst="rect">
              <a:avLst/>
            </a:prstGeom>
          </p:spPr>
        </p:pic>
        <p:pic>
          <p:nvPicPr>
            <p:cNvPr id="135" name="object 1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9411" y="10267520"/>
              <a:ext cx="97578" cy="97580"/>
            </a:xfrm>
            <a:prstGeom prst="rect">
              <a:avLst/>
            </a:prstGeom>
          </p:spPr>
        </p:pic>
      </p:grpSp>
      <p:sp>
        <p:nvSpPr>
          <p:cNvPr id="136" name="object 136" descr=""/>
          <p:cNvSpPr/>
          <p:nvPr/>
        </p:nvSpPr>
        <p:spPr>
          <a:xfrm>
            <a:off x="7809007" y="2874813"/>
            <a:ext cx="7574915" cy="6459220"/>
          </a:xfrm>
          <a:custGeom>
            <a:avLst/>
            <a:gdLst/>
            <a:ahLst/>
            <a:cxnLst/>
            <a:rect l="l" t="t" r="r" b="b"/>
            <a:pathLst>
              <a:path w="7574915" h="6459220">
                <a:moveTo>
                  <a:pt x="3523212" y="0"/>
                </a:moveTo>
                <a:lnTo>
                  <a:pt x="3507191" y="0"/>
                </a:lnTo>
                <a:lnTo>
                  <a:pt x="3500594" y="6575"/>
                </a:lnTo>
                <a:lnTo>
                  <a:pt x="3500594" y="22648"/>
                </a:lnTo>
                <a:lnTo>
                  <a:pt x="3507191" y="29213"/>
                </a:lnTo>
                <a:lnTo>
                  <a:pt x="3523212" y="29213"/>
                </a:lnTo>
                <a:lnTo>
                  <a:pt x="3529808" y="22648"/>
                </a:lnTo>
                <a:lnTo>
                  <a:pt x="3529808" y="6575"/>
                </a:lnTo>
                <a:lnTo>
                  <a:pt x="3523212" y="0"/>
                </a:lnTo>
                <a:close/>
              </a:path>
              <a:path w="7574915" h="6459220">
                <a:moveTo>
                  <a:pt x="3653679" y="2188"/>
                </a:moveTo>
                <a:lnTo>
                  <a:pt x="3646873" y="8470"/>
                </a:lnTo>
                <a:lnTo>
                  <a:pt x="3646663" y="16512"/>
                </a:lnTo>
                <a:lnTo>
                  <a:pt x="3646349" y="24543"/>
                </a:lnTo>
                <a:lnTo>
                  <a:pt x="3652632" y="31412"/>
                </a:lnTo>
                <a:lnTo>
                  <a:pt x="3660694" y="31695"/>
                </a:lnTo>
                <a:lnTo>
                  <a:pt x="3669071" y="31695"/>
                </a:lnTo>
                <a:lnTo>
                  <a:pt x="3675458" y="25423"/>
                </a:lnTo>
                <a:lnTo>
                  <a:pt x="3676086" y="9497"/>
                </a:lnTo>
                <a:lnTo>
                  <a:pt x="3669804" y="2492"/>
                </a:lnTo>
                <a:lnTo>
                  <a:pt x="3661741" y="2492"/>
                </a:lnTo>
                <a:lnTo>
                  <a:pt x="3653679" y="2188"/>
                </a:lnTo>
                <a:close/>
              </a:path>
              <a:path w="7574915" h="6459220">
                <a:moveTo>
                  <a:pt x="3376724" y="2492"/>
                </a:moveTo>
                <a:lnTo>
                  <a:pt x="3360494" y="3067"/>
                </a:lnTo>
                <a:lnTo>
                  <a:pt x="3354211" y="9790"/>
                </a:lnTo>
                <a:lnTo>
                  <a:pt x="3354840" y="25863"/>
                </a:lnTo>
                <a:lnTo>
                  <a:pt x="3361436" y="31999"/>
                </a:lnTo>
                <a:lnTo>
                  <a:pt x="3369708" y="31999"/>
                </a:lnTo>
                <a:lnTo>
                  <a:pt x="3377771" y="31695"/>
                </a:lnTo>
                <a:lnTo>
                  <a:pt x="3384053" y="24983"/>
                </a:lnTo>
                <a:lnTo>
                  <a:pt x="3383425" y="8764"/>
                </a:lnTo>
                <a:lnTo>
                  <a:pt x="3376724" y="2492"/>
                </a:lnTo>
                <a:close/>
              </a:path>
              <a:path w="7574915" h="6459220">
                <a:moveTo>
                  <a:pt x="3799957" y="9497"/>
                </a:moveTo>
                <a:lnTo>
                  <a:pt x="3793046" y="15633"/>
                </a:lnTo>
                <a:lnTo>
                  <a:pt x="3792523" y="23664"/>
                </a:lnTo>
                <a:lnTo>
                  <a:pt x="3791894" y="31695"/>
                </a:lnTo>
                <a:lnTo>
                  <a:pt x="3798072" y="38564"/>
                </a:lnTo>
                <a:lnTo>
                  <a:pt x="3806030" y="39150"/>
                </a:lnTo>
                <a:lnTo>
                  <a:pt x="3806344" y="39150"/>
                </a:lnTo>
                <a:lnTo>
                  <a:pt x="3807077" y="39297"/>
                </a:lnTo>
                <a:lnTo>
                  <a:pt x="3814721" y="39297"/>
                </a:lnTo>
                <a:lnTo>
                  <a:pt x="3821108" y="33307"/>
                </a:lnTo>
                <a:lnTo>
                  <a:pt x="3821527" y="25569"/>
                </a:lnTo>
                <a:lnTo>
                  <a:pt x="3822155" y="17674"/>
                </a:lnTo>
                <a:lnTo>
                  <a:pt x="3816187" y="10669"/>
                </a:lnTo>
                <a:lnTo>
                  <a:pt x="3799957" y="9497"/>
                </a:lnTo>
                <a:close/>
              </a:path>
              <a:path w="7574915" h="6459220">
                <a:moveTo>
                  <a:pt x="3238118" y="26292"/>
                </a:moveTo>
                <a:lnTo>
                  <a:pt x="3208771" y="26292"/>
                </a:lnTo>
                <a:lnTo>
                  <a:pt x="3209294" y="33894"/>
                </a:lnTo>
                <a:lnTo>
                  <a:pt x="3215786" y="39883"/>
                </a:lnTo>
                <a:lnTo>
                  <a:pt x="3224372" y="39883"/>
                </a:lnTo>
                <a:lnTo>
                  <a:pt x="3232435" y="39297"/>
                </a:lnTo>
                <a:lnTo>
                  <a:pt x="3238508" y="32281"/>
                </a:lnTo>
                <a:lnTo>
                  <a:pt x="3238118" y="26292"/>
                </a:lnTo>
                <a:close/>
              </a:path>
              <a:path w="7574915" h="6459220">
                <a:moveTo>
                  <a:pt x="3230341" y="10230"/>
                </a:moveTo>
                <a:lnTo>
                  <a:pt x="3214320" y="11392"/>
                </a:lnTo>
                <a:lnTo>
                  <a:pt x="3208143" y="18407"/>
                </a:lnTo>
                <a:lnTo>
                  <a:pt x="3208771" y="26449"/>
                </a:lnTo>
                <a:lnTo>
                  <a:pt x="3208771" y="26292"/>
                </a:lnTo>
                <a:lnTo>
                  <a:pt x="3238118" y="26292"/>
                </a:lnTo>
                <a:lnTo>
                  <a:pt x="3237985" y="24250"/>
                </a:lnTo>
                <a:lnTo>
                  <a:pt x="3237356" y="16219"/>
                </a:lnTo>
                <a:lnTo>
                  <a:pt x="3230341" y="10230"/>
                </a:lnTo>
                <a:close/>
              </a:path>
              <a:path w="7574915" h="6459220">
                <a:moveTo>
                  <a:pt x="3946026" y="22062"/>
                </a:moveTo>
                <a:lnTo>
                  <a:pt x="3938801" y="27904"/>
                </a:lnTo>
                <a:lnTo>
                  <a:pt x="3937126" y="43977"/>
                </a:lnTo>
                <a:lnTo>
                  <a:pt x="3942885" y="51129"/>
                </a:lnTo>
                <a:lnTo>
                  <a:pt x="3950947" y="52008"/>
                </a:lnTo>
                <a:lnTo>
                  <a:pt x="3959847" y="52008"/>
                </a:lnTo>
                <a:lnTo>
                  <a:pt x="3966130" y="46459"/>
                </a:lnTo>
                <a:lnTo>
                  <a:pt x="3967072" y="39004"/>
                </a:lnTo>
                <a:lnTo>
                  <a:pt x="3967910" y="30972"/>
                </a:lnTo>
                <a:lnTo>
                  <a:pt x="3962046" y="23810"/>
                </a:lnTo>
                <a:lnTo>
                  <a:pt x="3946026" y="22062"/>
                </a:lnTo>
                <a:close/>
              </a:path>
              <a:path w="7574915" h="6459220">
                <a:moveTo>
                  <a:pt x="3092799" y="40030"/>
                </a:moveTo>
                <a:lnTo>
                  <a:pt x="3063435" y="40030"/>
                </a:lnTo>
                <a:lnTo>
                  <a:pt x="3064273" y="47474"/>
                </a:lnTo>
                <a:lnTo>
                  <a:pt x="3070555" y="53035"/>
                </a:lnTo>
                <a:lnTo>
                  <a:pt x="3079455" y="53035"/>
                </a:lnTo>
                <a:lnTo>
                  <a:pt x="3087518" y="52155"/>
                </a:lnTo>
                <a:lnTo>
                  <a:pt x="3093382" y="44993"/>
                </a:lnTo>
                <a:lnTo>
                  <a:pt x="3092799" y="40030"/>
                </a:lnTo>
                <a:close/>
              </a:path>
              <a:path w="7574915" h="6459220">
                <a:moveTo>
                  <a:pt x="3084481" y="23224"/>
                </a:moveTo>
                <a:lnTo>
                  <a:pt x="3076419" y="23957"/>
                </a:lnTo>
                <a:lnTo>
                  <a:pt x="3068356" y="24836"/>
                </a:lnTo>
                <a:lnTo>
                  <a:pt x="3062493" y="32145"/>
                </a:lnTo>
                <a:lnTo>
                  <a:pt x="3063435" y="40176"/>
                </a:lnTo>
                <a:lnTo>
                  <a:pt x="3063435" y="40030"/>
                </a:lnTo>
                <a:lnTo>
                  <a:pt x="3092799" y="40030"/>
                </a:lnTo>
                <a:lnTo>
                  <a:pt x="3092439" y="36962"/>
                </a:lnTo>
                <a:lnTo>
                  <a:pt x="3091602" y="28931"/>
                </a:lnTo>
                <a:lnTo>
                  <a:pt x="3084481" y="23224"/>
                </a:lnTo>
                <a:close/>
              </a:path>
              <a:path w="7574915" h="6459220">
                <a:moveTo>
                  <a:pt x="4091466" y="39883"/>
                </a:moveTo>
                <a:lnTo>
                  <a:pt x="4084032" y="45433"/>
                </a:lnTo>
                <a:lnTo>
                  <a:pt x="4081729" y="61348"/>
                </a:lnTo>
                <a:lnTo>
                  <a:pt x="4087278" y="68804"/>
                </a:lnTo>
                <a:lnTo>
                  <a:pt x="4095236" y="69976"/>
                </a:lnTo>
                <a:lnTo>
                  <a:pt x="4095236" y="70123"/>
                </a:lnTo>
                <a:lnTo>
                  <a:pt x="4104660" y="70123"/>
                </a:lnTo>
                <a:lnTo>
                  <a:pt x="4110733" y="64867"/>
                </a:lnTo>
                <a:lnTo>
                  <a:pt x="4112932" y="49527"/>
                </a:lnTo>
                <a:lnTo>
                  <a:pt x="4107382" y="42218"/>
                </a:lnTo>
                <a:lnTo>
                  <a:pt x="4091466" y="39883"/>
                </a:lnTo>
                <a:close/>
              </a:path>
              <a:path w="7574915" h="6459220">
                <a:moveTo>
                  <a:pt x="2938936" y="41349"/>
                </a:moveTo>
                <a:lnTo>
                  <a:pt x="2923020" y="43684"/>
                </a:lnTo>
                <a:lnTo>
                  <a:pt x="2917471" y="51129"/>
                </a:lnTo>
                <a:lnTo>
                  <a:pt x="2919670" y="66322"/>
                </a:lnTo>
                <a:lnTo>
                  <a:pt x="2925952" y="71578"/>
                </a:lnTo>
                <a:lnTo>
                  <a:pt x="2933701" y="71578"/>
                </a:lnTo>
                <a:lnTo>
                  <a:pt x="2935167" y="71432"/>
                </a:lnTo>
                <a:lnTo>
                  <a:pt x="2943229" y="70270"/>
                </a:lnTo>
                <a:lnTo>
                  <a:pt x="2948569" y="62814"/>
                </a:lnTo>
                <a:lnTo>
                  <a:pt x="2947522" y="54783"/>
                </a:lnTo>
                <a:lnTo>
                  <a:pt x="2946370" y="46899"/>
                </a:lnTo>
                <a:lnTo>
                  <a:pt x="2938936" y="41349"/>
                </a:lnTo>
                <a:close/>
              </a:path>
              <a:path w="7574915" h="6459220">
                <a:moveTo>
                  <a:pt x="4236279" y="62961"/>
                </a:moveTo>
                <a:lnTo>
                  <a:pt x="4228635" y="68217"/>
                </a:lnTo>
                <a:lnTo>
                  <a:pt x="4227169" y="76259"/>
                </a:lnTo>
                <a:lnTo>
                  <a:pt x="4225703" y="84144"/>
                </a:lnTo>
                <a:lnTo>
                  <a:pt x="4231043" y="91735"/>
                </a:lnTo>
                <a:lnTo>
                  <a:pt x="4238897" y="93201"/>
                </a:lnTo>
                <a:lnTo>
                  <a:pt x="4239001" y="93347"/>
                </a:lnTo>
                <a:lnTo>
                  <a:pt x="4248530" y="93347"/>
                </a:lnTo>
                <a:lnTo>
                  <a:pt x="4254708" y="88384"/>
                </a:lnTo>
                <a:lnTo>
                  <a:pt x="4255964" y="81369"/>
                </a:lnTo>
                <a:lnTo>
                  <a:pt x="4257325" y="73484"/>
                </a:lnTo>
                <a:lnTo>
                  <a:pt x="4252090" y="65882"/>
                </a:lnTo>
                <a:lnTo>
                  <a:pt x="4236279" y="62961"/>
                </a:lnTo>
                <a:close/>
              </a:path>
              <a:path w="7574915" h="6459220">
                <a:moveTo>
                  <a:pt x="2794333" y="64720"/>
                </a:moveTo>
                <a:lnTo>
                  <a:pt x="2778417" y="67631"/>
                </a:lnTo>
                <a:lnTo>
                  <a:pt x="2773182" y="75379"/>
                </a:lnTo>
                <a:lnTo>
                  <a:pt x="2774648" y="83264"/>
                </a:lnTo>
                <a:lnTo>
                  <a:pt x="2775904" y="90279"/>
                </a:lnTo>
                <a:lnTo>
                  <a:pt x="2782082" y="95243"/>
                </a:lnTo>
                <a:lnTo>
                  <a:pt x="2789831" y="95243"/>
                </a:lnTo>
                <a:lnTo>
                  <a:pt x="2790668" y="94949"/>
                </a:lnTo>
                <a:lnTo>
                  <a:pt x="2791506" y="94949"/>
                </a:lnTo>
                <a:lnTo>
                  <a:pt x="2799464" y="93494"/>
                </a:lnTo>
                <a:lnTo>
                  <a:pt x="2804804" y="85892"/>
                </a:lnTo>
                <a:lnTo>
                  <a:pt x="2803233" y="78008"/>
                </a:lnTo>
                <a:lnTo>
                  <a:pt x="2801977" y="69976"/>
                </a:lnTo>
                <a:lnTo>
                  <a:pt x="2794333" y="64720"/>
                </a:lnTo>
                <a:close/>
              </a:path>
              <a:path w="7574915" h="6459220">
                <a:moveTo>
                  <a:pt x="4380044" y="91306"/>
                </a:moveTo>
                <a:lnTo>
                  <a:pt x="4372296" y="96269"/>
                </a:lnTo>
                <a:lnTo>
                  <a:pt x="4368736" y="112048"/>
                </a:lnTo>
                <a:lnTo>
                  <a:pt x="4373762" y="119786"/>
                </a:lnTo>
                <a:lnTo>
                  <a:pt x="4381719" y="121546"/>
                </a:lnTo>
                <a:lnTo>
                  <a:pt x="4382766" y="121828"/>
                </a:lnTo>
                <a:lnTo>
                  <a:pt x="4391562" y="121828"/>
                </a:lnTo>
                <a:lnTo>
                  <a:pt x="4397530" y="117158"/>
                </a:lnTo>
                <a:lnTo>
                  <a:pt x="4399101" y="110436"/>
                </a:lnTo>
                <a:lnTo>
                  <a:pt x="4400776" y="102551"/>
                </a:lnTo>
                <a:lnTo>
                  <a:pt x="4395750" y="94656"/>
                </a:lnTo>
                <a:lnTo>
                  <a:pt x="4387897" y="93054"/>
                </a:lnTo>
                <a:lnTo>
                  <a:pt x="4380044" y="91306"/>
                </a:lnTo>
                <a:close/>
              </a:path>
              <a:path w="7574915" h="6459220">
                <a:moveTo>
                  <a:pt x="2650442" y="93494"/>
                </a:moveTo>
                <a:lnTo>
                  <a:pt x="2634663" y="97002"/>
                </a:lnTo>
                <a:lnTo>
                  <a:pt x="2629699" y="104740"/>
                </a:lnTo>
                <a:lnTo>
                  <a:pt x="2631595" y="112624"/>
                </a:lnTo>
                <a:lnTo>
                  <a:pt x="2633050" y="119493"/>
                </a:lnTo>
                <a:lnTo>
                  <a:pt x="2639050" y="124027"/>
                </a:lnTo>
                <a:lnTo>
                  <a:pt x="2647804" y="124027"/>
                </a:lnTo>
                <a:lnTo>
                  <a:pt x="2648976" y="123734"/>
                </a:lnTo>
                <a:lnTo>
                  <a:pt x="2656714" y="121975"/>
                </a:lnTo>
                <a:lnTo>
                  <a:pt x="2661835" y="114237"/>
                </a:lnTo>
                <a:lnTo>
                  <a:pt x="2658327" y="98457"/>
                </a:lnTo>
                <a:lnTo>
                  <a:pt x="2650442" y="93494"/>
                </a:lnTo>
                <a:close/>
              </a:path>
              <a:path w="7574915" h="6459220">
                <a:moveTo>
                  <a:pt x="4522762" y="124750"/>
                </a:moveTo>
                <a:lnTo>
                  <a:pt x="4514700" y="129577"/>
                </a:lnTo>
                <a:lnTo>
                  <a:pt x="4512815" y="137315"/>
                </a:lnTo>
                <a:lnTo>
                  <a:pt x="4510721" y="145199"/>
                </a:lnTo>
                <a:lnTo>
                  <a:pt x="4515433" y="153094"/>
                </a:lnTo>
                <a:lnTo>
                  <a:pt x="4524438" y="155429"/>
                </a:lnTo>
                <a:lnTo>
                  <a:pt x="4525589" y="155576"/>
                </a:lnTo>
                <a:lnTo>
                  <a:pt x="4533338" y="155576"/>
                </a:lnTo>
                <a:lnTo>
                  <a:pt x="4539411" y="151199"/>
                </a:lnTo>
                <a:lnTo>
                  <a:pt x="4540982" y="144623"/>
                </a:lnTo>
                <a:lnTo>
                  <a:pt x="4543076" y="136728"/>
                </a:lnTo>
                <a:lnTo>
                  <a:pt x="4538364" y="128844"/>
                </a:lnTo>
                <a:lnTo>
                  <a:pt x="4522762" y="124750"/>
                </a:lnTo>
                <a:close/>
              </a:path>
              <a:path w="7574915" h="6459220">
                <a:moveTo>
                  <a:pt x="2508164" y="127242"/>
                </a:moveTo>
                <a:lnTo>
                  <a:pt x="2492531" y="131325"/>
                </a:lnTo>
                <a:lnTo>
                  <a:pt x="2487850" y="139210"/>
                </a:lnTo>
                <a:lnTo>
                  <a:pt x="2490020" y="147545"/>
                </a:lnTo>
                <a:lnTo>
                  <a:pt x="2491651" y="153681"/>
                </a:lnTo>
                <a:lnTo>
                  <a:pt x="2497494" y="158058"/>
                </a:lnTo>
                <a:lnTo>
                  <a:pt x="2505243" y="158058"/>
                </a:lnTo>
                <a:lnTo>
                  <a:pt x="2506551" y="157911"/>
                </a:lnTo>
                <a:lnTo>
                  <a:pt x="2507724" y="157618"/>
                </a:lnTo>
                <a:lnTo>
                  <a:pt x="2515462" y="155576"/>
                </a:lnTo>
                <a:lnTo>
                  <a:pt x="2520279" y="147545"/>
                </a:lnTo>
                <a:lnTo>
                  <a:pt x="2518237" y="139796"/>
                </a:lnTo>
                <a:lnTo>
                  <a:pt x="2516195" y="131912"/>
                </a:lnTo>
                <a:lnTo>
                  <a:pt x="2508164" y="127242"/>
                </a:lnTo>
                <a:close/>
              </a:path>
              <a:path w="7574915" h="6459220">
                <a:moveTo>
                  <a:pt x="4664119" y="163460"/>
                </a:moveTo>
                <a:lnTo>
                  <a:pt x="4655952" y="167848"/>
                </a:lnTo>
                <a:lnTo>
                  <a:pt x="4653648" y="175586"/>
                </a:lnTo>
                <a:lnTo>
                  <a:pt x="4651449" y="183334"/>
                </a:lnTo>
                <a:lnTo>
                  <a:pt x="4655847" y="191512"/>
                </a:lnTo>
                <a:lnTo>
                  <a:pt x="4663491" y="193847"/>
                </a:lnTo>
                <a:lnTo>
                  <a:pt x="4666318" y="194433"/>
                </a:lnTo>
                <a:lnTo>
                  <a:pt x="4674067" y="194433"/>
                </a:lnTo>
                <a:lnTo>
                  <a:pt x="4679721" y="190193"/>
                </a:lnTo>
                <a:lnTo>
                  <a:pt x="4681606" y="183921"/>
                </a:lnTo>
                <a:lnTo>
                  <a:pt x="4684014" y="176172"/>
                </a:lnTo>
                <a:lnTo>
                  <a:pt x="4679616" y="167994"/>
                </a:lnTo>
                <a:lnTo>
                  <a:pt x="4671868" y="165795"/>
                </a:lnTo>
                <a:lnTo>
                  <a:pt x="4664119" y="163460"/>
                </a:lnTo>
                <a:close/>
              </a:path>
              <a:path w="7574915" h="6459220">
                <a:moveTo>
                  <a:pt x="2367194" y="166235"/>
                </a:moveTo>
                <a:lnTo>
                  <a:pt x="2359456" y="168581"/>
                </a:lnTo>
                <a:lnTo>
                  <a:pt x="2351708" y="170769"/>
                </a:lnTo>
                <a:lnTo>
                  <a:pt x="2347321" y="178947"/>
                </a:lnTo>
                <a:lnTo>
                  <a:pt x="2349666" y="186685"/>
                </a:lnTo>
                <a:lnTo>
                  <a:pt x="2351561" y="193114"/>
                </a:lnTo>
                <a:lnTo>
                  <a:pt x="2357258" y="197208"/>
                </a:lnTo>
                <a:lnTo>
                  <a:pt x="2365006" y="197208"/>
                </a:lnTo>
                <a:lnTo>
                  <a:pt x="2366461" y="196915"/>
                </a:lnTo>
                <a:lnTo>
                  <a:pt x="2367781" y="196475"/>
                </a:lnTo>
                <a:lnTo>
                  <a:pt x="2375519" y="194287"/>
                </a:lnTo>
                <a:lnTo>
                  <a:pt x="2379906" y="186109"/>
                </a:lnTo>
                <a:lnTo>
                  <a:pt x="2375226" y="170623"/>
                </a:lnTo>
                <a:lnTo>
                  <a:pt x="2367194" y="166235"/>
                </a:lnTo>
                <a:close/>
              </a:path>
              <a:path w="7574915" h="6459220">
                <a:moveTo>
                  <a:pt x="4803905" y="207292"/>
                </a:moveTo>
                <a:lnTo>
                  <a:pt x="4795633" y="211375"/>
                </a:lnTo>
                <a:lnTo>
                  <a:pt x="4793120" y="219124"/>
                </a:lnTo>
                <a:lnTo>
                  <a:pt x="4790503" y="226715"/>
                </a:lnTo>
                <a:lnTo>
                  <a:pt x="4794691" y="235039"/>
                </a:lnTo>
                <a:lnTo>
                  <a:pt x="4802335" y="237521"/>
                </a:lnTo>
                <a:lnTo>
                  <a:pt x="4803905" y="238107"/>
                </a:lnTo>
                <a:lnTo>
                  <a:pt x="4805371" y="238254"/>
                </a:lnTo>
                <a:lnTo>
                  <a:pt x="4813120" y="238254"/>
                </a:lnTo>
                <a:lnTo>
                  <a:pt x="4818774" y="234464"/>
                </a:lnTo>
                <a:lnTo>
                  <a:pt x="4820868" y="228328"/>
                </a:lnTo>
                <a:lnTo>
                  <a:pt x="4823381" y="220726"/>
                </a:lnTo>
                <a:lnTo>
                  <a:pt x="4819298" y="212401"/>
                </a:lnTo>
                <a:lnTo>
                  <a:pt x="4811654" y="209920"/>
                </a:lnTo>
                <a:lnTo>
                  <a:pt x="4803905" y="207292"/>
                </a:lnTo>
                <a:close/>
              </a:path>
              <a:path w="7574915" h="6459220">
                <a:moveTo>
                  <a:pt x="2227691" y="210360"/>
                </a:moveTo>
                <a:lnTo>
                  <a:pt x="2220089" y="212841"/>
                </a:lnTo>
                <a:lnTo>
                  <a:pt x="2212351" y="215469"/>
                </a:lnTo>
                <a:lnTo>
                  <a:pt x="2208267" y="223794"/>
                </a:lnTo>
                <a:lnTo>
                  <a:pt x="2210885" y="231396"/>
                </a:lnTo>
                <a:lnTo>
                  <a:pt x="2212937" y="237521"/>
                </a:lnTo>
                <a:lnTo>
                  <a:pt x="2218633" y="241322"/>
                </a:lnTo>
                <a:lnTo>
                  <a:pt x="2226235" y="241322"/>
                </a:lnTo>
                <a:lnTo>
                  <a:pt x="2227837" y="241029"/>
                </a:lnTo>
                <a:lnTo>
                  <a:pt x="2229439" y="240589"/>
                </a:lnTo>
                <a:lnTo>
                  <a:pt x="2237041" y="237961"/>
                </a:lnTo>
                <a:lnTo>
                  <a:pt x="2241125" y="229636"/>
                </a:lnTo>
                <a:lnTo>
                  <a:pt x="2235869" y="214443"/>
                </a:lnTo>
                <a:lnTo>
                  <a:pt x="2227691" y="210360"/>
                </a:lnTo>
                <a:close/>
              </a:path>
              <a:path w="7574915" h="6459220">
                <a:moveTo>
                  <a:pt x="4942540" y="256369"/>
                </a:moveTo>
                <a:lnTo>
                  <a:pt x="4934059" y="260170"/>
                </a:lnTo>
                <a:lnTo>
                  <a:pt x="4931336" y="267614"/>
                </a:lnTo>
                <a:lnTo>
                  <a:pt x="4928404" y="275216"/>
                </a:lnTo>
                <a:lnTo>
                  <a:pt x="4932174" y="283687"/>
                </a:lnTo>
                <a:lnTo>
                  <a:pt x="4939713" y="286462"/>
                </a:lnTo>
                <a:lnTo>
                  <a:pt x="4941493" y="287195"/>
                </a:lnTo>
                <a:lnTo>
                  <a:pt x="4943273" y="287488"/>
                </a:lnTo>
                <a:lnTo>
                  <a:pt x="4950917" y="287488"/>
                </a:lnTo>
                <a:lnTo>
                  <a:pt x="4956466" y="283834"/>
                </a:lnTo>
                <a:lnTo>
                  <a:pt x="4958560" y="277991"/>
                </a:lnTo>
                <a:lnTo>
                  <a:pt x="4961388" y="270400"/>
                </a:lnTo>
                <a:lnTo>
                  <a:pt x="4957618" y="262065"/>
                </a:lnTo>
                <a:lnTo>
                  <a:pt x="4950184" y="259143"/>
                </a:lnTo>
                <a:lnTo>
                  <a:pt x="4942540" y="256369"/>
                </a:lnTo>
                <a:close/>
              </a:path>
              <a:path w="7574915" h="6459220">
                <a:moveTo>
                  <a:pt x="2089789" y="259437"/>
                </a:moveTo>
                <a:lnTo>
                  <a:pt x="2082344" y="262211"/>
                </a:lnTo>
                <a:lnTo>
                  <a:pt x="2074743" y="265133"/>
                </a:lnTo>
                <a:lnTo>
                  <a:pt x="2070942" y="273604"/>
                </a:lnTo>
                <a:lnTo>
                  <a:pt x="2073873" y="281059"/>
                </a:lnTo>
                <a:lnTo>
                  <a:pt x="2075915" y="286902"/>
                </a:lnTo>
                <a:lnTo>
                  <a:pt x="2081611" y="290556"/>
                </a:lnTo>
                <a:lnTo>
                  <a:pt x="2089213" y="290556"/>
                </a:lnTo>
                <a:lnTo>
                  <a:pt x="2090962" y="290263"/>
                </a:lnTo>
                <a:lnTo>
                  <a:pt x="2092564" y="289530"/>
                </a:lnTo>
                <a:lnTo>
                  <a:pt x="2100166" y="286755"/>
                </a:lnTo>
                <a:lnTo>
                  <a:pt x="2103967" y="278284"/>
                </a:lnTo>
                <a:lnTo>
                  <a:pt x="2101035" y="270682"/>
                </a:lnTo>
                <a:lnTo>
                  <a:pt x="2098260" y="263238"/>
                </a:lnTo>
                <a:lnTo>
                  <a:pt x="2089789" y="259437"/>
                </a:lnTo>
                <a:close/>
              </a:path>
              <a:path w="7574915" h="6459220">
                <a:moveTo>
                  <a:pt x="5079080" y="310273"/>
                </a:moveTo>
                <a:lnTo>
                  <a:pt x="5070599" y="313781"/>
                </a:lnTo>
                <a:lnTo>
                  <a:pt x="5064316" y="328681"/>
                </a:lnTo>
                <a:lnTo>
                  <a:pt x="5067877" y="337298"/>
                </a:lnTo>
                <a:lnTo>
                  <a:pt x="5075311" y="340366"/>
                </a:lnTo>
                <a:lnTo>
                  <a:pt x="5077091" y="341246"/>
                </a:lnTo>
                <a:lnTo>
                  <a:pt x="5079080" y="341528"/>
                </a:lnTo>
                <a:lnTo>
                  <a:pt x="5086724" y="341528"/>
                </a:lnTo>
                <a:lnTo>
                  <a:pt x="5092169" y="338178"/>
                </a:lnTo>
                <a:lnTo>
                  <a:pt x="5094473" y="332628"/>
                </a:lnTo>
                <a:lnTo>
                  <a:pt x="5097509" y="325173"/>
                </a:lnTo>
                <a:lnTo>
                  <a:pt x="5094054" y="316555"/>
                </a:lnTo>
                <a:lnTo>
                  <a:pt x="5086619" y="313487"/>
                </a:lnTo>
                <a:lnTo>
                  <a:pt x="5079080" y="310273"/>
                </a:lnTo>
                <a:close/>
              </a:path>
              <a:path w="7574915" h="6459220">
                <a:moveTo>
                  <a:pt x="1953793" y="313487"/>
                </a:moveTo>
                <a:lnTo>
                  <a:pt x="1946338" y="316702"/>
                </a:lnTo>
                <a:lnTo>
                  <a:pt x="1938893" y="319770"/>
                </a:lnTo>
                <a:lnTo>
                  <a:pt x="1935386" y="328387"/>
                </a:lnTo>
                <a:lnTo>
                  <a:pt x="1938600" y="335843"/>
                </a:lnTo>
                <a:lnTo>
                  <a:pt x="1940935" y="341392"/>
                </a:lnTo>
                <a:lnTo>
                  <a:pt x="1946338" y="344743"/>
                </a:lnTo>
                <a:lnTo>
                  <a:pt x="1953940" y="344743"/>
                </a:lnTo>
                <a:lnTo>
                  <a:pt x="1955835" y="344314"/>
                </a:lnTo>
                <a:lnTo>
                  <a:pt x="1957741" y="343581"/>
                </a:lnTo>
                <a:lnTo>
                  <a:pt x="1965186" y="340366"/>
                </a:lnTo>
                <a:lnTo>
                  <a:pt x="1968547" y="331895"/>
                </a:lnTo>
                <a:lnTo>
                  <a:pt x="1962411" y="316995"/>
                </a:lnTo>
                <a:lnTo>
                  <a:pt x="1953793" y="313487"/>
                </a:lnTo>
                <a:close/>
              </a:path>
              <a:path w="7574915" h="6459220">
                <a:moveTo>
                  <a:pt x="5213631" y="369287"/>
                </a:moveTo>
                <a:lnTo>
                  <a:pt x="5205045" y="372501"/>
                </a:lnTo>
                <a:lnTo>
                  <a:pt x="5198344" y="387108"/>
                </a:lnTo>
                <a:lnTo>
                  <a:pt x="5201485" y="395872"/>
                </a:lnTo>
                <a:lnTo>
                  <a:pt x="5210699" y="400113"/>
                </a:lnTo>
                <a:lnTo>
                  <a:pt x="5212794" y="400553"/>
                </a:lnTo>
                <a:lnTo>
                  <a:pt x="5220333" y="400553"/>
                </a:lnTo>
                <a:lnTo>
                  <a:pt x="5225673" y="397338"/>
                </a:lnTo>
                <a:lnTo>
                  <a:pt x="5228081" y="392071"/>
                </a:lnTo>
                <a:lnTo>
                  <a:pt x="5231536" y="384773"/>
                </a:lnTo>
                <a:lnTo>
                  <a:pt x="5228395" y="376009"/>
                </a:lnTo>
                <a:lnTo>
                  <a:pt x="5221170" y="372648"/>
                </a:lnTo>
                <a:lnTo>
                  <a:pt x="5213631" y="369287"/>
                </a:lnTo>
                <a:close/>
              </a:path>
              <a:path w="7574915" h="6459220">
                <a:moveTo>
                  <a:pt x="1819839" y="372501"/>
                </a:moveTo>
                <a:lnTo>
                  <a:pt x="1812541" y="376009"/>
                </a:lnTo>
                <a:lnTo>
                  <a:pt x="1805232" y="379370"/>
                </a:lnTo>
                <a:lnTo>
                  <a:pt x="1802018" y="387988"/>
                </a:lnTo>
                <a:lnTo>
                  <a:pt x="1807861" y="400689"/>
                </a:lnTo>
                <a:lnTo>
                  <a:pt x="1813117" y="403767"/>
                </a:lnTo>
                <a:lnTo>
                  <a:pt x="1820719" y="403767"/>
                </a:lnTo>
                <a:lnTo>
                  <a:pt x="1822761" y="403317"/>
                </a:lnTo>
                <a:lnTo>
                  <a:pt x="1824803" y="402448"/>
                </a:lnTo>
                <a:lnTo>
                  <a:pt x="1831965" y="398940"/>
                </a:lnTo>
                <a:lnTo>
                  <a:pt x="1835326" y="390323"/>
                </a:lnTo>
                <a:lnTo>
                  <a:pt x="1831965" y="383014"/>
                </a:lnTo>
                <a:lnTo>
                  <a:pt x="1828457" y="375716"/>
                </a:lnTo>
                <a:lnTo>
                  <a:pt x="1819839" y="372501"/>
                </a:lnTo>
                <a:close/>
              </a:path>
              <a:path w="7574915" h="6459220">
                <a:moveTo>
                  <a:pt x="5345983" y="433128"/>
                </a:moveTo>
                <a:lnTo>
                  <a:pt x="5337292" y="435902"/>
                </a:lnTo>
                <a:lnTo>
                  <a:pt x="5333628" y="443201"/>
                </a:lnTo>
                <a:lnTo>
                  <a:pt x="5329963" y="450363"/>
                </a:lnTo>
                <a:lnTo>
                  <a:pt x="5332895" y="459127"/>
                </a:lnTo>
                <a:lnTo>
                  <a:pt x="5340015" y="462781"/>
                </a:lnTo>
                <a:lnTo>
                  <a:pt x="5342109" y="463797"/>
                </a:lnTo>
                <a:lnTo>
                  <a:pt x="5344413" y="464383"/>
                </a:lnTo>
                <a:lnTo>
                  <a:pt x="5351847" y="464383"/>
                </a:lnTo>
                <a:lnTo>
                  <a:pt x="5356978" y="461462"/>
                </a:lnTo>
                <a:lnTo>
                  <a:pt x="5363260" y="449190"/>
                </a:lnTo>
                <a:lnTo>
                  <a:pt x="5360328" y="440426"/>
                </a:lnTo>
                <a:lnTo>
                  <a:pt x="5345983" y="433128"/>
                </a:lnTo>
                <a:close/>
              </a:path>
              <a:path w="7574915" h="6459220">
                <a:moveTo>
                  <a:pt x="1688074" y="436342"/>
                </a:moveTo>
                <a:lnTo>
                  <a:pt x="1673613" y="443640"/>
                </a:lnTo>
                <a:lnTo>
                  <a:pt x="1670839" y="452551"/>
                </a:lnTo>
                <a:lnTo>
                  <a:pt x="1677121" y="464823"/>
                </a:lnTo>
                <a:lnTo>
                  <a:pt x="1682231" y="467598"/>
                </a:lnTo>
                <a:lnTo>
                  <a:pt x="1689686" y="467598"/>
                </a:lnTo>
                <a:lnTo>
                  <a:pt x="1692021" y="467158"/>
                </a:lnTo>
                <a:lnTo>
                  <a:pt x="1694063" y="466132"/>
                </a:lnTo>
                <a:lnTo>
                  <a:pt x="1701372" y="462341"/>
                </a:lnTo>
                <a:lnTo>
                  <a:pt x="1704147" y="453577"/>
                </a:lnTo>
                <a:lnTo>
                  <a:pt x="1696838" y="439264"/>
                </a:lnTo>
                <a:lnTo>
                  <a:pt x="1688074" y="436342"/>
                </a:lnTo>
                <a:close/>
              </a:path>
              <a:path w="7574915" h="6459220">
                <a:moveTo>
                  <a:pt x="5475822" y="501639"/>
                </a:moveTo>
                <a:lnTo>
                  <a:pt x="5466922" y="504120"/>
                </a:lnTo>
                <a:lnTo>
                  <a:pt x="5463048" y="511272"/>
                </a:lnTo>
                <a:lnTo>
                  <a:pt x="5459069" y="518287"/>
                </a:lnTo>
                <a:lnTo>
                  <a:pt x="5461686" y="527198"/>
                </a:lnTo>
                <a:lnTo>
                  <a:pt x="5468702" y="531146"/>
                </a:lnTo>
                <a:lnTo>
                  <a:pt x="5470901" y="532308"/>
                </a:lnTo>
                <a:lnTo>
                  <a:pt x="5473414" y="532894"/>
                </a:lnTo>
                <a:lnTo>
                  <a:pt x="5480953" y="532894"/>
                </a:lnTo>
                <a:lnTo>
                  <a:pt x="5485979" y="530266"/>
                </a:lnTo>
                <a:lnTo>
                  <a:pt x="5488597" y="525449"/>
                </a:lnTo>
                <a:lnTo>
                  <a:pt x="5492576" y="518287"/>
                </a:lnTo>
                <a:lnTo>
                  <a:pt x="5489853" y="509377"/>
                </a:lnTo>
                <a:lnTo>
                  <a:pt x="5475822" y="501639"/>
                </a:lnTo>
                <a:close/>
              </a:path>
              <a:path w="7574915" h="6459220">
                <a:moveTo>
                  <a:pt x="1558654" y="504989"/>
                </a:moveTo>
                <a:lnTo>
                  <a:pt x="1551638" y="508937"/>
                </a:lnTo>
                <a:lnTo>
                  <a:pt x="1544486" y="512884"/>
                </a:lnTo>
                <a:lnTo>
                  <a:pt x="1541994" y="521649"/>
                </a:lnTo>
                <a:lnTo>
                  <a:pt x="1545942" y="528800"/>
                </a:lnTo>
                <a:lnTo>
                  <a:pt x="1548570" y="533481"/>
                </a:lnTo>
                <a:lnTo>
                  <a:pt x="1553544" y="536255"/>
                </a:lnTo>
                <a:lnTo>
                  <a:pt x="1561135" y="536255"/>
                </a:lnTo>
                <a:lnTo>
                  <a:pt x="1563617" y="535669"/>
                </a:lnTo>
                <a:lnTo>
                  <a:pt x="1565816" y="534360"/>
                </a:lnTo>
                <a:lnTo>
                  <a:pt x="1572821" y="530559"/>
                </a:lnTo>
                <a:lnTo>
                  <a:pt x="1575449" y="521649"/>
                </a:lnTo>
                <a:lnTo>
                  <a:pt x="1571512" y="514486"/>
                </a:lnTo>
                <a:lnTo>
                  <a:pt x="1567564" y="507481"/>
                </a:lnTo>
                <a:lnTo>
                  <a:pt x="1558654" y="504989"/>
                </a:lnTo>
                <a:close/>
              </a:path>
              <a:path w="7574915" h="6459220">
                <a:moveTo>
                  <a:pt x="5603148" y="574820"/>
                </a:moveTo>
                <a:lnTo>
                  <a:pt x="5594038" y="577008"/>
                </a:lnTo>
                <a:lnTo>
                  <a:pt x="5585766" y="590882"/>
                </a:lnTo>
                <a:lnTo>
                  <a:pt x="5588070" y="599803"/>
                </a:lnTo>
                <a:lnTo>
                  <a:pt x="5594981" y="604033"/>
                </a:lnTo>
                <a:lnTo>
                  <a:pt x="5597284" y="605353"/>
                </a:lnTo>
                <a:lnTo>
                  <a:pt x="5599902" y="606086"/>
                </a:lnTo>
                <a:lnTo>
                  <a:pt x="5607337" y="606086"/>
                </a:lnTo>
                <a:lnTo>
                  <a:pt x="5612153" y="603594"/>
                </a:lnTo>
                <a:lnTo>
                  <a:pt x="5619169" y="592055"/>
                </a:lnTo>
                <a:lnTo>
                  <a:pt x="5616865" y="583144"/>
                </a:lnTo>
                <a:lnTo>
                  <a:pt x="5609954" y="578914"/>
                </a:lnTo>
                <a:lnTo>
                  <a:pt x="5603148" y="574820"/>
                </a:lnTo>
                <a:close/>
              </a:path>
              <a:path w="7574915" h="6459220">
                <a:moveTo>
                  <a:pt x="1431862" y="578181"/>
                </a:moveTo>
                <a:lnTo>
                  <a:pt x="1417977" y="586505"/>
                </a:lnTo>
                <a:lnTo>
                  <a:pt x="1415789" y="595563"/>
                </a:lnTo>
                <a:lnTo>
                  <a:pt x="1420030" y="602431"/>
                </a:lnTo>
                <a:lnTo>
                  <a:pt x="1422658" y="606955"/>
                </a:lnTo>
                <a:lnTo>
                  <a:pt x="1427474" y="609436"/>
                </a:lnTo>
                <a:lnTo>
                  <a:pt x="1435076" y="609436"/>
                </a:lnTo>
                <a:lnTo>
                  <a:pt x="1437704" y="608850"/>
                </a:lnTo>
                <a:lnTo>
                  <a:pt x="1446898" y="603154"/>
                </a:lnTo>
                <a:lnTo>
                  <a:pt x="1449097" y="594243"/>
                </a:lnTo>
                <a:lnTo>
                  <a:pt x="1445003" y="587385"/>
                </a:lnTo>
                <a:lnTo>
                  <a:pt x="1440762" y="580369"/>
                </a:lnTo>
                <a:lnTo>
                  <a:pt x="1431862" y="578181"/>
                </a:lnTo>
                <a:close/>
              </a:path>
              <a:path w="7574915" h="6459220">
                <a:moveTo>
                  <a:pt x="5727542" y="652535"/>
                </a:moveTo>
                <a:lnTo>
                  <a:pt x="5718537" y="654430"/>
                </a:lnTo>
                <a:lnTo>
                  <a:pt x="5709742" y="667874"/>
                </a:lnTo>
                <a:lnTo>
                  <a:pt x="5711627" y="677078"/>
                </a:lnTo>
                <a:lnTo>
                  <a:pt x="5718328" y="681455"/>
                </a:lnTo>
                <a:lnTo>
                  <a:pt x="5720841" y="683057"/>
                </a:lnTo>
                <a:lnTo>
                  <a:pt x="5723668" y="683790"/>
                </a:lnTo>
                <a:lnTo>
                  <a:pt x="5731102" y="683790"/>
                </a:lnTo>
                <a:lnTo>
                  <a:pt x="5735710" y="681455"/>
                </a:lnTo>
                <a:lnTo>
                  <a:pt x="5738624" y="677078"/>
                </a:lnTo>
                <a:lnTo>
                  <a:pt x="5742934" y="670356"/>
                </a:lnTo>
                <a:lnTo>
                  <a:pt x="5741050" y="661299"/>
                </a:lnTo>
                <a:lnTo>
                  <a:pt x="5727542" y="652535"/>
                </a:lnTo>
                <a:close/>
              </a:path>
              <a:path w="7574915" h="6459220">
                <a:moveTo>
                  <a:pt x="1307687" y="656042"/>
                </a:moveTo>
                <a:lnTo>
                  <a:pt x="1294253" y="664806"/>
                </a:lnTo>
                <a:lnTo>
                  <a:pt x="1292358" y="673864"/>
                </a:lnTo>
                <a:lnTo>
                  <a:pt x="1296735" y="680576"/>
                </a:lnTo>
                <a:lnTo>
                  <a:pt x="1299510" y="684963"/>
                </a:lnTo>
                <a:lnTo>
                  <a:pt x="1304190" y="687151"/>
                </a:lnTo>
                <a:lnTo>
                  <a:pt x="1311635" y="687151"/>
                </a:lnTo>
                <a:lnTo>
                  <a:pt x="1314410" y="686418"/>
                </a:lnTo>
                <a:lnTo>
                  <a:pt x="1323614" y="680429"/>
                </a:lnTo>
                <a:lnTo>
                  <a:pt x="1325509" y="671372"/>
                </a:lnTo>
                <a:lnTo>
                  <a:pt x="1316745" y="657938"/>
                </a:lnTo>
                <a:lnTo>
                  <a:pt x="1307687" y="656042"/>
                </a:lnTo>
                <a:close/>
              </a:path>
              <a:path w="7574915" h="6459220">
                <a:moveTo>
                  <a:pt x="5849109" y="734626"/>
                </a:moveTo>
                <a:lnTo>
                  <a:pt x="5840000" y="736239"/>
                </a:lnTo>
                <a:lnTo>
                  <a:pt x="5835392" y="742804"/>
                </a:lnTo>
                <a:lnTo>
                  <a:pt x="5830680" y="749380"/>
                </a:lnTo>
                <a:lnTo>
                  <a:pt x="5832356" y="758584"/>
                </a:lnTo>
                <a:lnTo>
                  <a:pt x="5838848" y="763254"/>
                </a:lnTo>
                <a:lnTo>
                  <a:pt x="5841361" y="765013"/>
                </a:lnTo>
                <a:lnTo>
                  <a:pt x="5844397" y="765892"/>
                </a:lnTo>
                <a:lnTo>
                  <a:pt x="5851832" y="765892"/>
                </a:lnTo>
                <a:lnTo>
                  <a:pt x="5856439" y="763694"/>
                </a:lnTo>
                <a:lnTo>
                  <a:pt x="5859161" y="759756"/>
                </a:lnTo>
                <a:lnTo>
                  <a:pt x="5863873" y="753034"/>
                </a:lnTo>
                <a:lnTo>
                  <a:pt x="5862198" y="743977"/>
                </a:lnTo>
                <a:lnTo>
                  <a:pt x="5849109" y="734626"/>
                </a:lnTo>
                <a:close/>
              </a:path>
              <a:path w="7574915" h="6459220">
                <a:moveTo>
                  <a:pt x="1186445" y="738134"/>
                </a:moveTo>
                <a:lnTo>
                  <a:pt x="1173304" y="747485"/>
                </a:lnTo>
                <a:lnTo>
                  <a:pt x="1171692" y="756688"/>
                </a:lnTo>
                <a:lnTo>
                  <a:pt x="1176372" y="763254"/>
                </a:lnTo>
                <a:lnTo>
                  <a:pt x="1179147" y="767201"/>
                </a:lnTo>
                <a:lnTo>
                  <a:pt x="1183670" y="769390"/>
                </a:lnTo>
                <a:lnTo>
                  <a:pt x="1191272" y="769390"/>
                </a:lnTo>
                <a:lnTo>
                  <a:pt x="1194193" y="768521"/>
                </a:lnTo>
                <a:lnTo>
                  <a:pt x="1203240" y="762091"/>
                </a:lnTo>
                <a:lnTo>
                  <a:pt x="1204853" y="752888"/>
                </a:lnTo>
                <a:lnTo>
                  <a:pt x="1195502" y="739736"/>
                </a:lnTo>
                <a:lnTo>
                  <a:pt x="1186445" y="738134"/>
                </a:lnTo>
                <a:close/>
              </a:path>
              <a:path w="7574915" h="6459220">
                <a:moveTo>
                  <a:pt x="5967535" y="821105"/>
                </a:moveTo>
                <a:lnTo>
                  <a:pt x="5958425" y="822414"/>
                </a:lnTo>
                <a:lnTo>
                  <a:pt x="5953504" y="828854"/>
                </a:lnTo>
                <a:lnTo>
                  <a:pt x="5948687" y="835272"/>
                </a:lnTo>
                <a:lnTo>
                  <a:pt x="5949944" y="844330"/>
                </a:lnTo>
                <a:lnTo>
                  <a:pt x="5956331" y="849303"/>
                </a:lnTo>
                <a:lnTo>
                  <a:pt x="5958949" y="851199"/>
                </a:lnTo>
                <a:lnTo>
                  <a:pt x="5961985" y="852225"/>
                </a:lnTo>
                <a:lnTo>
                  <a:pt x="5969629" y="852225"/>
                </a:lnTo>
                <a:lnTo>
                  <a:pt x="5974027" y="850319"/>
                </a:lnTo>
                <a:lnTo>
                  <a:pt x="5976749" y="846518"/>
                </a:lnTo>
                <a:lnTo>
                  <a:pt x="5981775" y="840100"/>
                </a:lnTo>
                <a:lnTo>
                  <a:pt x="5980414" y="830896"/>
                </a:lnTo>
                <a:lnTo>
                  <a:pt x="5967535" y="821105"/>
                </a:lnTo>
                <a:close/>
              </a:path>
              <a:path w="7574915" h="6459220">
                <a:moveTo>
                  <a:pt x="1068124" y="824760"/>
                </a:moveTo>
                <a:lnTo>
                  <a:pt x="1055412" y="834550"/>
                </a:lnTo>
                <a:lnTo>
                  <a:pt x="1054104" y="843754"/>
                </a:lnTo>
                <a:lnTo>
                  <a:pt x="1059067" y="850026"/>
                </a:lnTo>
                <a:lnTo>
                  <a:pt x="1061841" y="853827"/>
                </a:lnTo>
                <a:lnTo>
                  <a:pt x="1066229" y="855869"/>
                </a:lnTo>
                <a:lnTo>
                  <a:pt x="1073674" y="855869"/>
                </a:lnTo>
                <a:lnTo>
                  <a:pt x="1076888" y="854853"/>
                </a:lnTo>
                <a:lnTo>
                  <a:pt x="1079516" y="852801"/>
                </a:lnTo>
                <a:lnTo>
                  <a:pt x="1085945" y="847984"/>
                </a:lnTo>
                <a:lnTo>
                  <a:pt x="1087108" y="838780"/>
                </a:lnTo>
                <a:lnTo>
                  <a:pt x="1082291" y="832351"/>
                </a:lnTo>
                <a:lnTo>
                  <a:pt x="1077328" y="825932"/>
                </a:lnTo>
                <a:lnTo>
                  <a:pt x="1068124" y="824760"/>
                </a:lnTo>
                <a:close/>
              </a:path>
              <a:path w="7574915" h="6459220">
                <a:moveTo>
                  <a:pt x="6082819" y="911815"/>
                </a:moveTo>
                <a:lnTo>
                  <a:pt x="6073605" y="912694"/>
                </a:lnTo>
                <a:lnTo>
                  <a:pt x="6068474" y="918977"/>
                </a:lnTo>
                <a:lnTo>
                  <a:pt x="6063448" y="925259"/>
                </a:lnTo>
                <a:lnTo>
                  <a:pt x="6064286" y="934463"/>
                </a:lnTo>
                <a:lnTo>
                  <a:pt x="6073291" y="941772"/>
                </a:lnTo>
                <a:lnTo>
                  <a:pt x="6076537" y="942788"/>
                </a:lnTo>
                <a:lnTo>
                  <a:pt x="6083971" y="942788"/>
                </a:lnTo>
                <a:lnTo>
                  <a:pt x="6088264" y="941039"/>
                </a:lnTo>
                <a:lnTo>
                  <a:pt x="6091196" y="937531"/>
                </a:lnTo>
                <a:lnTo>
                  <a:pt x="6096222" y="931249"/>
                </a:lnTo>
                <a:lnTo>
                  <a:pt x="6095384" y="922045"/>
                </a:lnTo>
                <a:lnTo>
                  <a:pt x="6082819" y="911815"/>
                </a:lnTo>
                <a:close/>
              </a:path>
              <a:path w="7574915" h="6459220">
                <a:moveTo>
                  <a:pt x="953164" y="915469"/>
                </a:moveTo>
                <a:lnTo>
                  <a:pt x="946882" y="920579"/>
                </a:lnTo>
                <a:lnTo>
                  <a:pt x="940746" y="925699"/>
                </a:lnTo>
                <a:lnTo>
                  <a:pt x="939720" y="934903"/>
                </a:lnTo>
                <a:lnTo>
                  <a:pt x="944840" y="941185"/>
                </a:lnTo>
                <a:lnTo>
                  <a:pt x="947751" y="944683"/>
                </a:lnTo>
                <a:lnTo>
                  <a:pt x="951991" y="946588"/>
                </a:lnTo>
                <a:lnTo>
                  <a:pt x="959447" y="946588"/>
                </a:lnTo>
                <a:lnTo>
                  <a:pt x="962808" y="945416"/>
                </a:lnTo>
                <a:lnTo>
                  <a:pt x="965426" y="943227"/>
                </a:lnTo>
                <a:lnTo>
                  <a:pt x="971708" y="938118"/>
                </a:lnTo>
                <a:lnTo>
                  <a:pt x="972588" y="928914"/>
                </a:lnTo>
                <a:lnTo>
                  <a:pt x="962358" y="916349"/>
                </a:lnTo>
                <a:lnTo>
                  <a:pt x="953164" y="915469"/>
                </a:lnTo>
                <a:close/>
              </a:path>
              <a:path w="7574915" h="6459220">
                <a:moveTo>
                  <a:pt x="6194753" y="1006482"/>
                </a:moveTo>
                <a:lnTo>
                  <a:pt x="6185539" y="1007058"/>
                </a:lnTo>
                <a:lnTo>
                  <a:pt x="6180303" y="1013194"/>
                </a:lnTo>
                <a:lnTo>
                  <a:pt x="6174858" y="1019183"/>
                </a:lnTo>
                <a:lnTo>
                  <a:pt x="6175487" y="1028387"/>
                </a:lnTo>
                <a:lnTo>
                  <a:pt x="6181560" y="1033800"/>
                </a:lnTo>
                <a:lnTo>
                  <a:pt x="6184387" y="1036282"/>
                </a:lnTo>
                <a:lnTo>
                  <a:pt x="6187738" y="1037444"/>
                </a:lnTo>
                <a:lnTo>
                  <a:pt x="6195172" y="1037444"/>
                </a:lnTo>
                <a:lnTo>
                  <a:pt x="6199256" y="1035696"/>
                </a:lnTo>
                <a:lnTo>
                  <a:pt x="6202187" y="1032481"/>
                </a:lnTo>
                <a:lnTo>
                  <a:pt x="6207423" y="1026345"/>
                </a:lnTo>
                <a:lnTo>
                  <a:pt x="6206899" y="1017141"/>
                </a:lnTo>
                <a:lnTo>
                  <a:pt x="6200826" y="1011885"/>
                </a:lnTo>
                <a:lnTo>
                  <a:pt x="6194753" y="1006482"/>
                </a:lnTo>
                <a:close/>
              </a:path>
              <a:path w="7574915" h="6459220">
                <a:moveTo>
                  <a:pt x="841408" y="1010272"/>
                </a:moveTo>
                <a:lnTo>
                  <a:pt x="835419" y="1015686"/>
                </a:lnTo>
                <a:lnTo>
                  <a:pt x="829283" y="1020942"/>
                </a:lnTo>
                <a:lnTo>
                  <a:pt x="828707" y="1030293"/>
                </a:lnTo>
                <a:lnTo>
                  <a:pt x="837032" y="1039497"/>
                </a:lnTo>
                <a:lnTo>
                  <a:pt x="840969" y="1041245"/>
                </a:lnTo>
                <a:lnTo>
                  <a:pt x="848571" y="1041245"/>
                </a:lnTo>
                <a:lnTo>
                  <a:pt x="851932" y="1040073"/>
                </a:lnTo>
                <a:lnTo>
                  <a:pt x="860696" y="1032188"/>
                </a:lnTo>
                <a:lnTo>
                  <a:pt x="861282" y="1022984"/>
                </a:lnTo>
                <a:lnTo>
                  <a:pt x="850612" y="1010859"/>
                </a:lnTo>
                <a:lnTo>
                  <a:pt x="841408" y="1010272"/>
                </a:lnTo>
                <a:close/>
              </a:path>
              <a:path w="7574915" h="6459220">
                <a:moveTo>
                  <a:pt x="6303232" y="1105222"/>
                </a:moveTo>
                <a:lnTo>
                  <a:pt x="6293912" y="1105379"/>
                </a:lnTo>
                <a:lnTo>
                  <a:pt x="6288363" y="1111212"/>
                </a:lnTo>
                <a:lnTo>
                  <a:pt x="6282813" y="1117212"/>
                </a:lnTo>
                <a:lnTo>
                  <a:pt x="6283127" y="1126415"/>
                </a:lnTo>
                <a:lnTo>
                  <a:pt x="6288886" y="1131965"/>
                </a:lnTo>
                <a:lnTo>
                  <a:pt x="6291818" y="1134593"/>
                </a:lnTo>
                <a:lnTo>
                  <a:pt x="6295378" y="1135902"/>
                </a:lnTo>
                <a:lnTo>
                  <a:pt x="6302813" y="1135902"/>
                </a:lnTo>
                <a:lnTo>
                  <a:pt x="6306792" y="1134447"/>
                </a:lnTo>
                <a:lnTo>
                  <a:pt x="6309514" y="1131379"/>
                </a:lnTo>
                <a:lnTo>
                  <a:pt x="6315064" y="1125536"/>
                </a:lnTo>
                <a:lnTo>
                  <a:pt x="6314959" y="1116332"/>
                </a:lnTo>
                <a:lnTo>
                  <a:pt x="6303232" y="1105222"/>
                </a:lnTo>
                <a:close/>
              </a:path>
              <a:path w="7574915" h="6459220">
                <a:moveTo>
                  <a:pt x="733171" y="1109170"/>
                </a:moveTo>
                <a:lnTo>
                  <a:pt x="721485" y="1120280"/>
                </a:lnTo>
                <a:lnTo>
                  <a:pt x="721192" y="1129473"/>
                </a:lnTo>
                <a:lnTo>
                  <a:pt x="729663" y="1138384"/>
                </a:lnTo>
                <a:lnTo>
                  <a:pt x="733454" y="1139850"/>
                </a:lnTo>
                <a:lnTo>
                  <a:pt x="741055" y="1139850"/>
                </a:lnTo>
                <a:lnTo>
                  <a:pt x="744563" y="1138530"/>
                </a:lnTo>
                <a:lnTo>
                  <a:pt x="747485" y="1135902"/>
                </a:lnTo>
                <a:lnTo>
                  <a:pt x="753327" y="1130352"/>
                </a:lnTo>
                <a:lnTo>
                  <a:pt x="753474" y="1121002"/>
                </a:lnTo>
                <a:lnTo>
                  <a:pt x="747924" y="1115306"/>
                </a:lnTo>
                <a:lnTo>
                  <a:pt x="742375" y="1109316"/>
                </a:lnTo>
                <a:lnTo>
                  <a:pt x="733171" y="1109170"/>
                </a:lnTo>
                <a:close/>
              </a:path>
              <a:path w="7574915" h="6459220">
                <a:moveTo>
                  <a:pt x="6407836" y="1207628"/>
                </a:moveTo>
                <a:lnTo>
                  <a:pt x="6398621" y="1207628"/>
                </a:lnTo>
                <a:lnTo>
                  <a:pt x="6392758" y="1213177"/>
                </a:lnTo>
                <a:lnTo>
                  <a:pt x="6387208" y="1218873"/>
                </a:lnTo>
                <a:lnTo>
                  <a:pt x="6387103" y="1228077"/>
                </a:lnTo>
                <a:lnTo>
                  <a:pt x="6392758" y="1233920"/>
                </a:lnTo>
                <a:lnTo>
                  <a:pt x="6395585" y="1236841"/>
                </a:lnTo>
                <a:lnTo>
                  <a:pt x="6399250" y="1238307"/>
                </a:lnTo>
                <a:lnTo>
                  <a:pt x="6406789" y="1238307"/>
                </a:lnTo>
                <a:lnTo>
                  <a:pt x="6410453" y="1236841"/>
                </a:lnTo>
                <a:lnTo>
                  <a:pt x="6413385" y="1234067"/>
                </a:lnTo>
                <a:lnTo>
                  <a:pt x="6419144" y="1228370"/>
                </a:lnTo>
                <a:lnTo>
                  <a:pt x="6419144" y="1219167"/>
                </a:lnTo>
                <a:lnTo>
                  <a:pt x="6413490" y="1213470"/>
                </a:lnTo>
                <a:lnTo>
                  <a:pt x="6407836" y="1207628"/>
                </a:lnTo>
                <a:close/>
              </a:path>
              <a:path w="7574915" h="6459220">
                <a:moveTo>
                  <a:pt x="637928" y="1211722"/>
                </a:moveTo>
                <a:lnTo>
                  <a:pt x="628724" y="1211722"/>
                </a:lnTo>
                <a:lnTo>
                  <a:pt x="623028" y="1217564"/>
                </a:lnTo>
                <a:lnTo>
                  <a:pt x="617185" y="1223261"/>
                </a:lnTo>
                <a:lnTo>
                  <a:pt x="617331" y="1232611"/>
                </a:lnTo>
                <a:lnTo>
                  <a:pt x="623028" y="1238161"/>
                </a:lnTo>
                <a:lnTo>
                  <a:pt x="623174" y="1238161"/>
                </a:lnTo>
                <a:lnTo>
                  <a:pt x="626096" y="1240936"/>
                </a:lnTo>
                <a:lnTo>
                  <a:pt x="629739" y="1242391"/>
                </a:lnTo>
                <a:lnTo>
                  <a:pt x="637195" y="1242391"/>
                </a:lnTo>
                <a:lnTo>
                  <a:pt x="640996" y="1240936"/>
                </a:lnTo>
                <a:lnTo>
                  <a:pt x="643917" y="1238014"/>
                </a:lnTo>
                <a:lnTo>
                  <a:pt x="649613" y="1232171"/>
                </a:lnTo>
                <a:lnTo>
                  <a:pt x="649467" y="1222967"/>
                </a:lnTo>
                <a:lnTo>
                  <a:pt x="637928" y="1211722"/>
                </a:lnTo>
                <a:close/>
              </a:path>
              <a:path w="7574915" h="6459220">
                <a:moveTo>
                  <a:pt x="6499770" y="1313394"/>
                </a:moveTo>
                <a:lnTo>
                  <a:pt x="6487938" y="1324347"/>
                </a:lnTo>
                <a:lnTo>
                  <a:pt x="6487519" y="1333550"/>
                </a:lnTo>
                <a:lnTo>
                  <a:pt x="6492859" y="1339540"/>
                </a:lnTo>
                <a:lnTo>
                  <a:pt x="6495791" y="1342597"/>
                </a:lnTo>
                <a:lnTo>
                  <a:pt x="6499770" y="1344210"/>
                </a:lnTo>
                <a:lnTo>
                  <a:pt x="6507204" y="1344210"/>
                </a:lnTo>
                <a:lnTo>
                  <a:pt x="6510660" y="1342901"/>
                </a:lnTo>
                <a:lnTo>
                  <a:pt x="6513487" y="1340409"/>
                </a:lnTo>
                <a:lnTo>
                  <a:pt x="6519455" y="1335006"/>
                </a:lnTo>
                <a:lnTo>
                  <a:pt x="6519874" y="1325655"/>
                </a:lnTo>
                <a:lnTo>
                  <a:pt x="6514534" y="1319813"/>
                </a:lnTo>
                <a:lnTo>
                  <a:pt x="6508984" y="1313823"/>
                </a:lnTo>
                <a:lnTo>
                  <a:pt x="6499770" y="1313394"/>
                </a:lnTo>
                <a:close/>
              </a:path>
              <a:path w="7574915" h="6459220">
                <a:moveTo>
                  <a:pt x="536842" y="1317624"/>
                </a:moveTo>
                <a:lnTo>
                  <a:pt x="527638" y="1318064"/>
                </a:lnTo>
                <a:lnTo>
                  <a:pt x="516821" y="1330043"/>
                </a:lnTo>
                <a:lnTo>
                  <a:pt x="517125" y="1339247"/>
                </a:lnTo>
                <a:lnTo>
                  <a:pt x="523104" y="1344796"/>
                </a:lnTo>
                <a:lnTo>
                  <a:pt x="525879" y="1347278"/>
                </a:lnTo>
                <a:lnTo>
                  <a:pt x="529387" y="1348597"/>
                </a:lnTo>
                <a:lnTo>
                  <a:pt x="536988" y="1348597"/>
                </a:lnTo>
                <a:lnTo>
                  <a:pt x="540925" y="1346985"/>
                </a:lnTo>
                <a:lnTo>
                  <a:pt x="549260" y="1337781"/>
                </a:lnTo>
                <a:lnTo>
                  <a:pt x="548810" y="1328577"/>
                </a:lnTo>
                <a:lnTo>
                  <a:pt x="542831" y="1323174"/>
                </a:lnTo>
                <a:lnTo>
                  <a:pt x="536842" y="1317624"/>
                </a:lnTo>
                <a:close/>
              </a:path>
              <a:path w="7574915" h="6459220">
                <a:moveTo>
                  <a:pt x="6596835" y="1422794"/>
                </a:moveTo>
                <a:lnTo>
                  <a:pt x="6584584" y="1433170"/>
                </a:lnTo>
                <a:lnTo>
                  <a:pt x="6583851" y="1442374"/>
                </a:lnTo>
                <a:lnTo>
                  <a:pt x="6589087" y="1448657"/>
                </a:lnTo>
                <a:lnTo>
                  <a:pt x="6591914" y="1452018"/>
                </a:lnTo>
                <a:lnTo>
                  <a:pt x="6596102" y="1453767"/>
                </a:lnTo>
                <a:lnTo>
                  <a:pt x="6603641" y="1453767"/>
                </a:lnTo>
                <a:lnTo>
                  <a:pt x="6606992" y="1452594"/>
                </a:lnTo>
                <a:lnTo>
                  <a:pt x="6615892" y="1445003"/>
                </a:lnTo>
                <a:lnTo>
                  <a:pt x="6616625" y="1435799"/>
                </a:lnTo>
                <a:lnTo>
                  <a:pt x="6611390" y="1429663"/>
                </a:lnTo>
                <a:lnTo>
                  <a:pt x="6606050" y="1423527"/>
                </a:lnTo>
                <a:lnTo>
                  <a:pt x="6596835" y="1422794"/>
                </a:lnTo>
                <a:close/>
              </a:path>
              <a:path w="7574915" h="6459220">
                <a:moveTo>
                  <a:pt x="439840" y="1427328"/>
                </a:moveTo>
                <a:lnTo>
                  <a:pt x="430646" y="1428061"/>
                </a:lnTo>
                <a:lnTo>
                  <a:pt x="420123" y="1440333"/>
                </a:lnTo>
                <a:lnTo>
                  <a:pt x="420856" y="1449526"/>
                </a:lnTo>
                <a:lnTo>
                  <a:pt x="427138" y="1454793"/>
                </a:lnTo>
                <a:lnTo>
                  <a:pt x="429767" y="1457128"/>
                </a:lnTo>
                <a:lnTo>
                  <a:pt x="433128" y="1458301"/>
                </a:lnTo>
                <a:lnTo>
                  <a:pt x="440719" y="1458301"/>
                </a:lnTo>
                <a:lnTo>
                  <a:pt x="444813" y="1456542"/>
                </a:lnTo>
                <a:lnTo>
                  <a:pt x="452844" y="1446898"/>
                </a:lnTo>
                <a:lnTo>
                  <a:pt x="452111" y="1437694"/>
                </a:lnTo>
                <a:lnTo>
                  <a:pt x="445975" y="1432438"/>
                </a:lnTo>
                <a:lnTo>
                  <a:pt x="439840" y="1427328"/>
                </a:lnTo>
                <a:close/>
              </a:path>
              <a:path w="7574915" h="6459220">
                <a:moveTo>
                  <a:pt x="6689921" y="1535576"/>
                </a:moveTo>
                <a:lnTo>
                  <a:pt x="6677356" y="1545513"/>
                </a:lnTo>
                <a:lnTo>
                  <a:pt x="6676309" y="1554706"/>
                </a:lnTo>
                <a:lnTo>
                  <a:pt x="6684267" y="1564643"/>
                </a:lnTo>
                <a:lnTo>
                  <a:pt x="6688455" y="1566538"/>
                </a:lnTo>
                <a:lnTo>
                  <a:pt x="6695890" y="1566538"/>
                </a:lnTo>
                <a:lnTo>
                  <a:pt x="6699136" y="1565512"/>
                </a:lnTo>
                <a:lnTo>
                  <a:pt x="6701753" y="1563470"/>
                </a:lnTo>
                <a:lnTo>
                  <a:pt x="6708141" y="1558360"/>
                </a:lnTo>
                <a:lnTo>
                  <a:pt x="6709188" y="1549303"/>
                </a:lnTo>
                <a:lnTo>
                  <a:pt x="6704266" y="1542874"/>
                </a:lnTo>
                <a:lnTo>
                  <a:pt x="6699136" y="1536591"/>
                </a:lnTo>
                <a:lnTo>
                  <a:pt x="6689921" y="1535576"/>
                </a:lnTo>
                <a:close/>
              </a:path>
              <a:path w="7574915" h="6459220">
                <a:moveTo>
                  <a:pt x="346795" y="1540246"/>
                </a:moveTo>
                <a:lnTo>
                  <a:pt x="337591" y="1541408"/>
                </a:lnTo>
                <a:lnTo>
                  <a:pt x="327654" y="1553973"/>
                </a:lnTo>
                <a:lnTo>
                  <a:pt x="328681" y="1563177"/>
                </a:lnTo>
                <a:lnTo>
                  <a:pt x="335110" y="1568151"/>
                </a:lnTo>
                <a:lnTo>
                  <a:pt x="337738" y="1570339"/>
                </a:lnTo>
                <a:lnTo>
                  <a:pt x="340952" y="1571365"/>
                </a:lnTo>
                <a:lnTo>
                  <a:pt x="348397" y="1571365"/>
                </a:lnTo>
                <a:lnTo>
                  <a:pt x="352638" y="1569460"/>
                </a:lnTo>
                <a:lnTo>
                  <a:pt x="355559" y="1565816"/>
                </a:lnTo>
                <a:lnTo>
                  <a:pt x="360523" y="1559387"/>
                </a:lnTo>
                <a:lnTo>
                  <a:pt x="359496" y="1550183"/>
                </a:lnTo>
                <a:lnTo>
                  <a:pt x="353067" y="1545209"/>
                </a:lnTo>
                <a:lnTo>
                  <a:pt x="346795" y="1540246"/>
                </a:lnTo>
                <a:close/>
              </a:path>
              <a:path w="7574915" h="6459220">
                <a:moveTo>
                  <a:pt x="6779029" y="1651562"/>
                </a:moveTo>
                <a:lnTo>
                  <a:pt x="6772432" y="1656232"/>
                </a:lnTo>
                <a:lnTo>
                  <a:pt x="6766045" y="1661048"/>
                </a:lnTo>
                <a:lnTo>
                  <a:pt x="6764579" y="1670252"/>
                </a:lnTo>
                <a:lnTo>
                  <a:pt x="6769395" y="1676681"/>
                </a:lnTo>
                <a:lnTo>
                  <a:pt x="6772118" y="1680629"/>
                </a:lnTo>
                <a:lnTo>
                  <a:pt x="6776725" y="1682671"/>
                </a:lnTo>
                <a:lnTo>
                  <a:pt x="6784159" y="1682671"/>
                </a:lnTo>
                <a:lnTo>
                  <a:pt x="6787196" y="1681802"/>
                </a:lnTo>
                <a:lnTo>
                  <a:pt x="6789709" y="1679896"/>
                </a:lnTo>
                <a:lnTo>
                  <a:pt x="6796306" y="1675079"/>
                </a:lnTo>
                <a:lnTo>
                  <a:pt x="6797771" y="1665875"/>
                </a:lnTo>
                <a:lnTo>
                  <a:pt x="6788034" y="1652871"/>
                </a:lnTo>
                <a:lnTo>
                  <a:pt x="6779029" y="1651562"/>
                </a:lnTo>
                <a:close/>
              </a:path>
              <a:path w="7574915" h="6459220">
                <a:moveTo>
                  <a:pt x="257835" y="1656525"/>
                </a:moveTo>
                <a:lnTo>
                  <a:pt x="248777" y="1657980"/>
                </a:lnTo>
                <a:lnTo>
                  <a:pt x="243950" y="1664556"/>
                </a:lnTo>
                <a:lnTo>
                  <a:pt x="239134" y="1670985"/>
                </a:lnTo>
                <a:lnTo>
                  <a:pt x="240589" y="1680189"/>
                </a:lnTo>
                <a:lnTo>
                  <a:pt x="247165" y="1684859"/>
                </a:lnTo>
                <a:lnTo>
                  <a:pt x="249646" y="1686765"/>
                </a:lnTo>
                <a:lnTo>
                  <a:pt x="252714" y="1687781"/>
                </a:lnTo>
                <a:lnTo>
                  <a:pt x="260170" y="1687781"/>
                </a:lnTo>
                <a:lnTo>
                  <a:pt x="264693" y="1685592"/>
                </a:lnTo>
                <a:lnTo>
                  <a:pt x="267468" y="1681645"/>
                </a:lnTo>
                <a:lnTo>
                  <a:pt x="272295" y="1675226"/>
                </a:lnTo>
                <a:lnTo>
                  <a:pt x="270829" y="1666022"/>
                </a:lnTo>
                <a:lnTo>
                  <a:pt x="257835" y="1656525"/>
                </a:lnTo>
                <a:close/>
              </a:path>
              <a:path w="7574915" h="6459220">
                <a:moveTo>
                  <a:pt x="6863738" y="1770616"/>
                </a:moveTo>
                <a:lnTo>
                  <a:pt x="6850335" y="1779663"/>
                </a:lnTo>
                <a:lnTo>
                  <a:pt x="6848765" y="1788720"/>
                </a:lnTo>
                <a:lnTo>
                  <a:pt x="6853267" y="1795442"/>
                </a:lnTo>
                <a:lnTo>
                  <a:pt x="6855990" y="1799683"/>
                </a:lnTo>
                <a:lnTo>
                  <a:pt x="6860597" y="1801871"/>
                </a:lnTo>
                <a:lnTo>
                  <a:pt x="6868136" y="1801871"/>
                </a:lnTo>
                <a:lnTo>
                  <a:pt x="6870963" y="1801002"/>
                </a:lnTo>
                <a:lnTo>
                  <a:pt x="6873581" y="1799390"/>
                </a:lnTo>
                <a:lnTo>
                  <a:pt x="6880177" y="1794720"/>
                </a:lnTo>
                <a:lnTo>
                  <a:pt x="6881853" y="1785662"/>
                </a:lnTo>
                <a:lnTo>
                  <a:pt x="6877350" y="1779087"/>
                </a:lnTo>
                <a:lnTo>
                  <a:pt x="6872848" y="1772364"/>
                </a:lnTo>
                <a:lnTo>
                  <a:pt x="6863738" y="1770616"/>
                </a:lnTo>
                <a:close/>
              </a:path>
              <a:path w="7574915" h="6459220">
                <a:moveTo>
                  <a:pt x="173104" y="1776019"/>
                </a:moveTo>
                <a:lnTo>
                  <a:pt x="164047" y="1777767"/>
                </a:lnTo>
                <a:lnTo>
                  <a:pt x="159523" y="1784490"/>
                </a:lnTo>
                <a:lnTo>
                  <a:pt x="154990" y="1791065"/>
                </a:lnTo>
                <a:lnTo>
                  <a:pt x="156749" y="1800123"/>
                </a:lnTo>
                <a:lnTo>
                  <a:pt x="163460" y="1804646"/>
                </a:lnTo>
                <a:lnTo>
                  <a:pt x="165953" y="1806405"/>
                </a:lnTo>
                <a:lnTo>
                  <a:pt x="168874" y="1807274"/>
                </a:lnTo>
                <a:lnTo>
                  <a:pt x="176319" y="1807274"/>
                </a:lnTo>
                <a:lnTo>
                  <a:pt x="180989" y="1804939"/>
                </a:lnTo>
                <a:lnTo>
                  <a:pt x="183774" y="1800845"/>
                </a:lnTo>
                <a:lnTo>
                  <a:pt x="188297" y="1794133"/>
                </a:lnTo>
                <a:lnTo>
                  <a:pt x="186538" y="1785076"/>
                </a:lnTo>
                <a:lnTo>
                  <a:pt x="173104" y="1776019"/>
                </a:lnTo>
                <a:close/>
              </a:path>
              <a:path w="7574915" h="6459220">
                <a:moveTo>
                  <a:pt x="6944050" y="1892727"/>
                </a:moveTo>
                <a:lnTo>
                  <a:pt x="6930333" y="1901209"/>
                </a:lnTo>
                <a:lnTo>
                  <a:pt x="6928343" y="1910266"/>
                </a:lnTo>
                <a:lnTo>
                  <a:pt x="6932741" y="1917124"/>
                </a:lnTo>
                <a:lnTo>
                  <a:pt x="6935464" y="1921512"/>
                </a:lnTo>
                <a:lnTo>
                  <a:pt x="6940175" y="1923993"/>
                </a:lnTo>
                <a:lnTo>
                  <a:pt x="6947715" y="1923993"/>
                </a:lnTo>
                <a:lnTo>
                  <a:pt x="6950332" y="1923260"/>
                </a:lnTo>
                <a:lnTo>
                  <a:pt x="6959547" y="1917418"/>
                </a:lnTo>
                <a:lnTo>
                  <a:pt x="6961641" y="1908360"/>
                </a:lnTo>
                <a:lnTo>
                  <a:pt x="6953159" y="1894779"/>
                </a:lnTo>
                <a:lnTo>
                  <a:pt x="6944050" y="1892727"/>
                </a:lnTo>
                <a:close/>
              </a:path>
              <a:path w="7574915" h="6459220">
                <a:moveTo>
                  <a:pt x="92908" y="1898434"/>
                </a:moveTo>
                <a:lnTo>
                  <a:pt x="83850" y="1900476"/>
                </a:lnTo>
                <a:lnTo>
                  <a:pt x="79474" y="1907334"/>
                </a:lnTo>
                <a:lnTo>
                  <a:pt x="75233" y="1914203"/>
                </a:lnTo>
                <a:lnTo>
                  <a:pt x="77275" y="1923260"/>
                </a:lnTo>
                <a:lnTo>
                  <a:pt x="84144" y="1927501"/>
                </a:lnTo>
                <a:lnTo>
                  <a:pt x="86625" y="1928956"/>
                </a:lnTo>
                <a:lnTo>
                  <a:pt x="89253" y="1929689"/>
                </a:lnTo>
                <a:lnTo>
                  <a:pt x="96709" y="1929689"/>
                </a:lnTo>
                <a:lnTo>
                  <a:pt x="101525" y="1927208"/>
                </a:lnTo>
                <a:lnTo>
                  <a:pt x="104300" y="1922820"/>
                </a:lnTo>
                <a:lnTo>
                  <a:pt x="108541" y="1915962"/>
                </a:lnTo>
                <a:lnTo>
                  <a:pt x="106499" y="1906905"/>
                </a:lnTo>
                <a:lnTo>
                  <a:pt x="99630" y="1902664"/>
                </a:lnTo>
                <a:lnTo>
                  <a:pt x="92908" y="1898434"/>
                </a:lnTo>
                <a:close/>
              </a:path>
              <a:path w="7574915" h="6459220">
                <a:moveTo>
                  <a:pt x="7019964" y="2017488"/>
                </a:moveTo>
                <a:lnTo>
                  <a:pt x="7013053" y="2021571"/>
                </a:lnTo>
                <a:lnTo>
                  <a:pt x="7006037" y="2025519"/>
                </a:lnTo>
                <a:lnTo>
                  <a:pt x="7003524" y="2034576"/>
                </a:lnTo>
                <a:lnTo>
                  <a:pt x="7007608" y="2041435"/>
                </a:lnTo>
                <a:lnTo>
                  <a:pt x="7010435" y="2046115"/>
                </a:lnTo>
                <a:lnTo>
                  <a:pt x="7015252" y="2048743"/>
                </a:lnTo>
                <a:lnTo>
                  <a:pt x="7022791" y="2048743"/>
                </a:lnTo>
                <a:lnTo>
                  <a:pt x="7025304" y="2048157"/>
                </a:lnTo>
                <a:lnTo>
                  <a:pt x="7027607" y="2046848"/>
                </a:lnTo>
                <a:lnTo>
                  <a:pt x="7034518" y="2042754"/>
                </a:lnTo>
                <a:lnTo>
                  <a:pt x="7037031" y="2033843"/>
                </a:lnTo>
                <a:lnTo>
                  <a:pt x="7032948" y="2026828"/>
                </a:lnTo>
                <a:lnTo>
                  <a:pt x="7028969" y="2019823"/>
                </a:lnTo>
                <a:lnTo>
                  <a:pt x="7019964" y="2017488"/>
                </a:lnTo>
                <a:close/>
              </a:path>
              <a:path w="7574915" h="6459220">
                <a:moveTo>
                  <a:pt x="16952" y="2023770"/>
                </a:moveTo>
                <a:lnTo>
                  <a:pt x="8041" y="2026105"/>
                </a:lnTo>
                <a:lnTo>
                  <a:pt x="4094" y="2033110"/>
                </a:lnTo>
                <a:lnTo>
                  <a:pt x="3947" y="2033110"/>
                </a:lnTo>
                <a:lnTo>
                  <a:pt x="0" y="2040126"/>
                </a:lnTo>
                <a:lnTo>
                  <a:pt x="2345" y="2049037"/>
                </a:lnTo>
                <a:lnTo>
                  <a:pt x="11695" y="2054293"/>
                </a:lnTo>
                <a:lnTo>
                  <a:pt x="14167" y="2055026"/>
                </a:lnTo>
                <a:lnTo>
                  <a:pt x="21768" y="2055026"/>
                </a:lnTo>
                <a:lnTo>
                  <a:pt x="26585" y="2052398"/>
                </a:lnTo>
                <a:lnTo>
                  <a:pt x="33307" y="2040712"/>
                </a:lnTo>
                <a:lnTo>
                  <a:pt x="30972" y="2031801"/>
                </a:lnTo>
                <a:lnTo>
                  <a:pt x="23957" y="2027707"/>
                </a:lnTo>
                <a:lnTo>
                  <a:pt x="16952" y="2023770"/>
                </a:lnTo>
                <a:close/>
              </a:path>
              <a:path w="7574915" h="6459220">
                <a:moveTo>
                  <a:pt x="7091375" y="2145013"/>
                </a:moveTo>
                <a:lnTo>
                  <a:pt x="7077030" y="2152604"/>
                </a:lnTo>
                <a:lnTo>
                  <a:pt x="7074412" y="2161368"/>
                </a:lnTo>
                <a:lnTo>
                  <a:pt x="7080799" y="2173493"/>
                </a:lnTo>
                <a:lnTo>
                  <a:pt x="7085825" y="2176268"/>
                </a:lnTo>
                <a:lnTo>
                  <a:pt x="7093365" y="2176268"/>
                </a:lnTo>
                <a:lnTo>
                  <a:pt x="7095773" y="2175682"/>
                </a:lnTo>
                <a:lnTo>
                  <a:pt x="7097972" y="2174520"/>
                </a:lnTo>
                <a:lnTo>
                  <a:pt x="7104987" y="2170719"/>
                </a:lnTo>
                <a:lnTo>
                  <a:pt x="7107710" y="2161955"/>
                </a:lnTo>
                <a:lnTo>
                  <a:pt x="7103940" y="2154792"/>
                </a:lnTo>
                <a:lnTo>
                  <a:pt x="7100066" y="2147641"/>
                </a:lnTo>
                <a:lnTo>
                  <a:pt x="7091375" y="2145013"/>
                </a:lnTo>
                <a:close/>
              </a:path>
              <a:path w="7574915" h="6459220">
                <a:moveTo>
                  <a:pt x="7157970" y="2274873"/>
                </a:moveTo>
                <a:lnTo>
                  <a:pt x="7143311" y="2281888"/>
                </a:lnTo>
                <a:lnTo>
                  <a:pt x="7140379" y="2290652"/>
                </a:lnTo>
                <a:lnTo>
                  <a:pt x="7146452" y="2303060"/>
                </a:lnTo>
                <a:lnTo>
                  <a:pt x="7151687" y="2306128"/>
                </a:lnTo>
                <a:lnTo>
                  <a:pt x="7159331" y="2306128"/>
                </a:lnTo>
                <a:lnTo>
                  <a:pt x="7161321" y="2305699"/>
                </a:lnTo>
                <a:lnTo>
                  <a:pt x="7170640" y="2301165"/>
                </a:lnTo>
                <a:lnTo>
                  <a:pt x="7173781" y="2292401"/>
                </a:lnTo>
                <a:lnTo>
                  <a:pt x="7170221" y="2285092"/>
                </a:lnTo>
                <a:lnTo>
                  <a:pt x="7166765" y="2277941"/>
                </a:lnTo>
                <a:lnTo>
                  <a:pt x="7157970" y="2274873"/>
                </a:lnTo>
                <a:close/>
              </a:path>
              <a:path w="7574915" h="6459220">
                <a:moveTo>
                  <a:pt x="7219748" y="2407078"/>
                </a:moveTo>
                <a:lnTo>
                  <a:pt x="7212418" y="2410282"/>
                </a:lnTo>
                <a:lnTo>
                  <a:pt x="7204984" y="2413643"/>
                </a:lnTo>
                <a:lnTo>
                  <a:pt x="7201633" y="2422261"/>
                </a:lnTo>
                <a:lnTo>
                  <a:pt x="7204984" y="2429569"/>
                </a:lnTo>
                <a:lnTo>
                  <a:pt x="7207288" y="2435119"/>
                </a:lnTo>
                <a:lnTo>
                  <a:pt x="7212733" y="2438334"/>
                </a:lnTo>
                <a:lnTo>
                  <a:pt x="7220376" y="2438334"/>
                </a:lnTo>
                <a:lnTo>
                  <a:pt x="7222366" y="2437894"/>
                </a:lnTo>
                <a:lnTo>
                  <a:pt x="7224251" y="2437014"/>
                </a:lnTo>
                <a:lnTo>
                  <a:pt x="7231580" y="2433810"/>
                </a:lnTo>
                <a:lnTo>
                  <a:pt x="7234931" y="2425182"/>
                </a:lnTo>
                <a:lnTo>
                  <a:pt x="7231685" y="2417884"/>
                </a:lnTo>
                <a:lnTo>
                  <a:pt x="7228334" y="2410282"/>
                </a:lnTo>
                <a:lnTo>
                  <a:pt x="7219748" y="2407078"/>
                </a:lnTo>
                <a:close/>
              </a:path>
              <a:path w="7574915" h="6459220">
                <a:moveTo>
                  <a:pt x="7276710" y="2541461"/>
                </a:moveTo>
                <a:lnTo>
                  <a:pt x="7269275" y="2544383"/>
                </a:lnTo>
                <a:lnTo>
                  <a:pt x="7261841" y="2547451"/>
                </a:lnTo>
                <a:lnTo>
                  <a:pt x="7258176" y="2555932"/>
                </a:lnTo>
                <a:lnTo>
                  <a:pt x="7261108" y="2563377"/>
                </a:lnTo>
                <a:lnTo>
                  <a:pt x="7263412" y="2569073"/>
                </a:lnTo>
                <a:lnTo>
                  <a:pt x="7268961" y="2572581"/>
                </a:lnTo>
                <a:lnTo>
                  <a:pt x="7276605" y="2572581"/>
                </a:lnTo>
                <a:lnTo>
                  <a:pt x="7278385" y="2572288"/>
                </a:lnTo>
                <a:lnTo>
                  <a:pt x="7280060" y="2571555"/>
                </a:lnTo>
                <a:lnTo>
                  <a:pt x="7287704" y="2568487"/>
                </a:lnTo>
                <a:lnTo>
                  <a:pt x="7291369" y="2560016"/>
                </a:lnTo>
                <a:lnTo>
                  <a:pt x="7288228" y="2552560"/>
                </a:lnTo>
                <a:lnTo>
                  <a:pt x="7285296" y="2545116"/>
                </a:lnTo>
                <a:lnTo>
                  <a:pt x="7276710" y="2541461"/>
                </a:lnTo>
                <a:close/>
              </a:path>
              <a:path w="7574915" h="6459220">
                <a:moveTo>
                  <a:pt x="7329064" y="2678044"/>
                </a:moveTo>
                <a:lnTo>
                  <a:pt x="7321420" y="2680818"/>
                </a:lnTo>
                <a:lnTo>
                  <a:pt x="7313881" y="2683447"/>
                </a:lnTo>
                <a:lnTo>
                  <a:pt x="7309902" y="2691928"/>
                </a:lnTo>
                <a:lnTo>
                  <a:pt x="7314719" y="2705362"/>
                </a:lnTo>
                <a:lnTo>
                  <a:pt x="7320373" y="2709163"/>
                </a:lnTo>
                <a:lnTo>
                  <a:pt x="7328017" y="2709163"/>
                </a:lnTo>
                <a:lnTo>
                  <a:pt x="7329588" y="2708870"/>
                </a:lnTo>
                <a:lnTo>
                  <a:pt x="7338802" y="2705655"/>
                </a:lnTo>
                <a:lnTo>
                  <a:pt x="7342886" y="2697184"/>
                </a:lnTo>
                <a:lnTo>
                  <a:pt x="7340163" y="2689582"/>
                </a:lnTo>
                <a:lnTo>
                  <a:pt x="7337336" y="2681991"/>
                </a:lnTo>
                <a:lnTo>
                  <a:pt x="7329064" y="2678044"/>
                </a:lnTo>
                <a:close/>
              </a:path>
              <a:path w="7574915" h="6459220">
                <a:moveTo>
                  <a:pt x="7376183" y="2816521"/>
                </a:moveTo>
                <a:lnTo>
                  <a:pt x="7368644" y="2819013"/>
                </a:lnTo>
                <a:lnTo>
                  <a:pt x="7360896" y="2821495"/>
                </a:lnTo>
                <a:lnTo>
                  <a:pt x="7356603" y="2829672"/>
                </a:lnTo>
                <a:lnTo>
                  <a:pt x="7359116" y="2837274"/>
                </a:lnTo>
                <a:lnTo>
                  <a:pt x="7361000" y="2843557"/>
                </a:lnTo>
                <a:lnTo>
                  <a:pt x="7366864" y="2847494"/>
                </a:lnTo>
                <a:lnTo>
                  <a:pt x="7374403" y="2847494"/>
                </a:lnTo>
                <a:lnTo>
                  <a:pt x="7375869" y="2847347"/>
                </a:lnTo>
                <a:lnTo>
                  <a:pt x="7377335" y="2846908"/>
                </a:lnTo>
                <a:lnTo>
                  <a:pt x="7385083" y="2844426"/>
                </a:lnTo>
                <a:lnTo>
                  <a:pt x="7389376" y="2836248"/>
                </a:lnTo>
                <a:lnTo>
                  <a:pt x="7386863" y="2828510"/>
                </a:lnTo>
                <a:lnTo>
                  <a:pt x="7384560" y="2820762"/>
                </a:lnTo>
                <a:lnTo>
                  <a:pt x="7376183" y="2816521"/>
                </a:lnTo>
                <a:close/>
              </a:path>
              <a:path w="7574915" h="6459220">
                <a:moveTo>
                  <a:pt x="7418381" y="2956758"/>
                </a:moveTo>
                <a:lnTo>
                  <a:pt x="7410632" y="2958810"/>
                </a:lnTo>
                <a:lnTo>
                  <a:pt x="7402989" y="2960998"/>
                </a:lnTo>
                <a:lnTo>
                  <a:pt x="7398277" y="2969029"/>
                </a:lnTo>
                <a:lnTo>
                  <a:pt x="7400476" y="2976778"/>
                </a:lnTo>
                <a:lnTo>
                  <a:pt x="7402151" y="2983343"/>
                </a:lnTo>
                <a:lnTo>
                  <a:pt x="7408224" y="2987584"/>
                </a:lnTo>
                <a:lnTo>
                  <a:pt x="7415763" y="2987584"/>
                </a:lnTo>
                <a:lnTo>
                  <a:pt x="7417124" y="2987437"/>
                </a:lnTo>
                <a:lnTo>
                  <a:pt x="7418381" y="2986997"/>
                </a:lnTo>
                <a:lnTo>
                  <a:pt x="7426129" y="2984809"/>
                </a:lnTo>
                <a:lnTo>
                  <a:pt x="7430841" y="2976778"/>
                </a:lnTo>
                <a:lnTo>
                  <a:pt x="7426443" y="2961291"/>
                </a:lnTo>
                <a:lnTo>
                  <a:pt x="7418381" y="2956758"/>
                </a:lnTo>
                <a:close/>
              </a:path>
              <a:path w="7574915" h="6459220">
                <a:moveTo>
                  <a:pt x="7455343" y="3098313"/>
                </a:moveTo>
                <a:lnTo>
                  <a:pt x="7447595" y="3100209"/>
                </a:lnTo>
                <a:lnTo>
                  <a:pt x="7439741" y="3101968"/>
                </a:lnTo>
                <a:lnTo>
                  <a:pt x="7434925" y="3109852"/>
                </a:lnTo>
                <a:lnTo>
                  <a:pt x="7436810" y="3117737"/>
                </a:lnTo>
                <a:lnTo>
                  <a:pt x="7438275" y="3124459"/>
                </a:lnTo>
                <a:lnTo>
                  <a:pt x="7444453" y="3128983"/>
                </a:lnTo>
                <a:lnTo>
                  <a:pt x="7451992" y="3128983"/>
                </a:lnTo>
                <a:lnTo>
                  <a:pt x="7453144" y="3128847"/>
                </a:lnTo>
                <a:lnTo>
                  <a:pt x="7454296" y="3128553"/>
                </a:lnTo>
                <a:lnTo>
                  <a:pt x="7462254" y="3126648"/>
                </a:lnTo>
                <a:lnTo>
                  <a:pt x="7467070" y="3118763"/>
                </a:lnTo>
                <a:lnTo>
                  <a:pt x="7465186" y="3111025"/>
                </a:lnTo>
                <a:lnTo>
                  <a:pt x="7463301" y="3103130"/>
                </a:lnTo>
                <a:lnTo>
                  <a:pt x="7455343" y="3098313"/>
                </a:lnTo>
                <a:close/>
              </a:path>
              <a:path w="7574915" h="6459220">
                <a:moveTo>
                  <a:pt x="7487175" y="3241032"/>
                </a:moveTo>
                <a:lnTo>
                  <a:pt x="7471468" y="3244246"/>
                </a:lnTo>
                <a:lnTo>
                  <a:pt x="7466337" y="3251984"/>
                </a:lnTo>
                <a:lnTo>
                  <a:pt x="7469269" y="3266738"/>
                </a:lnTo>
                <a:lnTo>
                  <a:pt x="7475342" y="3271554"/>
                </a:lnTo>
                <a:lnTo>
                  <a:pt x="7484138" y="3271554"/>
                </a:lnTo>
                <a:lnTo>
                  <a:pt x="7485080" y="3271272"/>
                </a:lnTo>
                <a:lnTo>
                  <a:pt x="7492934" y="3269659"/>
                </a:lnTo>
                <a:lnTo>
                  <a:pt x="7498064" y="3262068"/>
                </a:lnTo>
                <a:lnTo>
                  <a:pt x="7496598" y="3254173"/>
                </a:lnTo>
                <a:lnTo>
                  <a:pt x="7494923" y="3246288"/>
                </a:lnTo>
                <a:lnTo>
                  <a:pt x="7487175" y="3241032"/>
                </a:lnTo>
                <a:close/>
              </a:path>
              <a:path w="7574915" h="6459220">
                <a:moveTo>
                  <a:pt x="7523398" y="3402891"/>
                </a:moveTo>
                <a:lnTo>
                  <a:pt x="7493771" y="3402891"/>
                </a:lnTo>
                <a:lnTo>
                  <a:pt x="7494923" y="3410042"/>
                </a:lnTo>
                <a:lnTo>
                  <a:pt x="7501101" y="3415152"/>
                </a:lnTo>
                <a:lnTo>
                  <a:pt x="7510629" y="3415152"/>
                </a:lnTo>
                <a:lnTo>
                  <a:pt x="7518482" y="3413843"/>
                </a:lnTo>
                <a:lnTo>
                  <a:pt x="7523927" y="3406241"/>
                </a:lnTo>
                <a:lnTo>
                  <a:pt x="7523398" y="3402891"/>
                </a:lnTo>
                <a:close/>
              </a:path>
              <a:path w="7574915" h="6459220">
                <a:moveTo>
                  <a:pt x="7513771" y="3384923"/>
                </a:moveTo>
                <a:lnTo>
                  <a:pt x="7497855" y="3387540"/>
                </a:lnTo>
                <a:lnTo>
                  <a:pt x="7492515" y="3394996"/>
                </a:lnTo>
                <a:lnTo>
                  <a:pt x="7493771" y="3403027"/>
                </a:lnTo>
                <a:lnTo>
                  <a:pt x="7493771" y="3402891"/>
                </a:lnTo>
                <a:lnTo>
                  <a:pt x="7523398" y="3402891"/>
                </a:lnTo>
                <a:lnTo>
                  <a:pt x="7521414" y="3390326"/>
                </a:lnTo>
                <a:lnTo>
                  <a:pt x="7513771" y="3384923"/>
                </a:lnTo>
                <a:close/>
              </a:path>
              <a:path w="7574915" h="6459220">
                <a:moveTo>
                  <a:pt x="7535236" y="3529683"/>
                </a:moveTo>
                <a:lnTo>
                  <a:pt x="7519215" y="3531724"/>
                </a:lnTo>
                <a:lnTo>
                  <a:pt x="7513456" y="3539033"/>
                </a:lnTo>
                <a:lnTo>
                  <a:pt x="7515446" y="3554362"/>
                </a:lnTo>
                <a:lnTo>
                  <a:pt x="7521833" y="3559765"/>
                </a:lnTo>
                <a:lnTo>
                  <a:pt x="7529582" y="3559765"/>
                </a:lnTo>
                <a:lnTo>
                  <a:pt x="7538901" y="3558750"/>
                </a:lnTo>
                <a:lnTo>
                  <a:pt x="7544450" y="3551452"/>
                </a:lnTo>
                <a:lnTo>
                  <a:pt x="7543613" y="3543410"/>
                </a:lnTo>
                <a:lnTo>
                  <a:pt x="7542566" y="3535379"/>
                </a:lnTo>
                <a:lnTo>
                  <a:pt x="7535236" y="3529683"/>
                </a:lnTo>
                <a:close/>
              </a:path>
              <a:path w="7574915" h="6459220">
                <a:moveTo>
                  <a:pt x="7551361" y="3675175"/>
                </a:moveTo>
                <a:lnTo>
                  <a:pt x="7543298" y="3675898"/>
                </a:lnTo>
                <a:lnTo>
                  <a:pt x="7535236" y="3676484"/>
                </a:lnTo>
                <a:lnTo>
                  <a:pt x="7529267" y="3683646"/>
                </a:lnTo>
                <a:lnTo>
                  <a:pt x="7530000" y="3691678"/>
                </a:lnTo>
                <a:lnTo>
                  <a:pt x="7530733" y="3699279"/>
                </a:lnTo>
                <a:lnTo>
                  <a:pt x="7537225" y="3704976"/>
                </a:lnTo>
                <a:lnTo>
                  <a:pt x="7545916" y="3704976"/>
                </a:lnTo>
                <a:lnTo>
                  <a:pt x="7553979" y="3704243"/>
                </a:lnTo>
                <a:lnTo>
                  <a:pt x="7559947" y="3697091"/>
                </a:lnTo>
                <a:lnTo>
                  <a:pt x="7558481" y="3681018"/>
                </a:lnTo>
                <a:lnTo>
                  <a:pt x="7551361" y="3675175"/>
                </a:lnTo>
                <a:close/>
              </a:path>
              <a:path w="7574915" h="6459220">
                <a:moveTo>
                  <a:pt x="7562355" y="3821108"/>
                </a:moveTo>
                <a:lnTo>
                  <a:pt x="7554083" y="3821401"/>
                </a:lnTo>
                <a:lnTo>
                  <a:pt x="7546126" y="3821841"/>
                </a:lnTo>
                <a:lnTo>
                  <a:pt x="7539948" y="3828700"/>
                </a:lnTo>
                <a:lnTo>
                  <a:pt x="7540785" y="3844626"/>
                </a:lnTo>
                <a:lnTo>
                  <a:pt x="7547277" y="3850615"/>
                </a:lnTo>
                <a:lnTo>
                  <a:pt x="7555759" y="3850615"/>
                </a:lnTo>
                <a:lnTo>
                  <a:pt x="7563717" y="3850175"/>
                </a:lnTo>
                <a:lnTo>
                  <a:pt x="7569999" y="3843306"/>
                </a:lnTo>
                <a:lnTo>
                  <a:pt x="7569162" y="3827244"/>
                </a:lnTo>
                <a:lnTo>
                  <a:pt x="7562355" y="3821108"/>
                </a:lnTo>
                <a:close/>
              </a:path>
              <a:path w="7574915" h="6459220">
                <a:moveTo>
                  <a:pt x="7567905" y="3967481"/>
                </a:moveTo>
                <a:lnTo>
                  <a:pt x="7551780" y="3967481"/>
                </a:lnTo>
                <a:lnTo>
                  <a:pt x="7545497" y="3974193"/>
                </a:lnTo>
                <a:lnTo>
                  <a:pt x="7545497" y="3982234"/>
                </a:lnTo>
                <a:lnTo>
                  <a:pt x="7545707" y="3990265"/>
                </a:lnTo>
                <a:lnTo>
                  <a:pt x="7552094" y="3996694"/>
                </a:lnTo>
                <a:lnTo>
                  <a:pt x="7560366" y="3996694"/>
                </a:lnTo>
                <a:lnTo>
                  <a:pt x="7568429" y="3996401"/>
                </a:lnTo>
                <a:lnTo>
                  <a:pt x="7574711" y="3989826"/>
                </a:lnTo>
                <a:lnTo>
                  <a:pt x="7574606" y="3973753"/>
                </a:lnTo>
                <a:lnTo>
                  <a:pt x="7567905" y="3967481"/>
                </a:lnTo>
                <a:close/>
              </a:path>
              <a:path w="7574915" h="6459220">
                <a:moveTo>
                  <a:pt x="7552199" y="4113550"/>
                </a:moveTo>
                <a:lnTo>
                  <a:pt x="7545497" y="4119979"/>
                </a:lnTo>
                <a:lnTo>
                  <a:pt x="7545475" y="4128596"/>
                </a:lnTo>
                <a:lnTo>
                  <a:pt x="7545183" y="4136051"/>
                </a:lnTo>
                <a:lnTo>
                  <a:pt x="7551675" y="4142774"/>
                </a:lnTo>
                <a:lnTo>
                  <a:pt x="7559842" y="4142910"/>
                </a:lnTo>
                <a:lnTo>
                  <a:pt x="7567905" y="4142910"/>
                </a:lnTo>
                <a:lnTo>
                  <a:pt x="7574292" y="4136491"/>
                </a:lnTo>
                <a:lnTo>
                  <a:pt x="7574606" y="4128596"/>
                </a:lnTo>
                <a:lnTo>
                  <a:pt x="7574711" y="4120418"/>
                </a:lnTo>
                <a:lnTo>
                  <a:pt x="7568324" y="4113696"/>
                </a:lnTo>
                <a:lnTo>
                  <a:pt x="7560261" y="4113696"/>
                </a:lnTo>
                <a:lnTo>
                  <a:pt x="7552199" y="4113550"/>
                </a:lnTo>
                <a:close/>
              </a:path>
              <a:path w="7574915" h="6459220">
                <a:moveTo>
                  <a:pt x="7547592" y="4259336"/>
                </a:moveTo>
                <a:lnTo>
                  <a:pt x="7540576" y="4265472"/>
                </a:lnTo>
                <a:lnTo>
                  <a:pt x="7540052" y="4273513"/>
                </a:lnTo>
                <a:lnTo>
                  <a:pt x="7539634" y="4281544"/>
                </a:lnTo>
                <a:lnTo>
                  <a:pt x="7545916" y="4288560"/>
                </a:lnTo>
                <a:lnTo>
                  <a:pt x="7553979" y="4288989"/>
                </a:lnTo>
                <a:lnTo>
                  <a:pt x="7562460" y="4288989"/>
                </a:lnTo>
                <a:lnTo>
                  <a:pt x="7568847" y="4282864"/>
                </a:lnTo>
                <a:lnTo>
                  <a:pt x="7569371" y="4275115"/>
                </a:lnTo>
                <a:lnTo>
                  <a:pt x="7569790" y="4267074"/>
                </a:lnTo>
                <a:lnTo>
                  <a:pt x="7563612" y="4260215"/>
                </a:lnTo>
                <a:lnTo>
                  <a:pt x="7547592" y="4259336"/>
                </a:lnTo>
                <a:close/>
              </a:path>
              <a:path w="7574915" h="6459220">
                <a:moveTo>
                  <a:pt x="7537435" y="4404829"/>
                </a:moveTo>
                <a:lnTo>
                  <a:pt x="7530419" y="4410818"/>
                </a:lnTo>
                <a:lnTo>
                  <a:pt x="7528953" y="4426891"/>
                </a:lnTo>
                <a:lnTo>
                  <a:pt x="7535026" y="4433906"/>
                </a:lnTo>
                <a:lnTo>
                  <a:pt x="7542984" y="4434629"/>
                </a:lnTo>
                <a:lnTo>
                  <a:pt x="7542984" y="4434775"/>
                </a:lnTo>
                <a:lnTo>
                  <a:pt x="7551780" y="4434775"/>
                </a:lnTo>
                <a:lnTo>
                  <a:pt x="7558062" y="4429079"/>
                </a:lnTo>
                <a:lnTo>
                  <a:pt x="7558795" y="4421488"/>
                </a:lnTo>
                <a:lnTo>
                  <a:pt x="7559528" y="4413446"/>
                </a:lnTo>
                <a:lnTo>
                  <a:pt x="7553560" y="4406295"/>
                </a:lnTo>
                <a:lnTo>
                  <a:pt x="7537435" y="4404829"/>
                </a:lnTo>
                <a:close/>
              </a:path>
              <a:path w="7574915" h="6459220">
                <a:moveTo>
                  <a:pt x="7522252" y="4549882"/>
                </a:moveTo>
                <a:lnTo>
                  <a:pt x="7515027" y="4555588"/>
                </a:lnTo>
                <a:lnTo>
                  <a:pt x="7512933" y="4571651"/>
                </a:lnTo>
                <a:lnTo>
                  <a:pt x="7518587" y="4578959"/>
                </a:lnTo>
                <a:lnTo>
                  <a:pt x="7526650" y="4579975"/>
                </a:lnTo>
                <a:lnTo>
                  <a:pt x="7535759" y="4579975"/>
                </a:lnTo>
                <a:lnTo>
                  <a:pt x="7542042" y="4574719"/>
                </a:lnTo>
                <a:lnTo>
                  <a:pt x="7542984" y="4567274"/>
                </a:lnTo>
                <a:lnTo>
                  <a:pt x="7544031" y="4559232"/>
                </a:lnTo>
                <a:lnTo>
                  <a:pt x="7538377" y="4551934"/>
                </a:lnTo>
                <a:lnTo>
                  <a:pt x="7522252" y="4549882"/>
                </a:lnTo>
                <a:close/>
              </a:path>
              <a:path w="7574915" h="6459220">
                <a:moveTo>
                  <a:pt x="7501834" y="4694359"/>
                </a:moveTo>
                <a:lnTo>
                  <a:pt x="7494190" y="4699762"/>
                </a:lnTo>
                <a:lnTo>
                  <a:pt x="7493038" y="4707657"/>
                </a:lnTo>
                <a:lnTo>
                  <a:pt x="7491782" y="4715688"/>
                </a:lnTo>
                <a:lnTo>
                  <a:pt x="7497331" y="4723133"/>
                </a:lnTo>
                <a:lnTo>
                  <a:pt x="7505184" y="4724452"/>
                </a:lnTo>
                <a:lnTo>
                  <a:pt x="7505917" y="4724746"/>
                </a:lnTo>
                <a:lnTo>
                  <a:pt x="7514399" y="4724746"/>
                </a:lnTo>
                <a:lnTo>
                  <a:pt x="7520681" y="4719625"/>
                </a:lnTo>
                <a:lnTo>
                  <a:pt x="7521833" y="4712474"/>
                </a:lnTo>
                <a:lnTo>
                  <a:pt x="7523194" y="4704443"/>
                </a:lnTo>
                <a:lnTo>
                  <a:pt x="7517750" y="4696987"/>
                </a:lnTo>
                <a:lnTo>
                  <a:pt x="7501834" y="4694359"/>
                </a:lnTo>
                <a:close/>
              </a:path>
              <a:path w="7574915" h="6459220">
                <a:moveTo>
                  <a:pt x="7476285" y="4837946"/>
                </a:moveTo>
                <a:lnTo>
                  <a:pt x="7468536" y="4843067"/>
                </a:lnTo>
                <a:lnTo>
                  <a:pt x="7467070" y="4850951"/>
                </a:lnTo>
                <a:lnTo>
                  <a:pt x="7465500" y="4858846"/>
                </a:lnTo>
                <a:lnTo>
                  <a:pt x="7470526" y="4866584"/>
                </a:lnTo>
                <a:lnTo>
                  <a:pt x="7478484" y="4868186"/>
                </a:lnTo>
                <a:lnTo>
                  <a:pt x="7479321" y="4868333"/>
                </a:lnTo>
                <a:lnTo>
                  <a:pt x="7480368" y="4868479"/>
                </a:lnTo>
                <a:lnTo>
                  <a:pt x="7488117" y="4868479"/>
                </a:lnTo>
                <a:lnTo>
                  <a:pt x="7494190" y="4863663"/>
                </a:lnTo>
                <a:lnTo>
                  <a:pt x="7495656" y="4856647"/>
                </a:lnTo>
                <a:lnTo>
                  <a:pt x="7497331" y="4848763"/>
                </a:lnTo>
                <a:lnTo>
                  <a:pt x="7492201" y="4841025"/>
                </a:lnTo>
                <a:lnTo>
                  <a:pt x="7484138" y="4839559"/>
                </a:lnTo>
                <a:lnTo>
                  <a:pt x="7476285" y="4837946"/>
                </a:lnTo>
                <a:close/>
              </a:path>
              <a:path w="7574915" h="6459220">
                <a:moveTo>
                  <a:pt x="7445396" y="4980382"/>
                </a:moveTo>
                <a:lnTo>
                  <a:pt x="7437543" y="4985198"/>
                </a:lnTo>
                <a:lnTo>
                  <a:pt x="7433773" y="5000978"/>
                </a:lnTo>
                <a:lnTo>
                  <a:pt x="7438590" y="5008863"/>
                </a:lnTo>
                <a:lnTo>
                  <a:pt x="7446443" y="5010758"/>
                </a:lnTo>
                <a:lnTo>
                  <a:pt x="7447595" y="5011198"/>
                </a:lnTo>
                <a:lnTo>
                  <a:pt x="7456600" y="5011198"/>
                </a:lnTo>
                <a:lnTo>
                  <a:pt x="7462568" y="5006674"/>
                </a:lnTo>
                <a:lnTo>
                  <a:pt x="7464139" y="4999952"/>
                </a:lnTo>
                <a:lnTo>
                  <a:pt x="7466023" y="4992067"/>
                </a:lnTo>
                <a:lnTo>
                  <a:pt x="7461207" y="4984172"/>
                </a:lnTo>
                <a:lnTo>
                  <a:pt x="7445396" y="4980382"/>
                </a:lnTo>
                <a:close/>
              </a:path>
              <a:path w="7574915" h="6459220">
                <a:moveTo>
                  <a:pt x="7409481" y="5121781"/>
                </a:moveTo>
                <a:lnTo>
                  <a:pt x="7401313" y="5126304"/>
                </a:lnTo>
                <a:lnTo>
                  <a:pt x="7399324" y="5134052"/>
                </a:lnTo>
                <a:lnTo>
                  <a:pt x="7397125" y="5141790"/>
                </a:lnTo>
                <a:lnTo>
                  <a:pt x="7401627" y="5149832"/>
                </a:lnTo>
                <a:lnTo>
                  <a:pt x="7409376" y="5152021"/>
                </a:lnTo>
                <a:lnTo>
                  <a:pt x="7410632" y="5152607"/>
                </a:lnTo>
                <a:lnTo>
                  <a:pt x="7419742" y="5152607"/>
                </a:lnTo>
                <a:lnTo>
                  <a:pt x="7425606" y="5148366"/>
                </a:lnTo>
                <a:lnTo>
                  <a:pt x="7427322" y="5141790"/>
                </a:lnTo>
                <a:lnTo>
                  <a:pt x="7429480" y="5134052"/>
                </a:lnTo>
                <a:lnTo>
                  <a:pt x="7424977" y="5126021"/>
                </a:lnTo>
                <a:lnTo>
                  <a:pt x="7417229" y="5123969"/>
                </a:lnTo>
                <a:lnTo>
                  <a:pt x="7409481" y="5121781"/>
                </a:lnTo>
                <a:close/>
              </a:path>
              <a:path w="7574915" h="6459220">
                <a:moveTo>
                  <a:pt x="7368330" y="5261577"/>
                </a:moveTo>
                <a:lnTo>
                  <a:pt x="7360163" y="5265818"/>
                </a:lnTo>
                <a:lnTo>
                  <a:pt x="7355137" y="5281294"/>
                </a:lnTo>
                <a:lnTo>
                  <a:pt x="7359430" y="5289482"/>
                </a:lnTo>
                <a:lnTo>
                  <a:pt x="7367178" y="5291964"/>
                </a:lnTo>
                <a:lnTo>
                  <a:pt x="7368644" y="5292550"/>
                </a:lnTo>
                <a:lnTo>
                  <a:pt x="7377858" y="5292550"/>
                </a:lnTo>
                <a:lnTo>
                  <a:pt x="7383513" y="5288603"/>
                </a:lnTo>
                <a:lnTo>
                  <a:pt x="7385502" y="5282467"/>
                </a:lnTo>
                <a:lnTo>
                  <a:pt x="7387911" y="5274729"/>
                </a:lnTo>
                <a:lnTo>
                  <a:pt x="7383617" y="5266541"/>
                </a:lnTo>
                <a:lnTo>
                  <a:pt x="7368330" y="5261577"/>
                </a:lnTo>
                <a:close/>
              </a:path>
              <a:path w="7574915" h="6459220">
                <a:moveTo>
                  <a:pt x="7322153" y="5399919"/>
                </a:moveTo>
                <a:lnTo>
                  <a:pt x="7313672" y="5403856"/>
                </a:lnTo>
                <a:lnTo>
                  <a:pt x="7311054" y="5411447"/>
                </a:lnTo>
                <a:lnTo>
                  <a:pt x="7308227" y="5419049"/>
                </a:lnTo>
                <a:lnTo>
                  <a:pt x="7312206" y="5427373"/>
                </a:lnTo>
                <a:lnTo>
                  <a:pt x="7321420" y="5430735"/>
                </a:lnTo>
                <a:lnTo>
                  <a:pt x="7323200" y="5431028"/>
                </a:lnTo>
                <a:lnTo>
                  <a:pt x="7330739" y="5431028"/>
                </a:lnTo>
                <a:lnTo>
                  <a:pt x="7336289" y="5427237"/>
                </a:lnTo>
                <a:lnTo>
                  <a:pt x="7338488" y="5421384"/>
                </a:lnTo>
                <a:lnTo>
                  <a:pt x="7341315" y="5413646"/>
                </a:lnTo>
                <a:lnTo>
                  <a:pt x="7337336" y="5405322"/>
                </a:lnTo>
                <a:lnTo>
                  <a:pt x="7329692" y="5402694"/>
                </a:lnTo>
                <a:lnTo>
                  <a:pt x="7322153" y="5399919"/>
                </a:lnTo>
                <a:close/>
              </a:path>
              <a:path w="7574915" h="6459220">
                <a:moveTo>
                  <a:pt x="7270846" y="5536354"/>
                </a:moveTo>
                <a:lnTo>
                  <a:pt x="7262365" y="5539998"/>
                </a:lnTo>
                <a:lnTo>
                  <a:pt x="7259328" y="5547600"/>
                </a:lnTo>
                <a:lnTo>
                  <a:pt x="7256396" y="5555055"/>
                </a:lnTo>
                <a:lnTo>
                  <a:pt x="7260061" y="5563526"/>
                </a:lnTo>
                <a:lnTo>
                  <a:pt x="7269275" y="5567317"/>
                </a:lnTo>
                <a:lnTo>
                  <a:pt x="7271160" y="5567610"/>
                </a:lnTo>
                <a:lnTo>
                  <a:pt x="7278804" y="5567610"/>
                </a:lnTo>
                <a:lnTo>
                  <a:pt x="7284144" y="5564102"/>
                </a:lnTo>
                <a:lnTo>
                  <a:pt x="7286552" y="5558406"/>
                </a:lnTo>
                <a:lnTo>
                  <a:pt x="7289380" y="5550961"/>
                </a:lnTo>
                <a:lnTo>
                  <a:pt x="7285924" y="5542490"/>
                </a:lnTo>
                <a:lnTo>
                  <a:pt x="7270846" y="5536354"/>
                </a:lnTo>
                <a:close/>
              </a:path>
              <a:path w="7574915" h="6459220">
                <a:moveTo>
                  <a:pt x="7214827" y="5671031"/>
                </a:moveTo>
                <a:lnTo>
                  <a:pt x="7206031" y="5674392"/>
                </a:lnTo>
                <a:lnTo>
                  <a:pt x="7202785" y="5681701"/>
                </a:lnTo>
                <a:lnTo>
                  <a:pt x="7199644" y="5688999"/>
                </a:lnTo>
                <a:lnTo>
                  <a:pt x="7202995" y="5697763"/>
                </a:lnTo>
                <a:lnTo>
                  <a:pt x="7210220" y="5700978"/>
                </a:lnTo>
                <a:lnTo>
                  <a:pt x="7212104" y="5701857"/>
                </a:lnTo>
                <a:lnTo>
                  <a:pt x="7214199" y="5702150"/>
                </a:lnTo>
                <a:lnTo>
                  <a:pt x="7221842" y="5702150"/>
                </a:lnTo>
                <a:lnTo>
                  <a:pt x="7227078" y="5698936"/>
                </a:lnTo>
                <a:lnTo>
                  <a:pt x="7229591" y="5693533"/>
                </a:lnTo>
                <a:lnTo>
                  <a:pt x="7232732" y="5686224"/>
                </a:lnTo>
                <a:lnTo>
                  <a:pt x="7229591" y="5677460"/>
                </a:lnTo>
                <a:lnTo>
                  <a:pt x="7222052" y="5674245"/>
                </a:lnTo>
                <a:lnTo>
                  <a:pt x="7214827" y="5671031"/>
                </a:lnTo>
                <a:close/>
              </a:path>
              <a:path w="7574915" h="6459220">
                <a:moveTo>
                  <a:pt x="7153677" y="5803383"/>
                </a:moveTo>
                <a:lnTo>
                  <a:pt x="7144986" y="5806451"/>
                </a:lnTo>
                <a:lnTo>
                  <a:pt x="7141426" y="5813613"/>
                </a:lnTo>
                <a:lnTo>
                  <a:pt x="7137971" y="5820911"/>
                </a:lnTo>
                <a:lnTo>
                  <a:pt x="7140902" y="5829675"/>
                </a:lnTo>
                <a:lnTo>
                  <a:pt x="7148127" y="5833183"/>
                </a:lnTo>
                <a:lnTo>
                  <a:pt x="7148337" y="5833183"/>
                </a:lnTo>
                <a:lnTo>
                  <a:pt x="7150326" y="5834199"/>
                </a:lnTo>
                <a:lnTo>
                  <a:pt x="7152525" y="5834638"/>
                </a:lnTo>
                <a:lnTo>
                  <a:pt x="7160169" y="5834638"/>
                </a:lnTo>
                <a:lnTo>
                  <a:pt x="7165300" y="5831717"/>
                </a:lnTo>
                <a:lnTo>
                  <a:pt x="7167708" y="5826461"/>
                </a:lnTo>
                <a:lnTo>
                  <a:pt x="7171268" y="5819163"/>
                </a:lnTo>
                <a:lnTo>
                  <a:pt x="7168231" y="5810388"/>
                </a:lnTo>
                <a:lnTo>
                  <a:pt x="7153677" y="5803383"/>
                </a:lnTo>
                <a:close/>
              </a:path>
              <a:path w="7574915" h="6459220">
                <a:moveTo>
                  <a:pt x="7087815" y="5933536"/>
                </a:moveTo>
                <a:lnTo>
                  <a:pt x="7079124" y="5936164"/>
                </a:lnTo>
                <a:lnTo>
                  <a:pt x="7075250" y="5943326"/>
                </a:lnTo>
                <a:lnTo>
                  <a:pt x="7071480" y="5950478"/>
                </a:lnTo>
                <a:lnTo>
                  <a:pt x="7074098" y="5959252"/>
                </a:lnTo>
                <a:lnTo>
                  <a:pt x="7083417" y="5964216"/>
                </a:lnTo>
                <a:lnTo>
                  <a:pt x="7085825" y="5964802"/>
                </a:lnTo>
                <a:lnTo>
                  <a:pt x="7093365" y="5964802"/>
                </a:lnTo>
                <a:lnTo>
                  <a:pt x="7098391" y="5962017"/>
                </a:lnTo>
                <a:lnTo>
                  <a:pt x="7104778" y="5949902"/>
                </a:lnTo>
                <a:lnTo>
                  <a:pt x="7102160" y="5941127"/>
                </a:lnTo>
                <a:lnTo>
                  <a:pt x="7087815" y="5933536"/>
                </a:lnTo>
                <a:close/>
              </a:path>
              <a:path w="7574915" h="6459220">
                <a:moveTo>
                  <a:pt x="7017241" y="6061207"/>
                </a:moveTo>
                <a:lnTo>
                  <a:pt x="7008341" y="6063543"/>
                </a:lnTo>
                <a:lnTo>
                  <a:pt x="7004467" y="6070558"/>
                </a:lnTo>
                <a:lnTo>
                  <a:pt x="7000488" y="6077416"/>
                </a:lnTo>
                <a:lnTo>
                  <a:pt x="7002791" y="6086484"/>
                </a:lnTo>
                <a:lnTo>
                  <a:pt x="7009807" y="6090421"/>
                </a:lnTo>
                <a:lnTo>
                  <a:pt x="7011901" y="6091741"/>
                </a:lnTo>
                <a:lnTo>
                  <a:pt x="7014519" y="6092474"/>
                </a:lnTo>
                <a:lnTo>
                  <a:pt x="7021953" y="6092474"/>
                </a:lnTo>
                <a:lnTo>
                  <a:pt x="7026979" y="6089835"/>
                </a:lnTo>
                <a:lnTo>
                  <a:pt x="7029597" y="6085165"/>
                </a:lnTo>
                <a:lnTo>
                  <a:pt x="7033680" y="6078149"/>
                </a:lnTo>
                <a:lnTo>
                  <a:pt x="7031272" y="6069239"/>
                </a:lnTo>
                <a:lnTo>
                  <a:pt x="7024257" y="6065155"/>
                </a:lnTo>
                <a:lnTo>
                  <a:pt x="7017241" y="6061207"/>
                </a:lnTo>
                <a:close/>
              </a:path>
              <a:path w="7574915" h="6459220">
                <a:moveTo>
                  <a:pt x="6942479" y="6186104"/>
                </a:moveTo>
                <a:lnTo>
                  <a:pt x="6933474" y="6188146"/>
                </a:lnTo>
                <a:lnTo>
                  <a:pt x="6929076" y="6195015"/>
                </a:lnTo>
                <a:lnTo>
                  <a:pt x="6924783" y="6201884"/>
                </a:lnTo>
                <a:lnTo>
                  <a:pt x="6926877" y="6210941"/>
                </a:lnTo>
                <a:lnTo>
                  <a:pt x="6933684" y="6215171"/>
                </a:lnTo>
                <a:lnTo>
                  <a:pt x="6936092" y="6216637"/>
                </a:lnTo>
                <a:lnTo>
                  <a:pt x="6938814" y="6217360"/>
                </a:lnTo>
                <a:lnTo>
                  <a:pt x="6946249" y="6217360"/>
                </a:lnTo>
                <a:lnTo>
                  <a:pt x="6950960" y="6215025"/>
                </a:lnTo>
                <a:lnTo>
                  <a:pt x="6953892" y="6210648"/>
                </a:lnTo>
                <a:lnTo>
                  <a:pt x="6958081" y="6203779"/>
                </a:lnTo>
                <a:lnTo>
                  <a:pt x="6956091" y="6194722"/>
                </a:lnTo>
                <a:lnTo>
                  <a:pt x="6949180" y="6190481"/>
                </a:lnTo>
                <a:lnTo>
                  <a:pt x="6942479" y="6186104"/>
                </a:lnTo>
                <a:close/>
              </a:path>
              <a:path w="7574915" h="6459220">
                <a:moveTo>
                  <a:pt x="6862900" y="6308373"/>
                </a:moveTo>
                <a:lnTo>
                  <a:pt x="6853791" y="6310121"/>
                </a:lnTo>
                <a:lnTo>
                  <a:pt x="6849288" y="6316697"/>
                </a:lnTo>
                <a:lnTo>
                  <a:pt x="6844786" y="6323419"/>
                </a:lnTo>
                <a:lnTo>
                  <a:pt x="6846566" y="6332477"/>
                </a:lnTo>
                <a:lnTo>
                  <a:pt x="6853058" y="6337000"/>
                </a:lnTo>
                <a:lnTo>
                  <a:pt x="6855780" y="6338759"/>
                </a:lnTo>
                <a:lnTo>
                  <a:pt x="6858503" y="6339628"/>
                </a:lnTo>
                <a:lnTo>
                  <a:pt x="6866146" y="6339628"/>
                </a:lnTo>
                <a:lnTo>
                  <a:pt x="6870649" y="6337293"/>
                </a:lnTo>
                <a:lnTo>
                  <a:pt x="6877874" y="6326487"/>
                </a:lnTo>
                <a:lnTo>
                  <a:pt x="6876303" y="6317430"/>
                </a:lnTo>
                <a:lnTo>
                  <a:pt x="6862900" y="6308373"/>
                </a:lnTo>
                <a:close/>
              </a:path>
              <a:path w="7574915" h="6459220">
                <a:moveTo>
                  <a:pt x="6779029" y="6427573"/>
                </a:moveTo>
                <a:lnTo>
                  <a:pt x="6770024" y="6429029"/>
                </a:lnTo>
                <a:lnTo>
                  <a:pt x="6765207" y="6435458"/>
                </a:lnTo>
                <a:lnTo>
                  <a:pt x="6760390" y="6442034"/>
                </a:lnTo>
                <a:lnTo>
                  <a:pt x="6761752" y="6451091"/>
                </a:lnTo>
                <a:lnTo>
                  <a:pt x="6768244" y="6455908"/>
                </a:lnTo>
                <a:lnTo>
                  <a:pt x="6770861" y="6457813"/>
                </a:lnTo>
                <a:lnTo>
                  <a:pt x="6773898" y="6458829"/>
                </a:lnTo>
                <a:lnTo>
                  <a:pt x="6781332" y="6458829"/>
                </a:lnTo>
                <a:lnTo>
                  <a:pt x="6785730" y="6456640"/>
                </a:lnTo>
                <a:lnTo>
                  <a:pt x="6788662" y="6452840"/>
                </a:lnTo>
                <a:lnTo>
                  <a:pt x="6793478" y="6446274"/>
                </a:lnTo>
                <a:lnTo>
                  <a:pt x="6792012" y="6437217"/>
                </a:lnTo>
                <a:lnTo>
                  <a:pt x="6785625" y="6432390"/>
                </a:lnTo>
                <a:lnTo>
                  <a:pt x="6779029" y="6427573"/>
                </a:lnTo>
                <a:close/>
              </a:path>
            </a:pathLst>
          </a:custGeom>
          <a:solidFill>
            <a:srgbClr val="FFF8E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7" name="object 13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896553" y="6684477"/>
            <a:ext cx="2105695" cy="831534"/>
          </a:xfrm>
          <a:prstGeom prst="rect">
            <a:avLst/>
          </a:prstGeom>
        </p:spPr>
      </p:pic>
      <p:pic>
        <p:nvPicPr>
          <p:cNvPr id="138" name="object 138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6896553" y="8145521"/>
            <a:ext cx="1487598" cy="879910"/>
          </a:xfrm>
          <a:prstGeom prst="rect">
            <a:avLst/>
          </a:prstGeom>
        </p:spPr>
      </p:pic>
      <p:pic>
        <p:nvPicPr>
          <p:cNvPr id="139" name="object 139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6883361" y="10474178"/>
            <a:ext cx="1559533" cy="834377"/>
          </a:xfrm>
          <a:prstGeom prst="rect">
            <a:avLst/>
          </a:prstGeom>
        </p:spPr>
      </p:pic>
      <p:pic>
        <p:nvPicPr>
          <p:cNvPr id="140" name="object 1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24437" y="6868471"/>
            <a:ext cx="1688105" cy="831524"/>
          </a:xfrm>
          <a:prstGeom prst="rect">
            <a:avLst/>
          </a:prstGeom>
        </p:spPr>
      </p:pic>
      <p:pic>
        <p:nvPicPr>
          <p:cNvPr id="141" name="object 141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11310" y="5565747"/>
            <a:ext cx="2511734" cy="876758"/>
          </a:xfrm>
          <a:prstGeom prst="rect">
            <a:avLst/>
          </a:prstGeom>
        </p:spPr>
      </p:pic>
      <p:sp>
        <p:nvSpPr>
          <p:cNvPr id="142" name="object 142" descr=""/>
          <p:cNvSpPr/>
          <p:nvPr/>
        </p:nvSpPr>
        <p:spPr>
          <a:xfrm>
            <a:off x="2236497" y="9706615"/>
            <a:ext cx="1576070" cy="515620"/>
          </a:xfrm>
          <a:custGeom>
            <a:avLst/>
            <a:gdLst/>
            <a:ahLst/>
            <a:cxnLst/>
            <a:rect l="l" t="t" r="r" b="b"/>
            <a:pathLst>
              <a:path w="1576070" h="515620">
                <a:moveTo>
                  <a:pt x="1485064" y="475975"/>
                </a:moveTo>
                <a:lnTo>
                  <a:pt x="1511124" y="508962"/>
                </a:lnTo>
                <a:lnTo>
                  <a:pt x="1526089" y="510162"/>
                </a:lnTo>
                <a:lnTo>
                  <a:pt x="1547761" y="507157"/>
                </a:lnTo>
                <a:lnTo>
                  <a:pt x="1563393" y="498950"/>
                </a:lnTo>
                <a:lnTo>
                  <a:pt x="1567141" y="494121"/>
                </a:lnTo>
                <a:lnTo>
                  <a:pt x="1526874" y="494121"/>
                </a:lnTo>
                <a:lnTo>
                  <a:pt x="1514206" y="492653"/>
                </a:lnTo>
                <a:lnTo>
                  <a:pt x="1502620" y="488695"/>
                </a:lnTo>
                <a:lnTo>
                  <a:pt x="1492709" y="482914"/>
                </a:lnTo>
                <a:lnTo>
                  <a:pt x="1485064" y="475975"/>
                </a:lnTo>
                <a:close/>
              </a:path>
              <a:path w="1576070" h="515620">
                <a:moveTo>
                  <a:pt x="1525566" y="376847"/>
                </a:moveTo>
                <a:lnTo>
                  <a:pt x="1505413" y="379784"/>
                </a:lnTo>
                <a:lnTo>
                  <a:pt x="1490561" y="387726"/>
                </a:lnTo>
                <a:lnTo>
                  <a:pt x="1481380" y="399367"/>
                </a:lnTo>
                <a:lnTo>
                  <a:pt x="1478237" y="413401"/>
                </a:lnTo>
                <a:lnTo>
                  <a:pt x="1482394" y="429582"/>
                </a:lnTo>
                <a:lnTo>
                  <a:pt x="1493157" y="439921"/>
                </a:lnTo>
                <a:lnTo>
                  <a:pt x="1507962" y="446266"/>
                </a:lnTo>
                <a:lnTo>
                  <a:pt x="1524246" y="450467"/>
                </a:lnTo>
                <a:lnTo>
                  <a:pt x="1536550" y="453817"/>
                </a:lnTo>
                <a:lnTo>
                  <a:pt x="1546958" y="458128"/>
                </a:lnTo>
                <a:lnTo>
                  <a:pt x="1554161" y="464263"/>
                </a:lnTo>
                <a:lnTo>
                  <a:pt x="1556853" y="473085"/>
                </a:lnTo>
                <a:lnTo>
                  <a:pt x="1554904" y="481584"/>
                </a:lnTo>
                <a:lnTo>
                  <a:pt x="1549159" y="488236"/>
                </a:lnTo>
                <a:lnTo>
                  <a:pt x="1539766" y="492571"/>
                </a:lnTo>
                <a:lnTo>
                  <a:pt x="1526874" y="494121"/>
                </a:lnTo>
                <a:lnTo>
                  <a:pt x="1567141" y="494121"/>
                </a:lnTo>
                <a:lnTo>
                  <a:pt x="1572862" y="486750"/>
                </a:lnTo>
                <a:lnTo>
                  <a:pt x="1576046" y="471765"/>
                </a:lnTo>
                <a:lnTo>
                  <a:pt x="1571715" y="454441"/>
                </a:lnTo>
                <a:lnTo>
                  <a:pt x="1560532" y="443373"/>
                </a:lnTo>
                <a:lnTo>
                  <a:pt x="1545208" y="436641"/>
                </a:lnTo>
                <a:lnTo>
                  <a:pt x="1516618" y="429235"/>
                </a:lnTo>
                <a:lnTo>
                  <a:pt x="1506726" y="425358"/>
                </a:lnTo>
                <a:lnTo>
                  <a:pt x="1499940" y="419903"/>
                </a:lnTo>
                <a:lnTo>
                  <a:pt x="1497420" y="412081"/>
                </a:lnTo>
                <a:lnTo>
                  <a:pt x="1499376" y="404311"/>
                </a:lnTo>
                <a:lnTo>
                  <a:pt x="1504982" y="398244"/>
                </a:lnTo>
                <a:lnTo>
                  <a:pt x="1513844" y="394297"/>
                </a:lnTo>
                <a:lnTo>
                  <a:pt x="1525566" y="392888"/>
                </a:lnTo>
                <a:lnTo>
                  <a:pt x="1569780" y="392888"/>
                </a:lnTo>
                <a:lnTo>
                  <a:pt x="1563975" y="388054"/>
                </a:lnTo>
                <a:lnTo>
                  <a:pt x="1553330" y="382206"/>
                </a:lnTo>
                <a:lnTo>
                  <a:pt x="1540568" y="378281"/>
                </a:lnTo>
                <a:lnTo>
                  <a:pt x="1525566" y="376847"/>
                </a:lnTo>
                <a:close/>
              </a:path>
              <a:path w="1576070" h="515620">
                <a:moveTo>
                  <a:pt x="1569780" y="392888"/>
                </a:moveTo>
                <a:lnTo>
                  <a:pt x="1525566" y="392888"/>
                </a:lnTo>
                <a:lnTo>
                  <a:pt x="1537286" y="394100"/>
                </a:lnTo>
                <a:lnTo>
                  <a:pt x="1547748" y="397457"/>
                </a:lnTo>
                <a:lnTo>
                  <a:pt x="1556585" y="402540"/>
                </a:lnTo>
                <a:lnTo>
                  <a:pt x="1563428" y="408929"/>
                </a:lnTo>
                <a:lnTo>
                  <a:pt x="1572622" y="395254"/>
                </a:lnTo>
                <a:lnTo>
                  <a:pt x="1569780" y="392888"/>
                </a:lnTo>
                <a:close/>
              </a:path>
              <a:path w="1576070" h="515620">
                <a:moveTo>
                  <a:pt x="1360754" y="380009"/>
                </a:moveTo>
                <a:lnTo>
                  <a:pt x="1341037" y="380009"/>
                </a:lnTo>
                <a:lnTo>
                  <a:pt x="1341037" y="507000"/>
                </a:lnTo>
                <a:lnTo>
                  <a:pt x="1360754" y="507000"/>
                </a:lnTo>
                <a:lnTo>
                  <a:pt x="1360754" y="414186"/>
                </a:lnTo>
                <a:lnTo>
                  <a:pt x="1367552" y="406774"/>
                </a:lnTo>
                <a:lnTo>
                  <a:pt x="1376496" y="400474"/>
                </a:lnTo>
                <a:lnTo>
                  <a:pt x="1381444" y="398406"/>
                </a:lnTo>
                <a:lnTo>
                  <a:pt x="1360754" y="398406"/>
                </a:lnTo>
                <a:lnTo>
                  <a:pt x="1360754" y="380009"/>
                </a:lnTo>
                <a:close/>
              </a:path>
              <a:path w="1576070" h="515620">
                <a:moveTo>
                  <a:pt x="1440662" y="394459"/>
                </a:moveTo>
                <a:lnTo>
                  <a:pt x="1398355" y="394459"/>
                </a:lnTo>
                <a:lnTo>
                  <a:pt x="1410001" y="395919"/>
                </a:lnTo>
                <a:lnTo>
                  <a:pt x="1418962" y="400807"/>
                </a:lnTo>
                <a:lnTo>
                  <a:pt x="1424718" y="409884"/>
                </a:lnTo>
                <a:lnTo>
                  <a:pt x="1426752" y="423913"/>
                </a:lnTo>
                <a:lnTo>
                  <a:pt x="1426752" y="507000"/>
                </a:lnTo>
                <a:lnTo>
                  <a:pt x="1446469" y="507000"/>
                </a:lnTo>
                <a:lnTo>
                  <a:pt x="1446469" y="417872"/>
                </a:lnTo>
                <a:lnTo>
                  <a:pt x="1443877" y="399813"/>
                </a:lnTo>
                <a:lnTo>
                  <a:pt x="1440662" y="394459"/>
                </a:lnTo>
                <a:close/>
              </a:path>
              <a:path w="1576070" h="515620">
                <a:moveTo>
                  <a:pt x="1405978" y="376847"/>
                </a:moveTo>
                <a:lnTo>
                  <a:pt x="1392182" y="378737"/>
                </a:lnTo>
                <a:lnTo>
                  <a:pt x="1379620" y="383684"/>
                </a:lnTo>
                <a:lnTo>
                  <a:pt x="1368930" y="390602"/>
                </a:lnTo>
                <a:lnTo>
                  <a:pt x="1360754" y="398406"/>
                </a:lnTo>
                <a:lnTo>
                  <a:pt x="1381444" y="398406"/>
                </a:lnTo>
                <a:lnTo>
                  <a:pt x="1386968" y="396098"/>
                </a:lnTo>
                <a:lnTo>
                  <a:pt x="1398355" y="394459"/>
                </a:lnTo>
                <a:lnTo>
                  <a:pt x="1440662" y="394459"/>
                </a:lnTo>
                <a:lnTo>
                  <a:pt x="1436185" y="387005"/>
                </a:lnTo>
                <a:lnTo>
                  <a:pt x="1423511" y="379374"/>
                </a:lnTo>
                <a:lnTo>
                  <a:pt x="1405978" y="376847"/>
                </a:lnTo>
                <a:close/>
              </a:path>
              <a:path w="1576070" h="515620">
                <a:moveTo>
                  <a:pt x="1246056" y="376847"/>
                </a:moveTo>
                <a:lnTo>
                  <a:pt x="1219927" y="382063"/>
                </a:lnTo>
                <a:lnTo>
                  <a:pt x="1200136" y="396302"/>
                </a:lnTo>
                <a:lnTo>
                  <a:pt x="1187593" y="417443"/>
                </a:lnTo>
                <a:lnTo>
                  <a:pt x="1183210" y="443368"/>
                </a:lnTo>
                <a:lnTo>
                  <a:pt x="1187593" y="469336"/>
                </a:lnTo>
                <a:lnTo>
                  <a:pt x="1200136" y="490571"/>
                </a:lnTo>
                <a:lnTo>
                  <a:pt x="1219927" y="504903"/>
                </a:lnTo>
                <a:lnTo>
                  <a:pt x="1246056" y="510162"/>
                </a:lnTo>
                <a:lnTo>
                  <a:pt x="1272180" y="504903"/>
                </a:lnTo>
                <a:lnTo>
                  <a:pt x="1289253" y="492539"/>
                </a:lnTo>
                <a:lnTo>
                  <a:pt x="1246056" y="492539"/>
                </a:lnTo>
                <a:lnTo>
                  <a:pt x="1228013" y="488517"/>
                </a:lnTo>
                <a:lnTo>
                  <a:pt x="1214731" y="477715"/>
                </a:lnTo>
                <a:lnTo>
                  <a:pt x="1206527" y="462033"/>
                </a:lnTo>
                <a:lnTo>
                  <a:pt x="1203722" y="443368"/>
                </a:lnTo>
                <a:lnTo>
                  <a:pt x="1206527" y="424855"/>
                </a:lnTo>
                <a:lnTo>
                  <a:pt x="1214731" y="409250"/>
                </a:lnTo>
                <a:lnTo>
                  <a:pt x="1228013" y="398477"/>
                </a:lnTo>
                <a:lnTo>
                  <a:pt x="1246056" y="394459"/>
                </a:lnTo>
                <a:lnTo>
                  <a:pt x="1289410" y="394459"/>
                </a:lnTo>
                <a:lnTo>
                  <a:pt x="1272180" y="382063"/>
                </a:lnTo>
                <a:lnTo>
                  <a:pt x="1246056" y="376847"/>
                </a:lnTo>
                <a:close/>
              </a:path>
              <a:path w="1576070" h="515620">
                <a:moveTo>
                  <a:pt x="1289410" y="394459"/>
                </a:moveTo>
                <a:lnTo>
                  <a:pt x="1246056" y="394459"/>
                </a:lnTo>
                <a:lnTo>
                  <a:pt x="1264053" y="398477"/>
                </a:lnTo>
                <a:lnTo>
                  <a:pt x="1277246" y="409250"/>
                </a:lnTo>
                <a:lnTo>
                  <a:pt x="1285362" y="424855"/>
                </a:lnTo>
                <a:lnTo>
                  <a:pt x="1288128" y="443368"/>
                </a:lnTo>
                <a:lnTo>
                  <a:pt x="1285362" y="462033"/>
                </a:lnTo>
                <a:lnTo>
                  <a:pt x="1277246" y="477715"/>
                </a:lnTo>
                <a:lnTo>
                  <a:pt x="1264053" y="488517"/>
                </a:lnTo>
                <a:lnTo>
                  <a:pt x="1246056" y="492539"/>
                </a:lnTo>
                <a:lnTo>
                  <a:pt x="1289253" y="492539"/>
                </a:lnTo>
                <a:lnTo>
                  <a:pt x="1291972" y="490571"/>
                </a:lnTo>
                <a:lnTo>
                  <a:pt x="1304517" y="469336"/>
                </a:lnTo>
                <a:lnTo>
                  <a:pt x="1308902" y="443368"/>
                </a:lnTo>
                <a:lnTo>
                  <a:pt x="1304517" y="417443"/>
                </a:lnTo>
                <a:lnTo>
                  <a:pt x="1291972" y="396302"/>
                </a:lnTo>
                <a:lnTo>
                  <a:pt x="1289410" y="394459"/>
                </a:lnTo>
                <a:close/>
              </a:path>
              <a:path w="1576070" h="515620">
                <a:moveTo>
                  <a:pt x="1151231" y="380009"/>
                </a:moveTo>
                <a:lnTo>
                  <a:pt x="1131515" y="380009"/>
                </a:lnTo>
                <a:lnTo>
                  <a:pt x="1131515" y="507000"/>
                </a:lnTo>
                <a:lnTo>
                  <a:pt x="1151231" y="507000"/>
                </a:lnTo>
                <a:lnTo>
                  <a:pt x="1151231" y="380009"/>
                </a:lnTo>
                <a:close/>
              </a:path>
              <a:path w="1576070" h="515620">
                <a:moveTo>
                  <a:pt x="1148614" y="332146"/>
                </a:moveTo>
                <a:lnTo>
                  <a:pt x="1134143" y="332146"/>
                </a:lnTo>
                <a:lnTo>
                  <a:pt x="1128101" y="337937"/>
                </a:lnTo>
                <a:lnTo>
                  <a:pt x="1128101" y="352659"/>
                </a:lnTo>
                <a:lnTo>
                  <a:pt x="1134143" y="358701"/>
                </a:lnTo>
                <a:lnTo>
                  <a:pt x="1148614" y="358701"/>
                </a:lnTo>
                <a:lnTo>
                  <a:pt x="1154655" y="352659"/>
                </a:lnTo>
                <a:lnTo>
                  <a:pt x="1154655" y="337937"/>
                </a:lnTo>
                <a:lnTo>
                  <a:pt x="1148614" y="332146"/>
                </a:lnTo>
                <a:close/>
              </a:path>
              <a:path w="1576070" h="515620">
                <a:moveTo>
                  <a:pt x="1008482" y="475975"/>
                </a:moveTo>
                <a:lnTo>
                  <a:pt x="1034543" y="508962"/>
                </a:lnTo>
                <a:lnTo>
                  <a:pt x="1049507" y="510162"/>
                </a:lnTo>
                <a:lnTo>
                  <a:pt x="1071179" y="507157"/>
                </a:lnTo>
                <a:lnTo>
                  <a:pt x="1086811" y="498950"/>
                </a:lnTo>
                <a:lnTo>
                  <a:pt x="1090559" y="494121"/>
                </a:lnTo>
                <a:lnTo>
                  <a:pt x="1050292" y="494121"/>
                </a:lnTo>
                <a:lnTo>
                  <a:pt x="1037623" y="492653"/>
                </a:lnTo>
                <a:lnTo>
                  <a:pt x="1026038" y="488695"/>
                </a:lnTo>
                <a:lnTo>
                  <a:pt x="1016126" y="482914"/>
                </a:lnTo>
                <a:lnTo>
                  <a:pt x="1008482" y="475975"/>
                </a:lnTo>
                <a:close/>
              </a:path>
              <a:path w="1576070" h="515620">
                <a:moveTo>
                  <a:pt x="1048983" y="376847"/>
                </a:moveTo>
                <a:lnTo>
                  <a:pt x="1028831" y="379784"/>
                </a:lnTo>
                <a:lnTo>
                  <a:pt x="1013979" y="387726"/>
                </a:lnTo>
                <a:lnTo>
                  <a:pt x="1004797" y="399367"/>
                </a:lnTo>
                <a:lnTo>
                  <a:pt x="1001655" y="413401"/>
                </a:lnTo>
                <a:lnTo>
                  <a:pt x="1005812" y="429582"/>
                </a:lnTo>
                <a:lnTo>
                  <a:pt x="1016575" y="439921"/>
                </a:lnTo>
                <a:lnTo>
                  <a:pt x="1031380" y="446266"/>
                </a:lnTo>
                <a:lnTo>
                  <a:pt x="1047664" y="450467"/>
                </a:lnTo>
                <a:lnTo>
                  <a:pt x="1059972" y="453817"/>
                </a:lnTo>
                <a:lnTo>
                  <a:pt x="1070379" y="458128"/>
                </a:lnTo>
                <a:lnTo>
                  <a:pt x="1077580" y="464263"/>
                </a:lnTo>
                <a:lnTo>
                  <a:pt x="1080270" y="473085"/>
                </a:lnTo>
                <a:lnTo>
                  <a:pt x="1078323" y="481584"/>
                </a:lnTo>
                <a:lnTo>
                  <a:pt x="1072581" y="488236"/>
                </a:lnTo>
                <a:lnTo>
                  <a:pt x="1063188" y="492571"/>
                </a:lnTo>
                <a:lnTo>
                  <a:pt x="1050292" y="494121"/>
                </a:lnTo>
                <a:lnTo>
                  <a:pt x="1090559" y="494121"/>
                </a:lnTo>
                <a:lnTo>
                  <a:pt x="1096280" y="486750"/>
                </a:lnTo>
                <a:lnTo>
                  <a:pt x="1099463" y="471765"/>
                </a:lnTo>
                <a:lnTo>
                  <a:pt x="1095134" y="454441"/>
                </a:lnTo>
                <a:lnTo>
                  <a:pt x="1083953" y="443373"/>
                </a:lnTo>
                <a:lnTo>
                  <a:pt x="1068630" y="436641"/>
                </a:lnTo>
                <a:lnTo>
                  <a:pt x="1040037" y="429235"/>
                </a:lnTo>
                <a:lnTo>
                  <a:pt x="1030149" y="425358"/>
                </a:lnTo>
                <a:lnTo>
                  <a:pt x="1023366" y="419903"/>
                </a:lnTo>
                <a:lnTo>
                  <a:pt x="1020848" y="412081"/>
                </a:lnTo>
                <a:lnTo>
                  <a:pt x="1022803" y="404311"/>
                </a:lnTo>
                <a:lnTo>
                  <a:pt x="1028405" y="398244"/>
                </a:lnTo>
                <a:lnTo>
                  <a:pt x="1037263" y="394297"/>
                </a:lnTo>
                <a:lnTo>
                  <a:pt x="1048983" y="392888"/>
                </a:lnTo>
                <a:lnTo>
                  <a:pt x="1093207" y="392888"/>
                </a:lnTo>
                <a:lnTo>
                  <a:pt x="1087398" y="388054"/>
                </a:lnTo>
                <a:lnTo>
                  <a:pt x="1076753" y="382206"/>
                </a:lnTo>
                <a:lnTo>
                  <a:pt x="1063990" y="378281"/>
                </a:lnTo>
                <a:lnTo>
                  <a:pt x="1048983" y="376847"/>
                </a:lnTo>
                <a:close/>
              </a:path>
              <a:path w="1576070" h="515620">
                <a:moveTo>
                  <a:pt x="1093207" y="392888"/>
                </a:moveTo>
                <a:lnTo>
                  <a:pt x="1048983" y="392888"/>
                </a:lnTo>
                <a:lnTo>
                  <a:pt x="1060705" y="394100"/>
                </a:lnTo>
                <a:lnTo>
                  <a:pt x="1071170" y="397457"/>
                </a:lnTo>
                <a:lnTo>
                  <a:pt x="1080007" y="402540"/>
                </a:lnTo>
                <a:lnTo>
                  <a:pt x="1086846" y="408929"/>
                </a:lnTo>
                <a:lnTo>
                  <a:pt x="1096050" y="395254"/>
                </a:lnTo>
                <a:lnTo>
                  <a:pt x="1093207" y="392888"/>
                </a:lnTo>
                <a:close/>
              </a:path>
              <a:path w="1576070" h="515620">
                <a:moveTo>
                  <a:pt x="886266" y="475975"/>
                </a:moveTo>
                <a:lnTo>
                  <a:pt x="912317" y="508962"/>
                </a:lnTo>
                <a:lnTo>
                  <a:pt x="927280" y="510162"/>
                </a:lnTo>
                <a:lnTo>
                  <a:pt x="948952" y="507157"/>
                </a:lnTo>
                <a:lnTo>
                  <a:pt x="964584" y="498950"/>
                </a:lnTo>
                <a:lnTo>
                  <a:pt x="968332" y="494121"/>
                </a:lnTo>
                <a:lnTo>
                  <a:pt x="928076" y="494121"/>
                </a:lnTo>
                <a:lnTo>
                  <a:pt x="915401" y="492653"/>
                </a:lnTo>
                <a:lnTo>
                  <a:pt x="903814" y="488695"/>
                </a:lnTo>
                <a:lnTo>
                  <a:pt x="893904" y="482914"/>
                </a:lnTo>
                <a:lnTo>
                  <a:pt x="886266" y="475975"/>
                </a:lnTo>
                <a:close/>
              </a:path>
              <a:path w="1576070" h="515620">
                <a:moveTo>
                  <a:pt x="926757" y="376847"/>
                </a:moveTo>
                <a:lnTo>
                  <a:pt x="906608" y="379784"/>
                </a:lnTo>
                <a:lnTo>
                  <a:pt x="891756" y="387726"/>
                </a:lnTo>
                <a:lnTo>
                  <a:pt x="882572" y="399367"/>
                </a:lnTo>
                <a:lnTo>
                  <a:pt x="879428" y="413401"/>
                </a:lnTo>
                <a:lnTo>
                  <a:pt x="883585" y="429582"/>
                </a:lnTo>
                <a:lnTo>
                  <a:pt x="894349" y="439921"/>
                </a:lnTo>
                <a:lnTo>
                  <a:pt x="909157" y="446266"/>
                </a:lnTo>
                <a:lnTo>
                  <a:pt x="925448" y="450467"/>
                </a:lnTo>
                <a:lnTo>
                  <a:pt x="937750" y="453817"/>
                </a:lnTo>
                <a:lnTo>
                  <a:pt x="948154" y="458128"/>
                </a:lnTo>
                <a:lnTo>
                  <a:pt x="955354" y="464263"/>
                </a:lnTo>
                <a:lnTo>
                  <a:pt x="958044" y="473085"/>
                </a:lnTo>
                <a:lnTo>
                  <a:pt x="956097" y="481584"/>
                </a:lnTo>
                <a:lnTo>
                  <a:pt x="950355" y="488236"/>
                </a:lnTo>
                <a:lnTo>
                  <a:pt x="940966" y="492571"/>
                </a:lnTo>
                <a:lnTo>
                  <a:pt x="928076" y="494121"/>
                </a:lnTo>
                <a:lnTo>
                  <a:pt x="968332" y="494121"/>
                </a:lnTo>
                <a:lnTo>
                  <a:pt x="974053" y="486750"/>
                </a:lnTo>
                <a:lnTo>
                  <a:pt x="977237" y="471765"/>
                </a:lnTo>
                <a:lnTo>
                  <a:pt x="972908" y="454441"/>
                </a:lnTo>
                <a:lnTo>
                  <a:pt x="961728" y="443373"/>
                </a:lnTo>
                <a:lnTo>
                  <a:pt x="946408" y="436641"/>
                </a:lnTo>
                <a:lnTo>
                  <a:pt x="917815" y="429235"/>
                </a:lnTo>
                <a:lnTo>
                  <a:pt x="907923" y="425358"/>
                </a:lnTo>
                <a:lnTo>
                  <a:pt x="901140" y="419903"/>
                </a:lnTo>
                <a:lnTo>
                  <a:pt x="898621" y="412081"/>
                </a:lnTo>
                <a:lnTo>
                  <a:pt x="900578" y="404311"/>
                </a:lnTo>
                <a:lnTo>
                  <a:pt x="906183" y="398244"/>
                </a:lnTo>
                <a:lnTo>
                  <a:pt x="915041" y="394297"/>
                </a:lnTo>
                <a:lnTo>
                  <a:pt x="926757" y="392888"/>
                </a:lnTo>
                <a:lnTo>
                  <a:pt x="970982" y="392888"/>
                </a:lnTo>
                <a:lnTo>
                  <a:pt x="965176" y="388054"/>
                </a:lnTo>
                <a:lnTo>
                  <a:pt x="954531" y="382206"/>
                </a:lnTo>
                <a:lnTo>
                  <a:pt x="941765" y="378281"/>
                </a:lnTo>
                <a:lnTo>
                  <a:pt x="926757" y="376847"/>
                </a:lnTo>
                <a:close/>
              </a:path>
              <a:path w="1576070" h="515620">
                <a:moveTo>
                  <a:pt x="970982" y="392888"/>
                </a:moveTo>
                <a:lnTo>
                  <a:pt x="926757" y="392888"/>
                </a:lnTo>
                <a:lnTo>
                  <a:pt x="938479" y="394100"/>
                </a:lnTo>
                <a:lnTo>
                  <a:pt x="948943" y="397457"/>
                </a:lnTo>
                <a:lnTo>
                  <a:pt x="957780" y="402540"/>
                </a:lnTo>
                <a:lnTo>
                  <a:pt x="964619" y="408929"/>
                </a:lnTo>
                <a:lnTo>
                  <a:pt x="973823" y="395254"/>
                </a:lnTo>
                <a:lnTo>
                  <a:pt x="970982" y="392888"/>
                </a:lnTo>
                <a:close/>
              </a:path>
              <a:path w="1576070" h="515620">
                <a:moveTo>
                  <a:pt x="794122" y="376847"/>
                </a:moveTo>
                <a:lnTo>
                  <a:pt x="769037" y="382063"/>
                </a:lnTo>
                <a:lnTo>
                  <a:pt x="749224" y="396302"/>
                </a:lnTo>
                <a:lnTo>
                  <a:pt x="736214" y="417443"/>
                </a:lnTo>
                <a:lnTo>
                  <a:pt x="731537" y="443368"/>
                </a:lnTo>
                <a:lnTo>
                  <a:pt x="736357" y="470556"/>
                </a:lnTo>
                <a:lnTo>
                  <a:pt x="749782" y="491655"/>
                </a:lnTo>
                <a:lnTo>
                  <a:pt x="770256" y="505309"/>
                </a:lnTo>
                <a:lnTo>
                  <a:pt x="796227" y="510162"/>
                </a:lnTo>
                <a:lnTo>
                  <a:pt x="811104" y="508896"/>
                </a:lnTo>
                <a:lnTo>
                  <a:pt x="824525" y="505165"/>
                </a:lnTo>
                <a:lnTo>
                  <a:pt x="836418" y="499065"/>
                </a:lnTo>
                <a:lnTo>
                  <a:pt x="842819" y="493859"/>
                </a:lnTo>
                <a:lnTo>
                  <a:pt x="798059" y="493859"/>
                </a:lnTo>
                <a:lnTo>
                  <a:pt x="779599" y="490362"/>
                </a:lnTo>
                <a:lnTo>
                  <a:pt x="765526" y="480874"/>
                </a:lnTo>
                <a:lnTo>
                  <a:pt x="756282" y="466899"/>
                </a:lnTo>
                <a:lnTo>
                  <a:pt x="752312" y="449944"/>
                </a:lnTo>
                <a:lnTo>
                  <a:pt x="855125" y="449944"/>
                </a:lnTo>
                <a:lnTo>
                  <a:pt x="855125" y="444949"/>
                </a:lnTo>
                <a:lnTo>
                  <a:pt x="853661" y="435484"/>
                </a:lnTo>
                <a:lnTo>
                  <a:pt x="752312" y="435484"/>
                </a:lnTo>
                <a:lnTo>
                  <a:pt x="755440" y="420657"/>
                </a:lnTo>
                <a:lnTo>
                  <a:pt x="763323" y="407017"/>
                </a:lnTo>
                <a:lnTo>
                  <a:pt x="776085" y="397027"/>
                </a:lnTo>
                <a:lnTo>
                  <a:pt x="793850" y="393150"/>
                </a:lnTo>
                <a:lnTo>
                  <a:pt x="834452" y="393150"/>
                </a:lnTo>
                <a:lnTo>
                  <a:pt x="819848" y="382125"/>
                </a:lnTo>
                <a:lnTo>
                  <a:pt x="794122" y="376847"/>
                </a:lnTo>
                <a:close/>
              </a:path>
              <a:path w="1576070" h="515620">
                <a:moveTo>
                  <a:pt x="837241" y="477817"/>
                </a:moveTo>
                <a:lnTo>
                  <a:pt x="828940" y="484649"/>
                </a:lnTo>
                <a:lnTo>
                  <a:pt x="819331" y="489682"/>
                </a:lnTo>
                <a:lnTo>
                  <a:pt x="808881" y="492794"/>
                </a:lnTo>
                <a:lnTo>
                  <a:pt x="798059" y="493859"/>
                </a:lnTo>
                <a:lnTo>
                  <a:pt x="842819" y="493859"/>
                </a:lnTo>
                <a:lnTo>
                  <a:pt x="846707" y="490697"/>
                </a:lnTo>
                <a:lnTo>
                  <a:pt x="837241" y="477817"/>
                </a:lnTo>
                <a:close/>
              </a:path>
              <a:path w="1576070" h="515620">
                <a:moveTo>
                  <a:pt x="834452" y="393150"/>
                </a:moveTo>
                <a:lnTo>
                  <a:pt x="793850" y="393150"/>
                </a:lnTo>
                <a:lnTo>
                  <a:pt x="812551" y="397102"/>
                </a:lnTo>
                <a:lnTo>
                  <a:pt x="825506" y="407217"/>
                </a:lnTo>
                <a:lnTo>
                  <a:pt x="833085" y="420882"/>
                </a:lnTo>
                <a:lnTo>
                  <a:pt x="835660" y="435484"/>
                </a:lnTo>
                <a:lnTo>
                  <a:pt x="853661" y="435484"/>
                </a:lnTo>
                <a:lnTo>
                  <a:pt x="850992" y="418220"/>
                </a:lnTo>
                <a:lnTo>
                  <a:pt x="839018" y="396597"/>
                </a:lnTo>
                <a:lnTo>
                  <a:pt x="834452" y="393150"/>
                </a:lnTo>
                <a:close/>
              </a:path>
              <a:path w="1576070" h="515620">
                <a:moveTo>
                  <a:pt x="615876" y="475975"/>
                </a:moveTo>
                <a:lnTo>
                  <a:pt x="641927" y="508962"/>
                </a:lnTo>
                <a:lnTo>
                  <a:pt x="656890" y="510162"/>
                </a:lnTo>
                <a:lnTo>
                  <a:pt x="678562" y="507157"/>
                </a:lnTo>
                <a:lnTo>
                  <a:pt x="694194" y="498950"/>
                </a:lnTo>
                <a:lnTo>
                  <a:pt x="697943" y="494121"/>
                </a:lnTo>
                <a:lnTo>
                  <a:pt x="657686" y="494121"/>
                </a:lnTo>
                <a:lnTo>
                  <a:pt x="645013" y="492653"/>
                </a:lnTo>
                <a:lnTo>
                  <a:pt x="633428" y="488695"/>
                </a:lnTo>
                <a:lnTo>
                  <a:pt x="623519" y="482914"/>
                </a:lnTo>
                <a:lnTo>
                  <a:pt x="615876" y="475975"/>
                </a:lnTo>
                <a:close/>
              </a:path>
              <a:path w="1576070" h="515620">
                <a:moveTo>
                  <a:pt x="656367" y="376847"/>
                </a:moveTo>
                <a:lnTo>
                  <a:pt x="636214" y="379784"/>
                </a:lnTo>
                <a:lnTo>
                  <a:pt x="621363" y="387726"/>
                </a:lnTo>
                <a:lnTo>
                  <a:pt x="612181" y="399367"/>
                </a:lnTo>
                <a:lnTo>
                  <a:pt x="609039" y="413401"/>
                </a:lnTo>
                <a:lnTo>
                  <a:pt x="613197" y="429582"/>
                </a:lnTo>
                <a:lnTo>
                  <a:pt x="623963" y="439921"/>
                </a:lnTo>
                <a:lnTo>
                  <a:pt x="638772" y="446266"/>
                </a:lnTo>
                <a:lnTo>
                  <a:pt x="655058" y="450467"/>
                </a:lnTo>
                <a:lnTo>
                  <a:pt x="667360" y="453817"/>
                </a:lnTo>
                <a:lnTo>
                  <a:pt x="677764" y="458128"/>
                </a:lnTo>
                <a:lnTo>
                  <a:pt x="684964" y="464263"/>
                </a:lnTo>
                <a:lnTo>
                  <a:pt x="687654" y="473085"/>
                </a:lnTo>
                <a:lnTo>
                  <a:pt x="685707" y="481584"/>
                </a:lnTo>
                <a:lnTo>
                  <a:pt x="679966" y="488236"/>
                </a:lnTo>
                <a:lnTo>
                  <a:pt x="670576" y="492571"/>
                </a:lnTo>
                <a:lnTo>
                  <a:pt x="657686" y="494121"/>
                </a:lnTo>
                <a:lnTo>
                  <a:pt x="697943" y="494121"/>
                </a:lnTo>
                <a:lnTo>
                  <a:pt x="703663" y="486750"/>
                </a:lnTo>
                <a:lnTo>
                  <a:pt x="706847" y="471765"/>
                </a:lnTo>
                <a:lnTo>
                  <a:pt x="702518" y="454441"/>
                </a:lnTo>
                <a:lnTo>
                  <a:pt x="691338" y="443373"/>
                </a:lnTo>
                <a:lnTo>
                  <a:pt x="676018" y="436641"/>
                </a:lnTo>
                <a:lnTo>
                  <a:pt x="647425" y="429235"/>
                </a:lnTo>
                <a:lnTo>
                  <a:pt x="637534" y="425358"/>
                </a:lnTo>
                <a:lnTo>
                  <a:pt x="630750" y="419903"/>
                </a:lnTo>
                <a:lnTo>
                  <a:pt x="628232" y="412081"/>
                </a:lnTo>
                <a:lnTo>
                  <a:pt x="630188" y="404311"/>
                </a:lnTo>
                <a:lnTo>
                  <a:pt x="635793" y="398244"/>
                </a:lnTo>
                <a:lnTo>
                  <a:pt x="644651" y="394297"/>
                </a:lnTo>
                <a:lnTo>
                  <a:pt x="656367" y="392888"/>
                </a:lnTo>
                <a:lnTo>
                  <a:pt x="700592" y="392888"/>
                </a:lnTo>
                <a:lnTo>
                  <a:pt x="694787" y="388054"/>
                </a:lnTo>
                <a:lnTo>
                  <a:pt x="684141" y="382206"/>
                </a:lnTo>
                <a:lnTo>
                  <a:pt x="671375" y="378281"/>
                </a:lnTo>
                <a:lnTo>
                  <a:pt x="656367" y="376847"/>
                </a:lnTo>
                <a:close/>
              </a:path>
              <a:path w="1576070" h="515620">
                <a:moveTo>
                  <a:pt x="700592" y="392888"/>
                </a:moveTo>
                <a:lnTo>
                  <a:pt x="656367" y="392888"/>
                </a:lnTo>
                <a:lnTo>
                  <a:pt x="668089" y="394100"/>
                </a:lnTo>
                <a:lnTo>
                  <a:pt x="678553" y="397457"/>
                </a:lnTo>
                <a:lnTo>
                  <a:pt x="687390" y="402540"/>
                </a:lnTo>
                <a:lnTo>
                  <a:pt x="694230" y="408929"/>
                </a:lnTo>
                <a:lnTo>
                  <a:pt x="703434" y="395254"/>
                </a:lnTo>
                <a:lnTo>
                  <a:pt x="700592" y="392888"/>
                </a:lnTo>
                <a:close/>
              </a:path>
              <a:path w="1576070" h="515620">
                <a:moveTo>
                  <a:pt x="456007" y="331623"/>
                </a:moveTo>
                <a:lnTo>
                  <a:pt x="428918" y="331623"/>
                </a:lnTo>
                <a:lnTo>
                  <a:pt x="358460" y="507000"/>
                </a:lnTo>
                <a:lnTo>
                  <a:pt x="382648" y="507000"/>
                </a:lnTo>
                <a:lnTo>
                  <a:pt x="398165" y="468090"/>
                </a:lnTo>
                <a:lnTo>
                  <a:pt x="511045" y="468090"/>
                </a:lnTo>
                <a:lnTo>
                  <a:pt x="503194" y="448625"/>
                </a:lnTo>
                <a:lnTo>
                  <a:pt x="404469" y="448625"/>
                </a:lnTo>
                <a:lnTo>
                  <a:pt x="442593" y="351078"/>
                </a:lnTo>
                <a:lnTo>
                  <a:pt x="463853" y="351078"/>
                </a:lnTo>
                <a:lnTo>
                  <a:pt x="456007" y="331623"/>
                </a:lnTo>
                <a:close/>
              </a:path>
              <a:path w="1576070" h="515620">
                <a:moveTo>
                  <a:pt x="511045" y="468090"/>
                </a:moveTo>
                <a:lnTo>
                  <a:pt x="487032" y="468090"/>
                </a:lnTo>
                <a:lnTo>
                  <a:pt x="502550" y="507000"/>
                </a:lnTo>
                <a:lnTo>
                  <a:pt x="526737" y="507000"/>
                </a:lnTo>
                <a:lnTo>
                  <a:pt x="511045" y="468090"/>
                </a:lnTo>
                <a:close/>
              </a:path>
              <a:path w="1576070" h="515620">
                <a:moveTo>
                  <a:pt x="463853" y="351078"/>
                </a:moveTo>
                <a:lnTo>
                  <a:pt x="442593" y="351078"/>
                </a:lnTo>
                <a:lnTo>
                  <a:pt x="480456" y="448625"/>
                </a:lnTo>
                <a:lnTo>
                  <a:pt x="503194" y="448625"/>
                </a:lnTo>
                <a:lnTo>
                  <a:pt x="463853" y="351078"/>
                </a:lnTo>
                <a:close/>
              </a:path>
              <a:path w="1576070" h="515620">
                <a:moveTo>
                  <a:pt x="266525" y="328995"/>
                </a:moveTo>
                <a:lnTo>
                  <a:pt x="249089" y="332071"/>
                </a:lnTo>
                <a:lnTo>
                  <a:pt x="235077" y="340595"/>
                </a:lnTo>
                <a:lnTo>
                  <a:pt x="225748" y="353507"/>
                </a:lnTo>
                <a:lnTo>
                  <a:pt x="222359" y="369747"/>
                </a:lnTo>
                <a:lnTo>
                  <a:pt x="223345" y="379196"/>
                </a:lnTo>
                <a:lnTo>
                  <a:pt x="226105" y="388942"/>
                </a:lnTo>
                <a:lnTo>
                  <a:pt x="230346" y="398886"/>
                </a:lnTo>
                <a:lnTo>
                  <a:pt x="235772" y="408929"/>
                </a:lnTo>
                <a:lnTo>
                  <a:pt x="221189" y="417915"/>
                </a:lnTo>
                <a:lnTo>
                  <a:pt x="208849" y="428973"/>
                </a:lnTo>
                <a:lnTo>
                  <a:pt x="200307" y="443091"/>
                </a:lnTo>
                <a:lnTo>
                  <a:pt x="197114" y="461252"/>
                </a:lnTo>
                <a:lnTo>
                  <a:pt x="201403" y="482650"/>
                </a:lnTo>
                <a:lnTo>
                  <a:pt x="213086" y="497935"/>
                </a:lnTo>
                <a:lnTo>
                  <a:pt x="230390" y="507105"/>
                </a:lnTo>
                <a:lnTo>
                  <a:pt x="251542" y="510162"/>
                </a:lnTo>
                <a:lnTo>
                  <a:pt x="266644" y="508567"/>
                </a:lnTo>
                <a:lnTo>
                  <a:pt x="280071" y="504112"/>
                </a:lnTo>
                <a:lnTo>
                  <a:pt x="291921" y="497290"/>
                </a:lnTo>
                <a:lnTo>
                  <a:pt x="296013" y="493859"/>
                </a:lnTo>
                <a:lnTo>
                  <a:pt x="253646" y="493859"/>
                </a:lnTo>
                <a:lnTo>
                  <a:pt x="240375" y="491628"/>
                </a:lnTo>
                <a:lnTo>
                  <a:pt x="229126" y="485083"/>
                </a:lnTo>
                <a:lnTo>
                  <a:pt x="221328" y="474444"/>
                </a:lnTo>
                <a:lnTo>
                  <a:pt x="218412" y="459933"/>
                </a:lnTo>
                <a:lnTo>
                  <a:pt x="220409" y="447624"/>
                </a:lnTo>
                <a:lnTo>
                  <a:pt x="225906" y="437554"/>
                </a:lnTo>
                <a:lnTo>
                  <a:pt x="234164" y="429209"/>
                </a:lnTo>
                <a:lnTo>
                  <a:pt x="244442" y="422070"/>
                </a:lnTo>
                <a:lnTo>
                  <a:pt x="268462" y="422070"/>
                </a:lnTo>
                <a:lnTo>
                  <a:pt x="266765" y="419954"/>
                </a:lnTo>
                <a:lnTo>
                  <a:pt x="261531" y="412867"/>
                </a:lnTo>
                <a:lnTo>
                  <a:pt x="277836" y="403963"/>
                </a:lnTo>
                <a:lnTo>
                  <a:pt x="283009" y="400249"/>
                </a:lnTo>
                <a:lnTo>
                  <a:pt x="253123" y="400249"/>
                </a:lnTo>
                <a:lnTo>
                  <a:pt x="248925" y="392379"/>
                </a:lnTo>
                <a:lnTo>
                  <a:pt x="245591" y="384634"/>
                </a:lnTo>
                <a:lnTo>
                  <a:pt x="243393" y="377137"/>
                </a:lnTo>
                <a:lnTo>
                  <a:pt x="242599" y="370009"/>
                </a:lnTo>
                <a:lnTo>
                  <a:pt x="244539" y="359702"/>
                </a:lnTo>
                <a:lnTo>
                  <a:pt x="249832" y="351637"/>
                </a:lnTo>
                <a:lnTo>
                  <a:pt x="257689" y="346380"/>
                </a:lnTo>
                <a:lnTo>
                  <a:pt x="267321" y="344502"/>
                </a:lnTo>
                <a:lnTo>
                  <a:pt x="299936" y="344502"/>
                </a:lnTo>
                <a:lnTo>
                  <a:pt x="294860" y="337933"/>
                </a:lnTo>
                <a:lnTo>
                  <a:pt x="282271" y="331270"/>
                </a:lnTo>
                <a:lnTo>
                  <a:pt x="266525" y="328995"/>
                </a:lnTo>
                <a:close/>
              </a:path>
              <a:path w="1576070" h="515620">
                <a:moveTo>
                  <a:pt x="329250" y="488592"/>
                </a:moveTo>
                <a:lnTo>
                  <a:pt x="302294" y="488592"/>
                </a:lnTo>
                <a:lnTo>
                  <a:pt x="307607" y="493859"/>
                </a:lnTo>
                <a:lnTo>
                  <a:pt x="312578" y="498683"/>
                </a:lnTo>
                <a:lnTo>
                  <a:pt x="317267" y="503125"/>
                </a:lnTo>
                <a:lnTo>
                  <a:pt x="321487" y="507000"/>
                </a:lnTo>
                <a:lnTo>
                  <a:pt x="348565" y="507000"/>
                </a:lnTo>
                <a:lnTo>
                  <a:pt x="339384" y="498348"/>
                </a:lnTo>
                <a:lnTo>
                  <a:pt x="330720" y="490042"/>
                </a:lnTo>
                <a:lnTo>
                  <a:pt x="329250" y="488592"/>
                </a:lnTo>
                <a:close/>
              </a:path>
              <a:path w="1576070" h="515620">
                <a:moveTo>
                  <a:pt x="268462" y="422070"/>
                </a:moveTo>
                <a:lnTo>
                  <a:pt x="244442" y="422070"/>
                </a:lnTo>
                <a:lnTo>
                  <a:pt x="249807" y="429600"/>
                </a:lnTo>
                <a:lnTo>
                  <a:pt x="276355" y="461548"/>
                </a:lnTo>
                <a:lnTo>
                  <a:pt x="290462" y="476498"/>
                </a:lnTo>
                <a:lnTo>
                  <a:pt x="282524" y="483425"/>
                </a:lnTo>
                <a:lnTo>
                  <a:pt x="273727" y="488924"/>
                </a:lnTo>
                <a:lnTo>
                  <a:pt x="264093" y="492551"/>
                </a:lnTo>
                <a:lnTo>
                  <a:pt x="253646" y="493859"/>
                </a:lnTo>
                <a:lnTo>
                  <a:pt x="296013" y="493859"/>
                </a:lnTo>
                <a:lnTo>
                  <a:pt x="302294" y="488592"/>
                </a:lnTo>
                <a:lnTo>
                  <a:pt x="329250" y="488592"/>
                </a:lnTo>
                <a:lnTo>
                  <a:pt x="322499" y="481932"/>
                </a:lnTo>
                <a:lnTo>
                  <a:pt x="314650" y="473870"/>
                </a:lnTo>
                <a:lnTo>
                  <a:pt x="321969" y="462553"/>
                </a:lnTo>
                <a:lnTo>
                  <a:pt x="322675" y="461252"/>
                </a:lnTo>
                <a:lnTo>
                  <a:pt x="302556" y="461252"/>
                </a:lnTo>
                <a:lnTo>
                  <a:pt x="287061" y="443870"/>
                </a:lnTo>
                <a:lnTo>
                  <a:pt x="277136" y="432542"/>
                </a:lnTo>
                <a:lnTo>
                  <a:pt x="272049" y="426544"/>
                </a:lnTo>
                <a:lnTo>
                  <a:pt x="268462" y="422070"/>
                </a:lnTo>
                <a:close/>
              </a:path>
              <a:path w="1576070" h="515620">
                <a:moveTo>
                  <a:pt x="321487" y="421285"/>
                </a:moveTo>
                <a:lnTo>
                  <a:pt x="318526" y="429600"/>
                </a:lnTo>
                <a:lnTo>
                  <a:pt x="314372" y="439522"/>
                </a:lnTo>
                <a:lnTo>
                  <a:pt x="309062" y="450275"/>
                </a:lnTo>
                <a:lnTo>
                  <a:pt x="302556" y="461252"/>
                </a:lnTo>
                <a:lnTo>
                  <a:pt x="322675" y="461252"/>
                </a:lnTo>
                <a:lnTo>
                  <a:pt x="328257" y="450964"/>
                </a:lnTo>
                <a:lnTo>
                  <a:pt x="333668" y="439494"/>
                </a:lnTo>
                <a:lnTo>
                  <a:pt x="338314" y="428646"/>
                </a:lnTo>
                <a:lnTo>
                  <a:pt x="321487" y="421285"/>
                </a:lnTo>
                <a:close/>
              </a:path>
              <a:path w="1576070" h="515620">
                <a:moveTo>
                  <a:pt x="299936" y="344502"/>
                </a:moveTo>
                <a:lnTo>
                  <a:pt x="267321" y="344502"/>
                </a:lnTo>
                <a:lnTo>
                  <a:pt x="275406" y="345772"/>
                </a:lnTo>
                <a:lnTo>
                  <a:pt x="281911" y="349532"/>
                </a:lnTo>
                <a:lnTo>
                  <a:pt x="286247" y="355709"/>
                </a:lnTo>
                <a:lnTo>
                  <a:pt x="287823" y="364229"/>
                </a:lnTo>
                <a:lnTo>
                  <a:pt x="285027" y="375846"/>
                </a:lnTo>
                <a:lnTo>
                  <a:pt x="277474" y="385196"/>
                </a:lnTo>
                <a:lnTo>
                  <a:pt x="266421" y="393068"/>
                </a:lnTo>
                <a:lnTo>
                  <a:pt x="253123" y="400249"/>
                </a:lnTo>
                <a:lnTo>
                  <a:pt x="283009" y="400249"/>
                </a:lnTo>
                <a:lnTo>
                  <a:pt x="292166" y="393675"/>
                </a:lnTo>
                <a:lnTo>
                  <a:pt x="302354" y="380624"/>
                </a:lnTo>
                <a:lnTo>
                  <a:pt x="306231" y="363433"/>
                </a:lnTo>
                <a:lnTo>
                  <a:pt x="303208" y="348736"/>
                </a:lnTo>
                <a:lnTo>
                  <a:pt x="299936" y="344502"/>
                </a:lnTo>
                <a:close/>
              </a:path>
              <a:path w="1576070" h="515620">
                <a:moveTo>
                  <a:pt x="162077" y="497011"/>
                </a:moveTo>
                <a:lnTo>
                  <a:pt x="134624" y="497011"/>
                </a:lnTo>
                <a:lnTo>
                  <a:pt x="151450" y="515157"/>
                </a:lnTo>
                <a:lnTo>
                  <a:pt x="166706" y="502005"/>
                </a:lnTo>
                <a:lnTo>
                  <a:pt x="162077" y="497011"/>
                </a:lnTo>
                <a:close/>
              </a:path>
              <a:path w="1576070" h="515620">
                <a:moveTo>
                  <a:pt x="87033" y="328733"/>
                </a:moveTo>
                <a:lnTo>
                  <a:pt x="51471" y="335622"/>
                </a:lnTo>
                <a:lnTo>
                  <a:pt x="23994" y="354663"/>
                </a:lnTo>
                <a:lnTo>
                  <a:pt x="6277" y="383416"/>
                </a:lnTo>
                <a:lnTo>
                  <a:pt x="0" y="419442"/>
                </a:lnTo>
                <a:lnTo>
                  <a:pt x="6277" y="455470"/>
                </a:lnTo>
                <a:lnTo>
                  <a:pt x="23994" y="484227"/>
                </a:lnTo>
                <a:lnTo>
                  <a:pt x="51471" y="503271"/>
                </a:lnTo>
                <a:lnTo>
                  <a:pt x="87033" y="510162"/>
                </a:lnTo>
                <a:lnTo>
                  <a:pt x="100234" y="509291"/>
                </a:lnTo>
                <a:lnTo>
                  <a:pt x="112599" y="506743"/>
                </a:lnTo>
                <a:lnTo>
                  <a:pt x="124079" y="502617"/>
                </a:lnTo>
                <a:lnTo>
                  <a:pt x="134624" y="497011"/>
                </a:lnTo>
                <a:lnTo>
                  <a:pt x="162077" y="497011"/>
                </a:lnTo>
                <a:lnTo>
                  <a:pt x="156226" y="490697"/>
                </a:lnTo>
                <a:lnTo>
                  <a:pt x="87033" y="490697"/>
                </a:lnTo>
                <a:lnTo>
                  <a:pt x="60326" y="485295"/>
                </a:lnTo>
                <a:lnTo>
                  <a:pt x="40028" y="470356"/>
                </a:lnTo>
                <a:lnTo>
                  <a:pt x="27126" y="447773"/>
                </a:lnTo>
                <a:lnTo>
                  <a:pt x="22606" y="419442"/>
                </a:lnTo>
                <a:lnTo>
                  <a:pt x="27126" y="391006"/>
                </a:lnTo>
                <a:lnTo>
                  <a:pt x="40028" y="368435"/>
                </a:lnTo>
                <a:lnTo>
                  <a:pt x="60326" y="353554"/>
                </a:lnTo>
                <a:lnTo>
                  <a:pt x="87033" y="348188"/>
                </a:lnTo>
                <a:lnTo>
                  <a:pt x="140627" y="348188"/>
                </a:lnTo>
                <a:lnTo>
                  <a:pt x="122485" y="335622"/>
                </a:lnTo>
                <a:lnTo>
                  <a:pt x="87033" y="328733"/>
                </a:lnTo>
                <a:close/>
              </a:path>
              <a:path w="1576070" h="515620">
                <a:moveTo>
                  <a:pt x="110698" y="441798"/>
                </a:moveTo>
                <a:lnTo>
                  <a:pt x="95442" y="454677"/>
                </a:lnTo>
                <a:lnTo>
                  <a:pt x="120425" y="481765"/>
                </a:lnTo>
                <a:lnTo>
                  <a:pt x="113026" y="485599"/>
                </a:lnTo>
                <a:lnTo>
                  <a:pt x="105009" y="488398"/>
                </a:lnTo>
                <a:lnTo>
                  <a:pt x="96353" y="490114"/>
                </a:lnTo>
                <a:lnTo>
                  <a:pt x="87033" y="490697"/>
                </a:lnTo>
                <a:lnTo>
                  <a:pt x="156226" y="490697"/>
                </a:lnTo>
                <a:lnTo>
                  <a:pt x="150131" y="484121"/>
                </a:lnTo>
                <a:lnTo>
                  <a:pt x="160307" y="470765"/>
                </a:lnTo>
                <a:lnTo>
                  <a:pt x="161482" y="468352"/>
                </a:lnTo>
                <a:lnTo>
                  <a:pt x="135409" y="468352"/>
                </a:lnTo>
                <a:lnTo>
                  <a:pt x="110698" y="441798"/>
                </a:lnTo>
                <a:close/>
              </a:path>
              <a:path w="1576070" h="515620">
                <a:moveTo>
                  <a:pt x="140627" y="348188"/>
                </a:moveTo>
                <a:lnTo>
                  <a:pt x="87033" y="348188"/>
                </a:lnTo>
                <a:lnTo>
                  <a:pt x="113624" y="353554"/>
                </a:lnTo>
                <a:lnTo>
                  <a:pt x="133931" y="368435"/>
                </a:lnTo>
                <a:lnTo>
                  <a:pt x="146894" y="391006"/>
                </a:lnTo>
                <a:lnTo>
                  <a:pt x="151450" y="419442"/>
                </a:lnTo>
                <a:lnTo>
                  <a:pt x="150387" y="433554"/>
                </a:lnTo>
                <a:lnTo>
                  <a:pt x="147278" y="446559"/>
                </a:lnTo>
                <a:lnTo>
                  <a:pt x="142245" y="458233"/>
                </a:lnTo>
                <a:lnTo>
                  <a:pt x="135409" y="468352"/>
                </a:lnTo>
                <a:lnTo>
                  <a:pt x="161482" y="468352"/>
                </a:lnTo>
                <a:lnTo>
                  <a:pt x="167820" y="455335"/>
                </a:lnTo>
                <a:lnTo>
                  <a:pt x="172473" y="438128"/>
                </a:lnTo>
                <a:lnTo>
                  <a:pt x="174067" y="419442"/>
                </a:lnTo>
                <a:lnTo>
                  <a:pt x="167753" y="383416"/>
                </a:lnTo>
                <a:lnTo>
                  <a:pt x="149975" y="354663"/>
                </a:lnTo>
                <a:lnTo>
                  <a:pt x="140627" y="348188"/>
                </a:lnTo>
                <a:close/>
              </a:path>
              <a:path w="1576070" h="515620">
                <a:moveTo>
                  <a:pt x="1571826" y="10250"/>
                </a:moveTo>
                <a:lnTo>
                  <a:pt x="1538424" y="10250"/>
                </a:lnTo>
                <a:lnTo>
                  <a:pt x="1538424" y="185627"/>
                </a:lnTo>
                <a:lnTo>
                  <a:pt x="1571826" y="185627"/>
                </a:lnTo>
                <a:lnTo>
                  <a:pt x="1571826" y="10250"/>
                </a:lnTo>
                <a:close/>
              </a:path>
              <a:path w="1576070" h="515620">
                <a:moveTo>
                  <a:pt x="1505316" y="58627"/>
                </a:moveTo>
                <a:lnTo>
                  <a:pt x="1471923" y="58627"/>
                </a:lnTo>
                <a:lnTo>
                  <a:pt x="1471923" y="185627"/>
                </a:lnTo>
                <a:lnTo>
                  <a:pt x="1505316" y="185627"/>
                </a:lnTo>
                <a:lnTo>
                  <a:pt x="1505316" y="58627"/>
                </a:lnTo>
                <a:close/>
              </a:path>
              <a:path w="1576070" h="515620">
                <a:moveTo>
                  <a:pt x="1488488" y="0"/>
                </a:moveTo>
                <a:lnTo>
                  <a:pt x="1480815" y="1568"/>
                </a:lnTo>
                <a:lnTo>
                  <a:pt x="1474449" y="5846"/>
                </a:lnTo>
                <a:lnTo>
                  <a:pt x="1470106" y="12196"/>
                </a:lnTo>
                <a:lnTo>
                  <a:pt x="1468499" y="19978"/>
                </a:lnTo>
                <a:lnTo>
                  <a:pt x="1470106" y="27762"/>
                </a:lnTo>
                <a:lnTo>
                  <a:pt x="1474449" y="34115"/>
                </a:lnTo>
                <a:lnTo>
                  <a:pt x="1480815" y="38397"/>
                </a:lnTo>
                <a:lnTo>
                  <a:pt x="1488488" y="39967"/>
                </a:lnTo>
                <a:lnTo>
                  <a:pt x="1496270" y="38397"/>
                </a:lnTo>
                <a:lnTo>
                  <a:pt x="1502620" y="34115"/>
                </a:lnTo>
                <a:lnTo>
                  <a:pt x="1506898" y="27762"/>
                </a:lnTo>
                <a:lnTo>
                  <a:pt x="1508467" y="19978"/>
                </a:lnTo>
                <a:lnTo>
                  <a:pt x="1506898" y="12196"/>
                </a:lnTo>
                <a:lnTo>
                  <a:pt x="1502620" y="5846"/>
                </a:lnTo>
                <a:lnTo>
                  <a:pt x="1496270" y="1568"/>
                </a:lnTo>
                <a:lnTo>
                  <a:pt x="1488488" y="0"/>
                </a:lnTo>
                <a:close/>
              </a:path>
              <a:path w="1576070" h="515620">
                <a:moveTo>
                  <a:pt x="1354733" y="7361"/>
                </a:moveTo>
                <a:lnTo>
                  <a:pt x="1318141" y="14102"/>
                </a:lnTo>
                <a:lnTo>
                  <a:pt x="1289163" y="32898"/>
                </a:lnTo>
                <a:lnTo>
                  <a:pt x="1270094" y="61602"/>
                </a:lnTo>
                <a:lnTo>
                  <a:pt x="1263228" y="98070"/>
                </a:lnTo>
                <a:lnTo>
                  <a:pt x="1270094" y="134539"/>
                </a:lnTo>
                <a:lnTo>
                  <a:pt x="1289163" y="163247"/>
                </a:lnTo>
                <a:lnTo>
                  <a:pt x="1318141" y="182046"/>
                </a:lnTo>
                <a:lnTo>
                  <a:pt x="1354733" y="188790"/>
                </a:lnTo>
                <a:lnTo>
                  <a:pt x="1391483" y="182046"/>
                </a:lnTo>
                <a:lnTo>
                  <a:pt x="1420541" y="163247"/>
                </a:lnTo>
                <a:lnTo>
                  <a:pt x="1425589" y="155660"/>
                </a:lnTo>
                <a:lnTo>
                  <a:pt x="1354733" y="155660"/>
                </a:lnTo>
                <a:lnTo>
                  <a:pt x="1332794" y="151247"/>
                </a:lnTo>
                <a:lnTo>
                  <a:pt x="1316054" y="139092"/>
                </a:lnTo>
                <a:lnTo>
                  <a:pt x="1305376" y="120824"/>
                </a:lnTo>
                <a:lnTo>
                  <a:pt x="1301625" y="98070"/>
                </a:lnTo>
                <a:lnTo>
                  <a:pt x="1305376" y="75207"/>
                </a:lnTo>
                <a:lnTo>
                  <a:pt x="1316054" y="56955"/>
                </a:lnTo>
                <a:lnTo>
                  <a:pt x="1332794" y="44865"/>
                </a:lnTo>
                <a:lnTo>
                  <a:pt x="1354733" y="40490"/>
                </a:lnTo>
                <a:lnTo>
                  <a:pt x="1425593" y="40490"/>
                </a:lnTo>
                <a:lnTo>
                  <a:pt x="1420541" y="32898"/>
                </a:lnTo>
                <a:lnTo>
                  <a:pt x="1391483" y="14102"/>
                </a:lnTo>
                <a:lnTo>
                  <a:pt x="1354733" y="7361"/>
                </a:lnTo>
                <a:close/>
              </a:path>
              <a:path w="1576070" h="515620">
                <a:moveTo>
                  <a:pt x="1425593" y="40490"/>
                </a:moveTo>
                <a:lnTo>
                  <a:pt x="1354733" y="40490"/>
                </a:lnTo>
                <a:lnTo>
                  <a:pt x="1376719" y="44865"/>
                </a:lnTo>
                <a:lnTo>
                  <a:pt x="1393553" y="56955"/>
                </a:lnTo>
                <a:lnTo>
                  <a:pt x="1404321" y="75207"/>
                </a:lnTo>
                <a:lnTo>
                  <a:pt x="1408114" y="98070"/>
                </a:lnTo>
                <a:lnTo>
                  <a:pt x="1404321" y="120824"/>
                </a:lnTo>
                <a:lnTo>
                  <a:pt x="1393553" y="139092"/>
                </a:lnTo>
                <a:lnTo>
                  <a:pt x="1376719" y="151247"/>
                </a:lnTo>
                <a:lnTo>
                  <a:pt x="1354733" y="155660"/>
                </a:lnTo>
                <a:lnTo>
                  <a:pt x="1425589" y="155660"/>
                </a:lnTo>
                <a:lnTo>
                  <a:pt x="1439640" y="134539"/>
                </a:lnTo>
                <a:lnTo>
                  <a:pt x="1446510" y="98070"/>
                </a:lnTo>
                <a:lnTo>
                  <a:pt x="1439640" y="61602"/>
                </a:lnTo>
                <a:lnTo>
                  <a:pt x="1425593" y="40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3" name="object 143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337373" y="8155772"/>
            <a:ext cx="1485682" cy="821283"/>
          </a:xfrm>
          <a:prstGeom prst="rect">
            <a:avLst/>
          </a:prstGeom>
        </p:spPr>
      </p:pic>
      <p:sp>
        <p:nvSpPr>
          <p:cNvPr id="144" name="object 144" descr=""/>
          <p:cNvSpPr/>
          <p:nvPr/>
        </p:nvSpPr>
        <p:spPr>
          <a:xfrm>
            <a:off x="4065844" y="6921579"/>
            <a:ext cx="4105910" cy="84455"/>
          </a:xfrm>
          <a:custGeom>
            <a:avLst/>
            <a:gdLst/>
            <a:ahLst/>
            <a:cxnLst/>
            <a:rect l="l" t="t" r="r" b="b"/>
            <a:pathLst>
              <a:path w="4105909" h="84454">
                <a:moveTo>
                  <a:pt x="4063226" y="0"/>
                </a:moveTo>
                <a:lnTo>
                  <a:pt x="4021050" y="42176"/>
                </a:lnTo>
                <a:lnTo>
                  <a:pt x="4063226" y="84342"/>
                </a:lnTo>
                <a:lnTo>
                  <a:pt x="4098091" y="49478"/>
                </a:lnTo>
                <a:lnTo>
                  <a:pt x="4063226" y="49478"/>
                </a:lnTo>
                <a:lnTo>
                  <a:pt x="4063226" y="34868"/>
                </a:lnTo>
                <a:lnTo>
                  <a:pt x="4098086" y="34868"/>
                </a:lnTo>
                <a:lnTo>
                  <a:pt x="4063226" y="0"/>
                </a:lnTo>
                <a:close/>
              </a:path>
              <a:path w="4105909" h="84454">
                <a:moveTo>
                  <a:pt x="4028358" y="34868"/>
                </a:moveTo>
                <a:lnTo>
                  <a:pt x="0" y="34868"/>
                </a:lnTo>
                <a:lnTo>
                  <a:pt x="0" y="49478"/>
                </a:lnTo>
                <a:lnTo>
                  <a:pt x="4028353" y="49478"/>
                </a:lnTo>
                <a:lnTo>
                  <a:pt x="4021050" y="42176"/>
                </a:lnTo>
                <a:lnTo>
                  <a:pt x="4028358" y="34868"/>
                </a:lnTo>
                <a:close/>
              </a:path>
              <a:path w="4105909" h="84454">
                <a:moveTo>
                  <a:pt x="4098086" y="34868"/>
                </a:moveTo>
                <a:lnTo>
                  <a:pt x="4063226" y="34868"/>
                </a:lnTo>
                <a:lnTo>
                  <a:pt x="4063226" y="49478"/>
                </a:lnTo>
                <a:lnTo>
                  <a:pt x="4098091" y="49478"/>
                </a:lnTo>
                <a:lnTo>
                  <a:pt x="4105393" y="42176"/>
                </a:lnTo>
                <a:lnTo>
                  <a:pt x="4098086" y="34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 descr=""/>
          <p:cNvSpPr/>
          <p:nvPr/>
        </p:nvSpPr>
        <p:spPr>
          <a:xfrm>
            <a:off x="4065792" y="5618855"/>
            <a:ext cx="7202170" cy="84455"/>
          </a:xfrm>
          <a:custGeom>
            <a:avLst/>
            <a:gdLst/>
            <a:ahLst/>
            <a:cxnLst/>
            <a:rect l="l" t="t" r="r" b="b"/>
            <a:pathLst>
              <a:path w="7202170" h="84454">
                <a:moveTo>
                  <a:pt x="7159938" y="0"/>
                </a:moveTo>
                <a:lnTo>
                  <a:pt x="7117845" y="42176"/>
                </a:lnTo>
                <a:lnTo>
                  <a:pt x="7159938" y="84342"/>
                </a:lnTo>
                <a:lnTo>
                  <a:pt x="7194829" y="49478"/>
                </a:lnTo>
                <a:lnTo>
                  <a:pt x="7159938" y="49478"/>
                </a:lnTo>
                <a:lnTo>
                  <a:pt x="7159938" y="34868"/>
                </a:lnTo>
                <a:lnTo>
                  <a:pt x="7194824" y="34868"/>
                </a:lnTo>
                <a:lnTo>
                  <a:pt x="7159938" y="0"/>
                </a:lnTo>
                <a:close/>
              </a:path>
              <a:path w="7202170" h="84454">
                <a:moveTo>
                  <a:pt x="7125140" y="34868"/>
                </a:moveTo>
                <a:lnTo>
                  <a:pt x="0" y="34868"/>
                </a:lnTo>
                <a:lnTo>
                  <a:pt x="0" y="49478"/>
                </a:lnTo>
                <a:lnTo>
                  <a:pt x="7125134" y="49478"/>
                </a:lnTo>
                <a:lnTo>
                  <a:pt x="7117845" y="42176"/>
                </a:lnTo>
                <a:lnTo>
                  <a:pt x="7125140" y="34868"/>
                </a:lnTo>
                <a:close/>
              </a:path>
              <a:path w="7202170" h="84454">
                <a:moveTo>
                  <a:pt x="7194824" y="34868"/>
                </a:moveTo>
                <a:lnTo>
                  <a:pt x="7159938" y="34868"/>
                </a:lnTo>
                <a:lnTo>
                  <a:pt x="7159938" y="49478"/>
                </a:lnTo>
                <a:lnTo>
                  <a:pt x="7194829" y="49478"/>
                </a:lnTo>
                <a:lnTo>
                  <a:pt x="7202136" y="42176"/>
                </a:lnTo>
                <a:lnTo>
                  <a:pt x="7194824" y="34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 descr=""/>
          <p:cNvSpPr/>
          <p:nvPr/>
        </p:nvSpPr>
        <p:spPr>
          <a:xfrm>
            <a:off x="13462522" y="6737595"/>
            <a:ext cx="3197860" cy="84455"/>
          </a:xfrm>
          <a:custGeom>
            <a:avLst/>
            <a:gdLst/>
            <a:ahLst/>
            <a:cxnLst/>
            <a:rect l="l" t="t" r="r" b="b"/>
            <a:pathLst>
              <a:path w="3197859" h="84454">
                <a:moveTo>
                  <a:pt x="42197" y="0"/>
                </a:moveTo>
                <a:lnTo>
                  <a:pt x="0" y="42166"/>
                </a:lnTo>
                <a:lnTo>
                  <a:pt x="42197" y="84342"/>
                </a:lnTo>
                <a:lnTo>
                  <a:pt x="77083" y="49474"/>
                </a:lnTo>
                <a:lnTo>
                  <a:pt x="42197" y="49474"/>
                </a:lnTo>
                <a:lnTo>
                  <a:pt x="42197" y="34864"/>
                </a:lnTo>
                <a:lnTo>
                  <a:pt x="77088" y="34864"/>
                </a:lnTo>
                <a:lnTo>
                  <a:pt x="42197" y="0"/>
                </a:lnTo>
                <a:close/>
              </a:path>
              <a:path w="3197859" h="84454">
                <a:moveTo>
                  <a:pt x="77088" y="34864"/>
                </a:moveTo>
                <a:lnTo>
                  <a:pt x="42197" y="34864"/>
                </a:lnTo>
                <a:lnTo>
                  <a:pt x="42197" y="49474"/>
                </a:lnTo>
                <a:lnTo>
                  <a:pt x="77083" y="49474"/>
                </a:lnTo>
                <a:lnTo>
                  <a:pt x="84395" y="42166"/>
                </a:lnTo>
                <a:lnTo>
                  <a:pt x="77088" y="34864"/>
                </a:lnTo>
                <a:close/>
              </a:path>
              <a:path w="3197859" h="84454">
                <a:moveTo>
                  <a:pt x="3197473" y="34864"/>
                </a:moveTo>
                <a:lnTo>
                  <a:pt x="77088" y="34864"/>
                </a:lnTo>
                <a:lnTo>
                  <a:pt x="84395" y="42166"/>
                </a:lnTo>
                <a:lnTo>
                  <a:pt x="77083" y="49474"/>
                </a:lnTo>
                <a:lnTo>
                  <a:pt x="3197473" y="49474"/>
                </a:lnTo>
                <a:lnTo>
                  <a:pt x="3197473" y="3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 descr=""/>
          <p:cNvSpPr/>
          <p:nvPr/>
        </p:nvSpPr>
        <p:spPr>
          <a:xfrm>
            <a:off x="13462522" y="8198640"/>
            <a:ext cx="3197860" cy="84455"/>
          </a:xfrm>
          <a:custGeom>
            <a:avLst/>
            <a:gdLst/>
            <a:ahLst/>
            <a:cxnLst/>
            <a:rect l="l" t="t" r="r" b="b"/>
            <a:pathLst>
              <a:path w="3197859" h="84454">
                <a:moveTo>
                  <a:pt x="42197" y="0"/>
                </a:moveTo>
                <a:lnTo>
                  <a:pt x="0" y="42166"/>
                </a:lnTo>
                <a:lnTo>
                  <a:pt x="42197" y="84322"/>
                </a:lnTo>
                <a:lnTo>
                  <a:pt x="77079" y="49474"/>
                </a:lnTo>
                <a:lnTo>
                  <a:pt x="42197" y="49474"/>
                </a:lnTo>
                <a:lnTo>
                  <a:pt x="42197" y="34864"/>
                </a:lnTo>
                <a:lnTo>
                  <a:pt x="77088" y="34864"/>
                </a:lnTo>
                <a:lnTo>
                  <a:pt x="42197" y="0"/>
                </a:lnTo>
                <a:close/>
              </a:path>
              <a:path w="3197859" h="84454">
                <a:moveTo>
                  <a:pt x="77088" y="34864"/>
                </a:moveTo>
                <a:lnTo>
                  <a:pt x="42197" y="34864"/>
                </a:lnTo>
                <a:lnTo>
                  <a:pt x="42197" y="49474"/>
                </a:lnTo>
                <a:lnTo>
                  <a:pt x="77079" y="49474"/>
                </a:lnTo>
                <a:lnTo>
                  <a:pt x="84395" y="42166"/>
                </a:lnTo>
                <a:lnTo>
                  <a:pt x="77088" y="34864"/>
                </a:lnTo>
                <a:close/>
              </a:path>
              <a:path w="3197859" h="84454">
                <a:moveTo>
                  <a:pt x="3197473" y="34864"/>
                </a:moveTo>
                <a:lnTo>
                  <a:pt x="77088" y="34864"/>
                </a:lnTo>
                <a:lnTo>
                  <a:pt x="84395" y="42166"/>
                </a:lnTo>
                <a:lnTo>
                  <a:pt x="77079" y="49474"/>
                </a:lnTo>
                <a:lnTo>
                  <a:pt x="3197473" y="49474"/>
                </a:lnTo>
                <a:lnTo>
                  <a:pt x="3197473" y="348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 descr=""/>
          <p:cNvSpPr/>
          <p:nvPr/>
        </p:nvSpPr>
        <p:spPr>
          <a:xfrm>
            <a:off x="15566017" y="10519664"/>
            <a:ext cx="1094105" cy="84455"/>
          </a:xfrm>
          <a:custGeom>
            <a:avLst/>
            <a:gdLst/>
            <a:ahLst/>
            <a:cxnLst/>
            <a:rect l="l" t="t" r="r" b="b"/>
            <a:pathLst>
              <a:path w="1094105" h="84454">
                <a:moveTo>
                  <a:pt x="42197" y="0"/>
                </a:moveTo>
                <a:lnTo>
                  <a:pt x="0" y="42173"/>
                </a:lnTo>
                <a:lnTo>
                  <a:pt x="42197" y="84348"/>
                </a:lnTo>
                <a:lnTo>
                  <a:pt x="77172" y="49479"/>
                </a:lnTo>
                <a:lnTo>
                  <a:pt x="42197" y="49479"/>
                </a:lnTo>
                <a:lnTo>
                  <a:pt x="42197" y="34868"/>
                </a:lnTo>
                <a:lnTo>
                  <a:pt x="77173" y="34868"/>
                </a:lnTo>
                <a:lnTo>
                  <a:pt x="42197" y="0"/>
                </a:lnTo>
                <a:close/>
              </a:path>
              <a:path w="1094105" h="84454">
                <a:moveTo>
                  <a:pt x="77173" y="34868"/>
                </a:moveTo>
                <a:lnTo>
                  <a:pt x="42197" y="34868"/>
                </a:lnTo>
                <a:lnTo>
                  <a:pt x="42197" y="49479"/>
                </a:lnTo>
                <a:lnTo>
                  <a:pt x="77172" y="49479"/>
                </a:lnTo>
                <a:lnTo>
                  <a:pt x="84500" y="42173"/>
                </a:lnTo>
                <a:lnTo>
                  <a:pt x="77173" y="34868"/>
                </a:lnTo>
                <a:close/>
              </a:path>
              <a:path w="1094105" h="84454">
                <a:moveTo>
                  <a:pt x="1093956" y="34868"/>
                </a:moveTo>
                <a:lnTo>
                  <a:pt x="77173" y="34868"/>
                </a:lnTo>
                <a:lnTo>
                  <a:pt x="84500" y="42173"/>
                </a:lnTo>
                <a:lnTo>
                  <a:pt x="77172" y="49479"/>
                </a:lnTo>
                <a:lnTo>
                  <a:pt x="1093956" y="49479"/>
                </a:lnTo>
                <a:lnTo>
                  <a:pt x="1093956" y="34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 descr=""/>
          <p:cNvSpPr/>
          <p:nvPr/>
        </p:nvSpPr>
        <p:spPr>
          <a:xfrm>
            <a:off x="4065834" y="9759723"/>
            <a:ext cx="1885314" cy="84455"/>
          </a:xfrm>
          <a:custGeom>
            <a:avLst/>
            <a:gdLst/>
            <a:ahLst/>
            <a:cxnLst/>
            <a:rect l="l" t="t" r="r" b="b"/>
            <a:pathLst>
              <a:path w="1885314" h="84454">
                <a:moveTo>
                  <a:pt x="1842844" y="0"/>
                </a:moveTo>
                <a:lnTo>
                  <a:pt x="1800678" y="42176"/>
                </a:lnTo>
                <a:lnTo>
                  <a:pt x="1842844" y="84342"/>
                </a:lnTo>
                <a:lnTo>
                  <a:pt x="1877717" y="49478"/>
                </a:lnTo>
                <a:lnTo>
                  <a:pt x="1842844" y="49478"/>
                </a:lnTo>
                <a:lnTo>
                  <a:pt x="1842844" y="34868"/>
                </a:lnTo>
                <a:lnTo>
                  <a:pt x="1877712" y="34868"/>
                </a:lnTo>
                <a:lnTo>
                  <a:pt x="1842844" y="0"/>
                </a:lnTo>
                <a:close/>
              </a:path>
              <a:path w="1885314" h="84454">
                <a:moveTo>
                  <a:pt x="1807984" y="34868"/>
                </a:moveTo>
                <a:lnTo>
                  <a:pt x="0" y="34868"/>
                </a:lnTo>
                <a:lnTo>
                  <a:pt x="0" y="49478"/>
                </a:lnTo>
                <a:lnTo>
                  <a:pt x="1807979" y="49478"/>
                </a:lnTo>
                <a:lnTo>
                  <a:pt x="1800678" y="42176"/>
                </a:lnTo>
                <a:lnTo>
                  <a:pt x="1807984" y="34868"/>
                </a:lnTo>
                <a:close/>
              </a:path>
              <a:path w="1885314" h="84454">
                <a:moveTo>
                  <a:pt x="1877712" y="34868"/>
                </a:moveTo>
                <a:lnTo>
                  <a:pt x="1842844" y="34868"/>
                </a:lnTo>
                <a:lnTo>
                  <a:pt x="1842844" y="49478"/>
                </a:lnTo>
                <a:lnTo>
                  <a:pt x="1877717" y="49478"/>
                </a:lnTo>
                <a:lnTo>
                  <a:pt x="1885021" y="42176"/>
                </a:lnTo>
                <a:lnTo>
                  <a:pt x="1877712" y="34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 descr=""/>
          <p:cNvSpPr/>
          <p:nvPr/>
        </p:nvSpPr>
        <p:spPr>
          <a:xfrm>
            <a:off x="4065823" y="8198640"/>
            <a:ext cx="6832600" cy="84455"/>
          </a:xfrm>
          <a:custGeom>
            <a:avLst/>
            <a:gdLst/>
            <a:ahLst/>
            <a:cxnLst/>
            <a:rect l="l" t="t" r="r" b="b"/>
            <a:pathLst>
              <a:path w="6832600" h="84454">
                <a:moveTo>
                  <a:pt x="6790180" y="0"/>
                </a:moveTo>
                <a:lnTo>
                  <a:pt x="6747982" y="42166"/>
                </a:lnTo>
                <a:lnTo>
                  <a:pt x="6790180" y="84322"/>
                </a:lnTo>
                <a:lnTo>
                  <a:pt x="6825069" y="49467"/>
                </a:lnTo>
                <a:lnTo>
                  <a:pt x="6790180" y="49467"/>
                </a:lnTo>
                <a:lnTo>
                  <a:pt x="6790180" y="34857"/>
                </a:lnTo>
                <a:lnTo>
                  <a:pt x="6825064" y="34857"/>
                </a:lnTo>
                <a:lnTo>
                  <a:pt x="6790180" y="0"/>
                </a:lnTo>
                <a:close/>
              </a:path>
              <a:path w="6832600" h="84454">
                <a:moveTo>
                  <a:pt x="6755297" y="34857"/>
                </a:moveTo>
                <a:lnTo>
                  <a:pt x="0" y="34857"/>
                </a:lnTo>
                <a:lnTo>
                  <a:pt x="0" y="49467"/>
                </a:lnTo>
                <a:lnTo>
                  <a:pt x="6755291" y="49467"/>
                </a:lnTo>
                <a:lnTo>
                  <a:pt x="6747982" y="42166"/>
                </a:lnTo>
                <a:lnTo>
                  <a:pt x="6755297" y="34857"/>
                </a:lnTo>
                <a:close/>
              </a:path>
              <a:path w="6832600" h="84454">
                <a:moveTo>
                  <a:pt x="6825064" y="34857"/>
                </a:moveTo>
                <a:lnTo>
                  <a:pt x="6790180" y="34857"/>
                </a:lnTo>
                <a:lnTo>
                  <a:pt x="6790180" y="49467"/>
                </a:lnTo>
                <a:lnTo>
                  <a:pt x="6825069" y="49467"/>
                </a:lnTo>
                <a:lnTo>
                  <a:pt x="6832378" y="42166"/>
                </a:lnTo>
                <a:lnTo>
                  <a:pt x="6825064" y="348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589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65"/>
              <a:t>Forced</a:t>
            </a:r>
            <a:r>
              <a:rPr dirty="0" spc="-330"/>
              <a:t> </a:t>
            </a:r>
            <a:r>
              <a:rPr dirty="0" spc="-400"/>
              <a:t>Connection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>
                <a:latin typeface="Gill Sans MT"/>
                <a:cs typeface="Gill Sans MT"/>
              </a:rPr>
              <a:t>Smart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Interface</a:t>
            </a:r>
            <a:r>
              <a:rPr dirty="0" sz="2450" spc="120">
                <a:latin typeface="Gill Sans MT"/>
                <a:cs typeface="Gill Sans MT"/>
              </a:rPr>
              <a:t> </a:t>
            </a:r>
            <a:r>
              <a:rPr dirty="0" sz="2450">
                <a:latin typeface="Gill Sans MT"/>
                <a:cs typeface="Gill Sans MT"/>
              </a:rPr>
              <a:t>Design</a:t>
            </a:r>
            <a:r>
              <a:rPr dirty="0" sz="2450" spc="114">
                <a:latin typeface="Gill Sans MT"/>
                <a:cs typeface="Gill Sans MT"/>
              </a:rPr>
              <a:t> </a:t>
            </a:r>
            <a:r>
              <a:rPr dirty="0" sz="2450" spc="-10">
                <a:latin typeface="Gill Sans MT"/>
                <a:cs typeface="Gill Sans MT"/>
              </a:rPr>
              <a:t>Patterns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12065" marR="5080">
              <a:lnSpc>
                <a:spcPts val="8159"/>
              </a:lnSpc>
            </a:pPr>
            <a:r>
              <a:rPr dirty="0" spc="-590"/>
              <a:t>“One</a:t>
            </a:r>
            <a:r>
              <a:rPr dirty="0" spc="-459"/>
              <a:t> </a:t>
            </a:r>
            <a:r>
              <a:rPr dirty="0" spc="-360"/>
              <a:t>of</a:t>
            </a:r>
            <a:r>
              <a:rPr dirty="0" spc="-455"/>
              <a:t> </a:t>
            </a:r>
            <a:r>
              <a:rPr dirty="0" spc="-685"/>
              <a:t>the</a:t>
            </a:r>
            <a:r>
              <a:rPr dirty="0" spc="-455"/>
              <a:t> </a:t>
            </a:r>
            <a:r>
              <a:rPr dirty="0" spc="-505"/>
              <a:t>deep</a:t>
            </a:r>
            <a:r>
              <a:rPr dirty="0" spc="-455"/>
              <a:t> </a:t>
            </a:r>
            <a:r>
              <a:rPr dirty="0" spc="-685"/>
              <a:t>secrets</a:t>
            </a:r>
            <a:r>
              <a:rPr dirty="0" spc="-455"/>
              <a:t> </a:t>
            </a:r>
            <a:r>
              <a:rPr dirty="0" spc="-360"/>
              <a:t>of</a:t>
            </a:r>
            <a:r>
              <a:rPr dirty="0" spc="-455"/>
              <a:t> </a:t>
            </a:r>
            <a:r>
              <a:rPr dirty="0" spc="-535"/>
              <a:t>life</a:t>
            </a:r>
            <a:r>
              <a:rPr dirty="0" spc="-455"/>
              <a:t> </a:t>
            </a:r>
            <a:r>
              <a:rPr dirty="0" spc="-865"/>
              <a:t>is </a:t>
            </a:r>
            <a:r>
              <a:rPr dirty="0" spc="-805"/>
              <a:t>that</a:t>
            </a:r>
            <a:r>
              <a:rPr dirty="0" spc="-455"/>
              <a:t> </a:t>
            </a:r>
            <a:r>
              <a:rPr dirty="0" spc="-675"/>
              <a:t>all</a:t>
            </a:r>
            <a:r>
              <a:rPr dirty="0" spc="-455"/>
              <a:t> </a:t>
            </a:r>
            <a:r>
              <a:rPr dirty="0" spc="-805"/>
              <a:t>that</a:t>
            </a:r>
            <a:r>
              <a:rPr dirty="0" spc="-450"/>
              <a:t> </a:t>
            </a:r>
            <a:r>
              <a:rPr dirty="0" spc="-840"/>
              <a:t>is</a:t>
            </a:r>
            <a:r>
              <a:rPr dirty="0" spc="-455"/>
              <a:t> </a:t>
            </a:r>
            <a:r>
              <a:rPr dirty="0" spc="-580"/>
              <a:t>really</a:t>
            </a:r>
            <a:r>
              <a:rPr dirty="0" spc="-450"/>
              <a:t> </a:t>
            </a:r>
            <a:r>
              <a:rPr dirty="0" spc="-600"/>
              <a:t>worth</a:t>
            </a:r>
            <a:r>
              <a:rPr dirty="0" spc="-455"/>
              <a:t> </a:t>
            </a:r>
            <a:r>
              <a:rPr dirty="0" spc="-685"/>
              <a:t>the</a:t>
            </a:r>
            <a:r>
              <a:rPr dirty="0" spc="-450"/>
              <a:t> </a:t>
            </a:r>
            <a:r>
              <a:rPr dirty="0" spc="-610"/>
              <a:t>doing </a:t>
            </a:r>
            <a:r>
              <a:rPr dirty="0" spc="-840"/>
              <a:t>is</a:t>
            </a:r>
            <a:r>
              <a:rPr dirty="0" spc="-459"/>
              <a:t> </a:t>
            </a:r>
            <a:r>
              <a:rPr dirty="0" spc="-735"/>
              <a:t>what</a:t>
            </a:r>
            <a:r>
              <a:rPr dirty="0" spc="-459"/>
              <a:t> </a:t>
            </a:r>
            <a:r>
              <a:rPr dirty="0" spc="-420"/>
              <a:t>we</a:t>
            </a:r>
            <a:r>
              <a:rPr dirty="0" spc="-459"/>
              <a:t> </a:t>
            </a:r>
            <a:r>
              <a:rPr dirty="0" spc="-390"/>
              <a:t>do</a:t>
            </a:r>
            <a:r>
              <a:rPr dirty="0" spc="-459"/>
              <a:t> </a:t>
            </a:r>
            <a:r>
              <a:rPr dirty="0" spc="-525"/>
              <a:t>for</a:t>
            </a:r>
            <a:r>
              <a:rPr dirty="0" spc="-459"/>
              <a:t> </a:t>
            </a:r>
            <a:r>
              <a:rPr dirty="0" spc="-695"/>
              <a:t>o</a:t>
            </a:r>
            <a:r>
              <a:rPr dirty="0" spc="-660"/>
              <a:t>t</a:t>
            </a:r>
            <a:r>
              <a:rPr dirty="0" spc="-690"/>
              <a:t>h</a:t>
            </a:r>
            <a:r>
              <a:rPr dirty="0" spc="-660"/>
              <a:t>ers</a:t>
            </a:r>
            <a:r>
              <a:rPr dirty="0" spc="-2340"/>
              <a:t>.</a:t>
            </a:r>
            <a:r>
              <a:rPr dirty="0" spc="-660"/>
              <a:t>”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8357411" y="7455365"/>
            <a:ext cx="3434079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FB0AE"/>
                </a:solidFill>
                <a:latin typeface="Arial"/>
                <a:cs typeface="Arial"/>
              </a:rPr>
              <a:t>Alice</a:t>
            </a:r>
            <a:r>
              <a:rPr dirty="0" sz="1650" spc="-30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FB0AE"/>
                </a:solidFill>
                <a:latin typeface="Arial"/>
                <a:cs typeface="Arial"/>
              </a:rPr>
              <a:t>in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FB0AE"/>
                </a:solidFill>
                <a:latin typeface="Arial"/>
                <a:cs typeface="Arial"/>
              </a:rPr>
              <a:t>Wonderland,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30" b="1">
                <a:solidFill>
                  <a:srgbClr val="FFB0AE"/>
                </a:solidFill>
                <a:latin typeface="Arial"/>
                <a:cs typeface="Arial"/>
              </a:rPr>
              <a:t>Lewis</a:t>
            </a:r>
            <a:r>
              <a:rPr dirty="0" sz="1650" spc="-25" b="1">
                <a:solidFill>
                  <a:srgbClr val="FFB0AE"/>
                </a:solidFill>
                <a:latin typeface="Arial"/>
                <a:cs typeface="Arial"/>
              </a:rPr>
              <a:t> </a:t>
            </a:r>
            <a:r>
              <a:rPr dirty="0" sz="1650" spc="-10" b="1">
                <a:solidFill>
                  <a:srgbClr val="FFB0AE"/>
                </a:solidFill>
                <a:latin typeface="Arial"/>
                <a:cs typeface="Arial"/>
              </a:rPr>
              <a:t>Carroll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0048240" cy="11308715"/>
          </a:xfrm>
          <a:custGeom>
            <a:avLst/>
            <a:gdLst/>
            <a:ahLst/>
            <a:cxnLst/>
            <a:rect l="l" t="t" r="r" b="b"/>
            <a:pathLst>
              <a:path w="10048240" h="11308715">
                <a:moveTo>
                  <a:pt x="0" y="11308556"/>
                </a:moveTo>
                <a:lnTo>
                  <a:pt x="10047809" y="11308556"/>
                </a:lnTo>
                <a:lnTo>
                  <a:pt x="1004780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0047809" y="0"/>
            <a:ext cx="10056495" cy="11308715"/>
            <a:chOff x="10047809" y="0"/>
            <a:chExt cx="10056495" cy="11308715"/>
          </a:xfrm>
        </p:grpSpPr>
        <p:sp>
          <p:nvSpPr>
            <p:cNvPr id="4" name="object 4" descr=""/>
            <p:cNvSpPr/>
            <p:nvPr/>
          </p:nvSpPr>
          <p:spPr>
            <a:xfrm>
              <a:off x="20091262" y="0"/>
              <a:ext cx="13335" cy="11308715"/>
            </a:xfrm>
            <a:custGeom>
              <a:avLst/>
              <a:gdLst/>
              <a:ahLst/>
              <a:cxnLst/>
              <a:rect l="l" t="t" r="r" b="b"/>
              <a:pathLst>
                <a:path w="13334" h="11308715">
                  <a:moveTo>
                    <a:pt x="0" y="11308556"/>
                  </a:moveTo>
                  <a:lnTo>
                    <a:pt x="12837" y="11308556"/>
                  </a:lnTo>
                  <a:lnTo>
                    <a:pt x="12837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8DF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047809" y="0"/>
              <a:ext cx="10043795" cy="11308715"/>
            </a:xfrm>
            <a:custGeom>
              <a:avLst/>
              <a:gdLst/>
              <a:ahLst/>
              <a:cxnLst/>
              <a:rect l="l" t="t" r="r" b="b"/>
              <a:pathLst>
                <a:path w="10043794" h="11308715">
                  <a:moveTo>
                    <a:pt x="1004345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0043453" y="11308556"/>
                  </a:lnTo>
                  <a:lnTo>
                    <a:pt x="10043453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046084" y="2508719"/>
            <a:ext cx="5969000" cy="6934200"/>
            <a:chOff x="2046084" y="2508719"/>
            <a:chExt cx="5969000" cy="693420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6084" y="2508719"/>
              <a:ext cx="5968813" cy="693366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098438" y="2540132"/>
              <a:ext cx="5864225" cy="6829425"/>
            </a:xfrm>
            <a:custGeom>
              <a:avLst/>
              <a:gdLst/>
              <a:ahLst/>
              <a:cxnLst/>
              <a:rect l="l" t="t" r="r" b="b"/>
              <a:pathLst>
                <a:path w="5864225" h="6829425">
                  <a:moveTo>
                    <a:pt x="5543977" y="0"/>
                  </a:moveTo>
                  <a:lnTo>
                    <a:pt x="320136" y="0"/>
                  </a:lnTo>
                  <a:lnTo>
                    <a:pt x="256430" y="245"/>
                  </a:lnTo>
                  <a:lnTo>
                    <a:pt x="205055" y="1960"/>
                  </a:lnTo>
                  <a:lnTo>
                    <a:pt x="164248" y="6617"/>
                  </a:lnTo>
                  <a:lnTo>
                    <a:pt x="93957" y="34597"/>
                  </a:lnTo>
                  <a:lnTo>
                    <a:pt x="61051" y="61043"/>
                  </a:lnTo>
                  <a:lnTo>
                    <a:pt x="34603" y="93951"/>
                  </a:lnTo>
                  <a:lnTo>
                    <a:pt x="15685" y="132247"/>
                  </a:lnTo>
                  <a:lnTo>
                    <a:pt x="1960" y="205046"/>
                  </a:lnTo>
                  <a:lnTo>
                    <a:pt x="245" y="256420"/>
                  </a:lnTo>
                  <a:lnTo>
                    <a:pt x="0" y="320126"/>
                  </a:lnTo>
                  <a:lnTo>
                    <a:pt x="0" y="6508827"/>
                  </a:lnTo>
                  <a:lnTo>
                    <a:pt x="245" y="6572527"/>
                  </a:lnTo>
                  <a:lnTo>
                    <a:pt x="1960" y="6623900"/>
                  </a:lnTo>
                  <a:lnTo>
                    <a:pt x="6617" y="6664706"/>
                  </a:lnTo>
                  <a:lnTo>
                    <a:pt x="34603" y="6734998"/>
                  </a:lnTo>
                  <a:lnTo>
                    <a:pt x="61051" y="6767906"/>
                  </a:lnTo>
                  <a:lnTo>
                    <a:pt x="93957" y="6794355"/>
                  </a:lnTo>
                  <a:lnTo>
                    <a:pt x="132247" y="6813268"/>
                  </a:lnTo>
                  <a:lnTo>
                    <a:pt x="205055" y="6826993"/>
                  </a:lnTo>
                  <a:lnTo>
                    <a:pt x="256430" y="6828709"/>
                  </a:lnTo>
                  <a:lnTo>
                    <a:pt x="320136" y="6828954"/>
                  </a:lnTo>
                  <a:lnTo>
                    <a:pt x="5543977" y="6828954"/>
                  </a:lnTo>
                  <a:lnTo>
                    <a:pt x="5607683" y="6828709"/>
                  </a:lnTo>
                  <a:lnTo>
                    <a:pt x="5659059" y="6826993"/>
                  </a:lnTo>
                  <a:lnTo>
                    <a:pt x="5699866" y="6822336"/>
                  </a:lnTo>
                  <a:lnTo>
                    <a:pt x="5770156" y="6794355"/>
                  </a:lnTo>
                  <a:lnTo>
                    <a:pt x="5803061" y="6767906"/>
                  </a:lnTo>
                  <a:lnTo>
                    <a:pt x="5829506" y="6734998"/>
                  </a:lnTo>
                  <a:lnTo>
                    <a:pt x="5848418" y="6696706"/>
                  </a:lnTo>
                  <a:lnTo>
                    <a:pt x="5862143" y="6623900"/>
                  </a:lnTo>
                  <a:lnTo>
                    <a:pt x="5863858" y="6572527"/>
                  </a:lnTo>
                  <a:lnTo>
                    <a:pt x="5864104" y="6508827"/>
                  </a:lnTo>
                  <a:lnTo>
                    <a:pt x="5864104" y="320126"/>
                  </a:lnTo>
                  <a:lnTo>
                    <a:pt x="5863858" y="256420"/>
                  </a:lnTo>
                  <a:lnTo>
                    <a:pt x="5862143" y="205046"/>
                  </a:lnTo>
                  <a:lnTo>
                    <a:pt x="5857486" y="164242"/>
                  </a:lnTo>
                  <a:lnTo>
                    <a:pt x="5829506" y="93951"/>
                  </a:lnTo>
                  <a:lnTo>
                    <a:pt x="5803061" y="61043"/>
                  </a:lnTo>
                  <a:lnTo>
                    <a:pt x="5770156" y="34597"/>
                  </a:lnTo>
                  <a:lnTo>
                    <a:pt x="5731867" y="15685"/>
                  </a:lnTo>
                  <a:lnTo>
                    <a:pt x="5659059" y="1960"/>
                  </a:lnTo>
                  <a:lnTo>
                    <a:pt x="5607683" y="245"/>
                  </a:lnTo>
                  <a:lnTo>
                    <a:pt x="5543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8438" y="2540132"/>
              <a:ext cx="5864104" cy="382708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234939" y="6750727"/>
            <a:ext cx="3591560" cy="20789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69875" marR="262255" indent="-635">
              <a:lnSpc>
                <a:spcPct val="113999"/>
              </a:lnSpc>
              <a:spcBef>
                <a:spcPts val="90"/>
              </a:spcBef>
            </a:pPr>
            <a:r>
              <a:rPr dirty="0" sz="2850" spc="345" b="1">
                <a:solidFill>
                  <a:srgbClr val="FC221C"/>
                </a:solidFill>
                <a:latin typeface="Georgia"/>
                <a:cs typeface="Georgia"/>
              </a:rPr>
              <a:t>U</a:t>
            </a:r>
            <a:r>
              <a:rPr dirty="0" sz="2850" spc="345" b="1">
                <a:solidFill>
                  <a:srgbClr val="FC221C"/>
                </a:solidFill>
                <a:latin typeface="Times New Roman"/>
                <a:cs typeface="Times New Roman"/>
              </a:rPr>
              <a:t>e</a:t>
            </a:r>
            <a:r>
              <a:rPr dirty="0" sz="2850" spc="-5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40" b="1">
                <a:solidFill>
                  <a:srgbClr val="FC221C"/>
                </a:solidFill>
                <a:latin typeface="Times New Roman"/>
                <a:cs typeface="Times New Roman"/>
              </a:rPr>
              <a:t>Narrative</a:t>
            </a:r>
            <a:r>
              <a:rPr dirty="0" sz="2850" spc="-5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25" b="1">
                <a:solidFill>
                  <a:srgbClr val="FC221C"/>
                </a:solidFill>
                <a:latin typeface="Times New Roman"/>
                <a:cs typeface="Times New Roman"/>
              </a:rPr>
              <a:t>Web </a:t>
            </a:r>
            <a:r>
              <a:rPr dirty="0" sz="2850" b="1">
                <a:solidFill>
                  <a:srgbClr val="FC221C"/>
                </a:solidFill>
                <a:latin typeface="Times New Roman"/>
                <a:cs typeface="Times New Roman"/>
              </a:rPr>
              <a:t>Storytelling</a:t>
            </a:r>
            <a:r>
              <a:rPr dirty="0" sz="2850" spc="-85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10" b="1">
                <a:solidFill>
                  <a:srgbClr val="FC221C"/>
                </a:solidFill>
                <a:latin typeface="Times New Roman"/>
                <a:cs typeface="Times New Roman"/>
              </a:rPr>
              <a:t>applied </a:t>
            </a:r>
            <a:r>
              <a:rPr dirty="0" sz="2850" spc="55" b="1">
                <a:solidFill>
                  <a:srgbClr val="FC221C"/>
                </a:solidFill>
                <a:latin typeface="Times New Roman"/>
                <a:cs typeface="Times New Roman"/>
              </a:rPr>
              <a:t>to</a:t>
            </a:r>
            <a:r>
              <a:rPr dirty="0" sz="2850" spc="10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b="1">
                <a:solidFill>
                  <a:srgbClr val="FC221C"/>
                </a:solidFill>
                <a:latin typeface="Times New Roman"/>
                <a:cs typeface="Times New Roman"/>
              </a:rPr>
              <a:t>UX/UI</a:t>
            </a:r>
            <a:r>
              <a:rPr dirty="0" sz="2850" spc="11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10" b="1">
                <a:solidFill>
                  <a:srgbClr val="FC221C"/>
                </a:solidFill>
                <a:latin typeface="Times New Roman"/>
                <a:cs typeface="Times New Roman"/>
              </a:rPr>
              <a:t>design</a:t>
            </a:r>
            <a:endParaRPr sz="2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714"/>
              </a:spcBef>
            </a:pPr>
            <a:r>
              <a:rPr dirty="0" sz="2300" spc="85">
                <a:solidFill>
                  <a:srgbClr val="006578"/>
                </a:solidFill>
                <a:latin typeface="Gill Sans MT"/>
                <a:cs typeface="Gill Sans MT"/>
              </a:rPr>
              <a:t>Available</a:t>
            </a:r>
            <a:r>
              <a:rPr dirty="0" sz="2300" spc="15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on</a:t>
            </a:r>
            <a:r>
              <a:rPr dirty="0" sz="2300" spc="20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-45" b="1">
                <a:solidFill>
                  <a:srgbClr val="006578"/>
                </a:solidFill>
                <a:latin typeface="Arial"/>
                <a:cs typeface="Arial"/>
              </a:rPr>
              <a:t>Domestika.org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2085181" y="2508719"/>
            <a:ext cx="5969000" cy="6934200"/>
            <a:chOff x="12085181" y="2508719"/>
            <a:chExt cx="5969000" cy="6934200"/>
          </a:xfrm>
        </p:grpSpPr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5181" y="2508719"/>
              <a:ext cx="5968813" cy="693366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2137535" y="2540132"/>
              <a:ext cx="5864225" cy="6829425"/>
            </a:xfrm>
            <a:custGeom>
              <a:avLst/>
              <a:gdLst/>
              <a:ahLst/>
              <a:cxnLst/>
              <a:rect l="l" t="t" r="r" b="b"/>
              <a:pathLst>
                <a:path w="5864225" h="6829425">
                  <a:moveTo>
                    <a:pt x="5543914" y="0"/>
                  </a:moveTo>
                  <a:lnTo>
                    <a:pt x="320094" y="0"/>
                  </a:lnTo>
                  <a:lnTo>
                    <a:pt x="256389" y="245"/>
                  </a:lnTo>
                  <a:lnTo>
                    <a:pt x="204993" y="1960"/>
                  </a:lnTo>
                  <a:lnTo>
                    <a:pt x="164160" y="6617"/>
                  </a:lnTo>
                  <a:lnTo>
                    <a:pt x="93878" y="34597"/>
                  </a:lnTo>
                  <a:lnTo>
                    <a:pt x="60992" y="61043"/>
                  </a:lnTo>
                  <a:lnTo>
                    <a:pt x="34547" y="93951"/>
                  </a:lnTo>
                  <a:lnTo>
                    <a:pt x="15601" y="132247"/>
                  </a:lnTo>
                  <a:lnTo>
                    <a:pt x="1950" y="205046"/>
                  </a:lnTo>
                  <a:lnTo>
                    <a:pt x="243" y="256420"/>
                  </a:lnTo>
                  <a:lnTo>
                    <a:pt x="0" y="320126"/>
                  </a:lnTo>
                  <a:lnTo>
                    <a:pt x="0" y="6508827"/>
                  </a:lnTo>
                  <a:lnTo>
                    <a:pt x="243" y="6572527"/>
                  </a:lnTo>
                  <a:lnTo>
                    <a:pt x="1950" y="6623900"/>
                  </a:lnTo>
                  <a:lnTo>
                    <a:pt x="6581" y="6664706"/>
                  </a:lnTo>
                  <a:lnTo>
                    <a:pt x="34547" y="6734998"/>
                  </a:lnTo>
                  <a:lnTo>
                    <a:pt x="60992" y="6767906"/>
                  </a:lnTo>
                  <a:lnTo>
                    <a:pt x="93878" y="6794355"/>
                  </a:lnTo>
                  <a:lnTo>
                    <a:pt x="132142" y="6813268"/>
                  </a:lnTo>
                  <a:lnTo>
                    <a:pt x="204993" y="6826993"/>
                  </a:lnTo>
                  <a:lnTo>
                    <a:pt x="256389" y="6828709"/>
                  </a:lnTo>
                  <a:lnTo>
                    <a:pt x="320094" y="6828954"/>
                  </a:lnTo>
                  <a:lnTo>
                    <a:pt x="5543914" y="6828954"/>
                  </a:lnTo>
                  <a:lnTo>
                    <a:pt x="5607618" y="6828709"/>
                  </a:lnTo>
                  <a:lnTo>
                    <a:pt x="5659002" y="6826993"/>
                  </a:lnTo>
                  <a:lnTo>
                    <a:pt x="5699805" y="6822336"/>
                  </a:lnTo>
                  <a:lnTo>
                    <a:pt x="5770087" y="6794355"/>
                  </a:lnTo>
                  <a:lnTo>
                    <a:pt x="5803003" y="6767906"/>
                  </a:lnTo>
                  <a:lnTo>
                    <a:pt x="5829460" y="6734998"/>
                  </a:lnTo>
                  <a:lnTo>
                    <a:pt x="5848408" y="6696706"/>
                  </a:lnTo>
                  <a:lnTo>
                    <a:pt x="5862059" y="6623900"/>
                  </a:lnTo>
                  <a:lnTo>
                    <a:pt x="5863766" y="6572527"/>
                  </a:lnTo>
                  <a:lnTo>
                    <a:pt x="5864009" y="6508827"/>
                  </a:lnTo>
                  <a:lnTo>
                    <a:pt x="5864009" y="320126"/>
                  </a:lnTo>
                  <a:lnTo>
                    <a:pt x="5863766" y="256420"/>
                  </a:lnTo>
                  <a:lnTo>
                    <a:pt x="5862059" y="205046"/>
                  </a:lnTo>
                  <a:lnTo>
                    <a:pt x="5857427" y="164242"/>
                  </a:lnTo>
                  <a:lnTo>
                    <a:pt x="5829460" y="93951"/>
                  </a:lnTo>
                  <a:lnTo>
                    <a:pt x="5803003" y="61043"/>
                  </a:lnTo>
                  <a:lnTo>
                    <a:pt x="5770087" y="34597"/>
                  </a:lnTo>
                  <a:lnTo>
                    <a:pt x="5731762" y="15685"/>
                  </a:lnTo>
                  <a:lnTo>
                    <a:pt x="5659002" y="1960"/>
                  </a:lnTo>
                  <a:lnTo>
                    <a:pt x="5607618" y="245"/>
                  </a:lnTo>
                  <a:lnTo>
                    <a:pt x="5543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7536" y="2540132"/>
              <a:ext cx="5864009" cy="382708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2701575" y="6786991"/>
            <a:ext cx="4736465" cy="1822450"/>
          </a:xfrm>
          <a:prstGeom prst="rect">
            <a:avLst/>
          </a:prstGeom>
        </p:spPr>
        <p:txBody>
          <a:bodyPr wrap="square" lIns="0" tIns="2197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30"/>
              </a:spcBef>
            </a:pPr>
            <a:r>
              <a:rPr dirty="0" sz="2850" spc="345" b="1">
                <a:solidFill>
                  <a:srgbClr val="FC221C"/>
                </a:solidFill>
                <a:latin typeface="Georgia"/>
                <a:cs typeface="Georgia"/>
              </a:rPr>
              <a:t>U</a:t>
            </a:r>
            <a:r>
              <a:rPr dirty="0" sz="2850" spc="345" b="1">
                <a:solidFill>
                  <a:srgbClr val="FC221C"/>
                </a:solidFill>
                <a:latin typeface="Times New Roman"/>
                <a:cs typeface="Times New Roman"/>
              </a:rPr>
              <a:t>e</a:t>
            </a:r>
            <a:r>
              <a:rPr dirty="0" sz="2850" spc="-60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30" b="1">
                <a:solidFill>
                  <a:srgbClr val="FC221C"/>
                </a:solidFill>
                <a:latin typeface="Times New Roman"/>
                <a:cs typeface="Times New Roman"/>
              </a:rPr>
              <a:t>Sunday</a:t>
            </a:r>
            <a:r>
              <a:rPr dirty="0" sz="2850" spc="-55" b="1">
                <a:solidFill>
                  <a:srgbClr val="FC221C"/>
                </a:solidFill>
                <a:latin typeface="Times New Roman"/>
                <a:cs typeface="Times New Roman"/>
              </a:rPr>
              <a:t> </a:t>
            </a:r>
            <a:r>
              <a:rPr dirty="0" sz="2850" spc="-20" b="1">
                <a:solidFill>
                  <a:srgbClr val="FC221C"/>
                </a:solidFill>
                <a:latin typeface="Times New Roman"/>
                <a:cs typeface="Times New Roman"/>
              </a:rPr>
              <a:t>Tales</a:t>
            </a:r>
            <a:endParaRPr sz="2850">
              <a:latin typeface="Times New Roman"/>
              <a:cs typeface="Times New Roman"/>
            </a:endParaRPr>
          </a:p>
          <a:p>
            <a:pPr algn="ctr" marL="12065" marR="5080">
              <a:lnSpc>
                <a:spcPts val="2520"/>
              </a:lnSpc>
              <a:spcBef>
                <a:spcPts val="1575"/>
              </a:spcBef>
            </a:pPr>
            <a:r>
              <a:rPr dirty="0" sz="2300" spc="85">
                <a:solidFill>
                  <a:srgbClr val="006578"/>
                </a:solidFill>
                <a:latin typeface="Gill Sans MT"/>
                <a:cs typeface="Gill Sans MT"/>
              </a:rPr>
              <a:t>Subscribe</a:t>
            </a:r>
            <a:r>
              <a:rPr dirty="0" sz="2300" spc="30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to</a:t>
            </a:r>
            <a:r>
              <a:rPr dirty="0" sz="2300" spc="35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65">
                <a:solidFill>
                  <a:srgbClr val="006578"/>
                </a:solidFill>
                <a:latin typeface="Gill Sans MT"/>
                <a:cs typeface="Gill Sans MT"/>
              </a:rPr>
              <a:t>my</a:t>
            </a:r>
            <a:r>
              <a:rPr dirty="0" sz="2300" spc="35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65">
                <a:solidFill>
                  <a:srgbClr val="006578"/>
                </a:solidFill>
                <a:latin typeface="Gill Sans MT"/>
                <a:cs typeface="Gill Sans MT"/>
              </a:rPr>
              <a:t>my</a:t>
            </a:r>
            <a:r>
              <a:rPr dirty="0" sz="2300" spc="35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70">
                <a:solidFill>
                  <a:srgbClr val="006578"/>
                </a:solidFill>
                <a:latin typeface="Gill Sans MT"/>
                <a:cs typeface="Gill Sans MT"/>
              </a:rPr>
              <a:t>biweekly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newsletter,</a:t>
            </a:r>
            <a:r>
              <a:rPr dirty="0" sz="2300" spc="114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to</a:t>
            </a:r>
            <a:r>
              <a:rPr dirty="0" sz="2300" spc="120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45">
                <a:solidFill>
                  <a:srgbClr val="006578"/>
                </a:solidFill>
                <a:latin typeface="Gill Sans MT"/>
                <a:cs typeface="Gill Sans MT"/>
              </a:rPr>
              <a:t>receive</a:t>
            </a:r>
            <a:r>
              <a:rPr dirty="0" sz="2300" spc="114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80">
                <a:solidFill>
                  <a:srgbClr val="006578"/>
                </a:solidFill>
                <a:latin typeface="Gill Sans MT"/>
                <a:cs typeface="Gill Sans MT"/>
              </a:rPr>
              <a:t>it</a:t>
            </a:r>
            <a:r>
              <a:rPr dirty="0" sz="2300" spc="120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in</a:t>
            </a:r>
            <a:r>
              <a:rPr dirty="0" sz="2300" spc="114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>
                <a:solidFill>
                  <a:srgbClr val="006578"/>
                </a:solidFill>
                <a:latin typeface="Gill Sans MT"/>
                <a:cs typeface="Gill Sans MT"/>
              </a:rPr>
              <a:t>your</a:t>
            </a:r>
            <a:r>
              <a:rPr dirty="0" sz="2300" spc="120">
                <a:solidFill>
                  <a:srgbClr val="006578"/>
                </a:solidFill>
                <a:latin typeface="Gill Sans MT"/>
                <a:cs typeface="Gill Sans MT"/>
              </a:rPr>
              <a:t> </a:t>
            </a:r>
            <a:r>
              <a:rPr dirty="0" sz="2300" spc="-10">
                <a:solidFill>
                  <a:srgbClr val="006578"/>
                </a:solidFill>
                <a:latin typeface="Gill Sans MT"/>
                <a:cs typeface="Gill Sans MT"/>
              </a:rPr>
              <a:t>inbox </a:t>
            </a:r>
            <a:r>
              <a:rPr dirty="0" sz="2300" spc="-35" b="1">
                <a:solidFill>
                  <a:srgbClr val="006578"/>
                </a:solidFill>
                <a:latin typeface="Arial"/>
                <a:cs typeface="Arial"/>
              </a:rPr>
              <a:t>every</a:t>
            </a:r>
            <a:r>
              <a:rPr dirty="0" sz="2300" spc="-30" b="1">
                <a:solidFill>
                  <a:srgbClr val="006578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006578"/>
                </a:solidFill>
                <a:latin typeface="Arial"/>
                <a:cs typeface="Arial"/>
              </a:rPr>
              <a:t>two</a:t>
            </a:r>
            <a:r>
              <a:rPr dirty="0" sz="2300" spc="-25" b="1">
                <a:solidFill>
                  <a:srgbClr val="006578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006578"/>
                </a:solidFill>
                <a:latin typeface="Arial"/>
                <a:cs typeface="Arial"/>
              </a:rPr>
              <a:t>Sundays!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8211801" y="8646270"/>
            <a:ext cx="365760" cy="365760"/>
            <a:chOff x="18211801" y="8646270"/>
            <a:chExt cx="365760" cy="365760"/>
          </a:xfrm>
        </p:grpSpPr>
        <p:sp>
          <p:nvSpPr>
            <p:cNvPr id="17" name="object 17" descr=""/>
            <p:cNvSpPr/>
            <p:nvPr/>
          </p:nvSpPr>
          <p:spPr>
            <a:xfrm>
              <a:off x="18222691" y="8657139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69" h="344170">
                  <a:moveTo>
                    <a:pt x="169837" y="0"/>
                  </a:moveTo>
                  <a:lnTo>
                    <a:pt x="153398" y="64780"/>
                  </a:lnTo>
                  <a:lnTo>
                    <a:pt x="117169" y="117200"/>
                  </a:lnTo>
                  <a:lnTo>
                    <a:pt x="64749" y="153428"/>
                  </a:lnTo>
                  <a:lnTo>
                    <a:pt x="0" y="169890"/>
                  </a:lnTo>
                  <a:lnTo>
                    <a:pt x="0" y="174047"/>
                  </a:lnTo>
                  <a:lnTo>
                    <a:pt x="64827" y="190448"/>
                  </a:lnTo>
                  <a:lnTo>
                    <a:pt x="117169" y="226569"/>
                  </a:lnTo>
                  <a:lnTo>
                    <a:pt x="153398" y="279055"/>
                  </a:lnTo>
                  <a:lnTo>
                    <a:pt x="169837" y="343926"/>
                  </a:lnTo>
                  <a:lnTo>
                    <a:pt x="174026" y="343958"/>
                  </a:lnTo>
                  <a:lnTo>
                    <a:pt x="190465" y="278920"/>
                  </a:lnTo>
                  <a:lnTo>
                    <a:pt x="226694" y="226401"/>
                  </a:lnTo>
                  <a:lnTo>
                    <a:pt x="278564" y="190867"/>
                  </a:lnTo>
                  <a:lnTo>
                    <a:pt x="343863" y="174298"/>
                  </a:lnTo>
                  <a:lnTo>
                    <a:pt x="343863" y="169869"/>
                  </a:lnTo>
                  <a:lnTo>
                    <a:pt x="278878" y="153318"/>
                  </a:lnTo>
                  <a:lnTo>
                    <a:pt x="226694" y="117378"/>
                  </a:lnTo>
                  <a:lnTo>
                    <a:pt x="190386" y="64813"/>
                  </a:lnTo>
                  <a:lnTo>
                    <a:pt x="174026" y="20"/>
                  </a:lnTo>
                  <a:lnTo>
                    <a:pt x="169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211801" y="864627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59" h="365759">
                  <a:moveTo>
                    <a:pt x="170675" y="0"/>
                  </a:moveTo>
                  <a:lnTo>
                    <a:pt x="156304" y="67026"/>
                  </a:lnTo>
                  <a:lnTo>
                    <a:pt x="120415" y="120436"/>
                  </a:lnTo>
                  <a:lnTo>
                    <a:pt x="67000" y="156311"/>
                  </a:lnTo>
                  <a:lnTo>
                    <a:pt x="0" y="170717"/>
                  </a:lnTo>
                  <a:lnTo>
                    <a:pt x="209" y="194978"/>
                  </a:lnTo>
                  <a:lnTo>
                    <a:pt x="67183" y="209332"/>
                  </a:lnTo>
                  <a:lnTo>
                    <a:pt x="120415" y="245071"/>
                  </a:lnTo>
                  <a:lnTo>
                    <a:pt x="156304" y="298485"/>
                  </a:lnTo>
                  <a:lnTo>
                    <a:pt x="170675" y="365517"/>
                  </a:lnTo>
                  <a:lnTo>
                    <a:pt x="194967" y="365695"/>
                  </a:lnTo>
                  <a:lnTo>
                    <a:pt x="199472" y="330300"/>
                  </a:lnTo>
                  <a:lnTo>
                    <a:pt x="206185" y="308597"/>
                  </a:lnTo>
                  <a:lnTo>
                    <a:pt x="182821" y="308597"/>
                  </a:lnTo>
                  <a:lnTo>
                    <a:pt x="164091" y="266150"/>
                  </a:lnTo>
                  <a:lnTo>
                    <a:pt x="135702" y="229804"/>
                  </a:lnTo>
                  <a:lnTo>
                    <a:pt x="99434" y="201482"/>
                  </a:lnTo>
                  <a:lnTo>
                    <a:pt x="56961" y="182811"/>
                  </a:lnTo>
                  <a:lnTo>
                    <a:pt x="78924" y="174659"/>
                  </a:lnTo>
                  <a:lnTo>
                    <a:pt x="118334" y="151092"/>
                  </a:lnTo>
                  <a:lnTo>
                    <a:pt x="151075" y="118344"/>
                  </a:lnTo>
                  <a:lnTo>
                    <a:pt x="174634" y="79003"/>
                  </a:lnTo>
                  <a:lnTo>
                    <a:pt x="182821" y="57087"/>
                  </a:lnTo>
                  <a:lnTo>
                    <a:pt x="206152" y="57087"/>
                  </a:lnTo>
                  <a:lnTo>
                    <a:pt x="199404" y="35322"/>
                  </a:lnTo>
                  <a:lnTo>
                    <a:pt x="194967" y="178"/>
                  </a:lnTo>
                  <a:lnTo>
                    <a:pt x="170675" y="0"/>
                  </a:lnTo>
                  <a:close/>
                </a:path>
                <a:path w="365759" h="365759">
                  <a:moveTo>
                    <a:pt x="206152" y="57087"/>
                  </a:moveTo>
                  <a:lnTo>
                    <a:pt x="182821" y="57087"/>
                  </a:lnTo>
                  <a:lnTo>
                    <a:pt x="190949" y="79025"/>
                  </a:lnTo>
                  <a:lnTo>
                    <a:pt x="214509" y="118453"/>
                  </a:lnTo>
                  <a:lnTo>
                    <a:pt x="247391" y="151262"/>
                  </a:lnTo>
                  <a:lnTo>
                    <a:pt x="287042" y="174809"/>
                  </a:lnTo>
                  <a:lnTo>
                    <a:pt x="309205" y="182947"/>
                  </a:lnTo>
                  <a:lnTo>
                    <a:pt x="286910" y="191043"/>
                  </a:lnTo>
                  <a:lnTo>
                    <a:pt x="247181" y="214444"/>
                  </a:lnTo>
                  <a:lnTo>
                    <a:pt x="214553" y="247044"/>
                  </a:lnTo>
                  <a:lnTo>
                    <a:pt x="190938" y="286625"/>
                  </a:lnTo>
                  <a:lnTo>
                    <a:pt x="182821" y="308597"/>
                  </a:lnTo>
                  <a:lnTo>
                    <a:pt x="206185" y="308597"/>
                  </a:lnTo>
                  <a:lnTo>
                    <a:pt x="209339" y="298404"/>
                  </a:lnTo>
                  <a:lnTo>
                    <a:pt x="224593" y="269929"/>
                  </a:lnTo>
                  <a:lnTo>
                    <a:pt x="269769" y="224772"/>
                  </a:lnTo>
                  <a:lnTo>
                    <a:pt x="329924" y="199897"/>
                  </a:lnTo>
                  <a:lnTo>
                    <a:pt x="365538" y="195156"/>
                  </a:lnTo>
                  <a:lnTo>
                    <a:pt x="365538" y="170717"/>
                  </a:lnTo>
                  <a:lnTo>
                    <a:pt x="298354" y="156181"/>
                  </a:lnTo>
                  <a:lnTo>
                    <a:pt x="245228" y="120614"/>
                  </a:lnTo>
                  <a:lnTo>
                    <a:pt x="209260" y="67110"/>
                  </a:lnTo>
                  <a:lnTo>
                    <a:pt x="206152" y="57087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 descr=""/>
          <p:cNvGrpSpPr/>
          <p:nvPr/>
        </p:nvGrpSpPr>
        <p:grpSpPr>
          <a:xfrm>
            <a:off x="12122563" y="6082443"/>
            <a:ext cx="6072505" cy="1666875"/>
            <a:chOff x="12122563" y="6082443"/>
            <a:chExt cx="6072505" cy="1666875"/>
          </a:xfrm>
        </p:grpSpPr>
        <p:sp>
          <p:nvSpPr>
            <p:cNvPr id="20" name="object 20" descr=""/>
            <p:cNvSpPr/>
            <p:nvPr/>
          </p:nvSpPr>
          <p:spPr>
            <a:xfrm>
              <a:off x="12122563" y="6125813"/>
              <a:ext cx="5894070" cy="335280"/>
            </a:xfrm>
            <a:custGeom>
              <a:avLst/>
              <a:gdLst/>
              <a:ahLst/>
              <a:cxnLst/>
              <a:rect l="l" t="t" r="r" b="b"/>
              <a:pathLst>
                <a:path w="5894069" h="335279">
                  <a:moveTo>
                    <a:pt x="5893820" y="0"/>
                  </a:moveTo>
                  <a:lnTo>
                    <a:pt x="0" y="0"/>
                  </a:lnTo>
                  <a:lnTo>
                    <a:pt x="0" y="335068"/>
                  </a:lnTo>
                  <a:lnTo>
                    <a:pt x="5893820" y="335068"/>
                  </a:lnTo>
                  <a:lnTo>
                    <a:pt x="5893820" y="0"/>
                  </a:lnTo>
                  <a:close/>
                </a:path>
              </a:pathLst>
            </a:custGeom>
            <a:solidFill>
              <a:srgbClr val="00A4A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0405" y="7504556"/>
              <a:ext cx="225752" cy="224788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17620615" y="7484641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4" h="264795">
                  <a:moveTo>
                    <a:pt x="123451" y="0"/>
                  </a:moveTo>
                  <a:lnTo>
                    <a:pt x="113098" y="48493"/>
                  </a:lnTo>
                  <a:lnTo>
                    <a:pt x="87117" y="87138"/>
                  </a:lnTo>
                  <a:lnTo>
                    <a:pt x="48467" y="113092"/>
                  </a:lnTo>
                  <a:lnTo>
                    <a:pt x="0" y="123504"/>
                  </a:lnTo>
                  <a:lnTo>
                    <a:pt x="104" y="141063"/>
                  </a:lnTo>
                  <a:lnTo>
                    <a:pt x="48558" y="151449"/>
                  </a:lnTo>
                  <a:lnTo>
                    <a:pt x="87117" y="177313"/>
                  </a:lnTo>
                  <a:lnTo>
                    <a:pt x="113098" y="215950"/>
                  </a:lnTo>
                  <a:lnTo>
                    <a:pt x="123451" y="264442"/>
                  </a:lnTo>
                  <a:lnTo>
                    <a:pt x="141042" y="264567"/>
                  </a:lnTo>
                  <a:lnTo>
                    <a:pt x="144324" y="238964"/>
                  </a:lnTo>
                  <a:lnTo>
                    <a:pt x="151474" y="215886"/>
                  </a:lnTo>
                  <a:lnTo>
                    <a:pt x="156817" y="205899"/>
                  </a:lnTo>
                  <a:lnTo>
                    <a:pt x="132247" y="205899"/>
                  </a:lnTo>
                  <a:lnTo>
                    <a:pt x="111456" y="171985"/>
                  </a:lnTo>
                  <a:lnTo>
                    <a:pt x="81856" y="145009"/>
                  </a:lnTo>
                  <a:lnTo>
                    <a:pt x="58636" y="132247"/>
                  </a:lnTo>
                  <a:lnTo>
                    <a:pt x="70570" y="126391"/>
                  </a:lnTo>
                  <a:lnTo>
                    <a:pt x="102405" y="102405"/>
                  </a:lnTo>
                  <a:lnTo>
                    <a:pt x="126377" y="70573"/>
                  </a:lnTo>
                  <a:lnTo>
                    <a:pt x="132247" y="58626"/>
                  </a:lnTo>
                  <a:lnTo>
                    <a:pt x="156801" y="58626"/>
                  </a:lnTo>
                  <a:lnTo>
                    <a:pt x="151395" y="48557"/>
                  </a:lnTo>
                  <a:lnTo>
                    <a:pt x="144260" y="25560"/>
                  </a:lnTo>
                  <a:lnTo>
                    <a:pt x="141042" y="136"/>
                  </a:lnTo>
                  <a:lnTo>
                    <a:pt x="123451" y="0"/>
                  </a:lnTo>
                  <a:close/>
                </a:path>
                <a:path w="264794" h="264795">
                  <a:moveTo>
                    <a:pt x="156801" y="58626"/>
                  </a:moveTo>
                  <a:lnTo>
                    <a:pt x="132247" y="58626"/>
                  </a:lnTo>
                  <a:lnTo>
                    <a:pt x="138119" y="70597"/>
                  </a:lnTo>
                  <a:lnTo>
                    <a:pt x="162194" y="102530"/>
                  </a:lnTo>
                  <a:lnTo>
                    <a:pt x="194117" y="126479"/>
                  </a:lnTo>
                  <a:lnTo>
                    <a:pt x="206171" y="132331"/>
                  </a:lnTo>
                  <a:lnTo>
                    <a:pt x="194058" y="138141"/>
                  </a:lnTo>
                  <a:lnTo>
                    <a:pt x="162194" y="161921"/>
                  </a:lnTo>
                  <a:lnTo>
                    <a:pt x="138098" y="193924"/>
                  </a:lnTo>
                  <a:lnTo>
                    <a:pt x="132247" y="205899"/>
                  </a:lnTo>
                  <a:lnTo>
                    <a:pt x="156817" y="205899"/>
                  </a:lnTo>
                  <a:lnTo>
                    <a:pt x="162496" y="195285"/>
                  </a:lnTo>
                  <a:lnTo>
                    <a:pt x="177376" y="177177"/>
                  </a:lnTo>
                  <a:lnTo>
                    <a:pt x="195169" y="162618"/>
                  </a:lnTo>
                  <a:lnTo>
                    <a:pt x="215582" y="151766"/>
                  </a:lnTo>
                  <a:lnTo>
                    <a:pt x="238646" y="144623"/>
                  </a:lnTo>
                  <a:lnTo>
                    <a:pt x="264389" y="141189"/>
                  </a:lnTo>
                  <a:lnTo>
                    <a:pt x="264389" y="123504"/>
                  </a:lnTo>
                  <a:lnTo>
                    <a:pt x="215857" y="112997"/>
                  </a:lnTo>
                  <a:lnTo>
                    <a:pt x="177376" y="87264"/>
                  </a:lnTo>
                  <a:lnTo>
                    <a:pt x="162437" y="69125"/>
                  </a:lnTo>
                  <a:lnTo>
                    <a:pt x="156801" y="58626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856734" y="6093311"/>
              <a:ext cx="327025" cy="327660"/>
            </a:xfrm>
            <a:custGeom>
              <a:avLst/>
              <a:gdLst/>
              <a:ahLst/>
              <a:cxnLst/>
              <a:rect l="l" t="t" r="r" b="b"/>
              <a:pathLst>
                <a:path w="327025" h="327660">
                  <a:moveTo>
                    <a:pt x="161984" y="0"/>
                  </a:moveTo>
                  <a:lnTo>
                    <a:pt x="146186" y="61695"/>
                  </a:lnTo>
                  <a:lnTo>
                    <a:pt x="111619" y="111651"/>
                  </a:lnTo>
                  <a:lnTo>
                    <a:pt x="61660" y="146212"/>
                  </a:lnTo>
                  <a:lnTo>
                    <a:pt x="0" y="162005"/>
                  </a:lnTo>
                  <a:lnTo>
                    <a:pt x="0" y="165052"/>
                  </a:lnTo>
                  <a:lnTo>
                    <a:pt x="61699" y="180787"/>
                  </a:lnTo>
                  <a:lnTo>
                    <a:pt x="111619" y="215260"/>
                  </a:lnTo>
                  <a:lnTo>
                    <a:pt x="146186" y="265272"/>
                  </a:lnTo>
                  <a:lnTo>
                    <a:pt x="161984" y="327047"/>
                  </a:lnTo>
                  <a:lnTo>
                    <a:pt x="165021" y="327068"/>
                  </a:lnTo>
                  <a:lnTo>
                    <a:pt x="180819" y="265135"/>
                  </a:lnTo>
                  <a:lnTo>
                    <a:pt x="215386" y="215092"/>
                  </a:lnTo>
                  <a:lnTo>
                    <a:pt x="264821" y="181181"/>
                  </a:lnTo>
                  <a:lnTo>
                    <a:pt x="326901" y="165293"/>
                  </a:lnTo>
                  <a:lnTo>
                    <a:pt x="326901" y="161974"/>
                  </a:lnTo>
                  <a:lnTo>
                    <a:pt x="265135" y="146110"/>
                  </a:lnTo>
                  <a:lnTo>
                    <a:pt x="215386" y="111808"/>
                  </a:lnTo>
                  <a:lnTo>
                    <a:pt x="180740" y="61725"/>
                  </a:lnTo>
                  <a:lnTo>
                    <a:pt x="165021" y="20"/>
                  </a:lnTo>
                  <a:lnTo>
                    <a:pt x="161984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7845844" y="6082443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62822" y="0"/>
                  </a:moveTo>
                  <a:lnTo>
                    <a:pt x="149092" y="63933"/>
                  </a:lnTo>
                  <a:lnTo>
                    <a:pt x="114865" y="114886"/>
                  </a:lnTo>
                  <a:lnTo>
                    <a:pt x="63911" y="149100"/>
                  </a:lnTo>
                  <a:lnTo>
                    <a:pt x="0" y="162832"/>
                  </a:lnTo>
                  <a:lnTo>
                    <a:pt x="104" y="185973"/>
                  </a:lnTo>
                  <a:lnTo>
                    <a:pt x="64042" y="199670"/>
                  </a:lnTo>
                  <a:lnTo>
                    <a:pt x="114865" y="233762"/>
                  </a:lnTo>
                  <a:lnTo>
                    <a:pt x="149092" y="284705"/>
                  </a:lnTo>
                  <a:lnTo>
                    <a:pt x="162822" y="348638"/>
                  </a:lnTo>
                  <a:lnTo>
                    <a:pt x="185962" y="348806"/>
                  </a:lnTo>
                  <a:lnTo>
                    <a:pt x="190267" y="315048"/>
                  </a:lnTo>
                  <a:lnTo>
                    <a:pt x="197715" y="291006"/>
                  </a:lnTo>
                  <a:lnTo>
                    <a:pt x="174340" y="291006"/>
                  </a:lnTo>
                  <a:lnTo>
                    <a:pt x="156605" y="252026"/>
                  </a:lnTo>
                  <a:lnTo>
                    <a:pt x="130153" y="218495"/>
                  </a:lnTo>
                  <a:lnTo>
                    <a:pt x="96672" y="192122"/>
                  </a:lnTo>
                  <a:lnTo>
                    <a:pt x="57694" y="174371"/>
                  </a:lnTo>
                  <a:lnTo>
                    <a:pt x="77836" y="166553"/>
                  </a:lnTo>
                  <a:lnTo>
                    <a:pt x="114075" y="144427"/>
                  </a:lnTo>
                  <a:lnTo>
                    <a:pt x="144404" y="114103"/>
                  </a:lnTo>
                  <a:lnTo>
                    <a:pt x="166508" y="77893"/>
                  </a:lnTo>
                  <a:lnTo>
                    <a:pt x="174340" y="57778"/>
                  </a:lnTo>
                  <a:lnTo>
                    <a:pt x="197678" y="57778"/>
                  </a:lnTo>
                  <a:lnTo>
                    <a:pt x="190201" y="33692"/>
                  </a:lnTo>
                  <a:lnTo>
                    <a:pt x="185962" y="167"/>
                  </a:lnTo>
                  <a:lnTo>
                    <a:pt x="162822" y="0"/>
                  </a:lnTo>
                  <a:close/>
                </a:path>
                <a:path w="349250" h="349250">
                  <a:moveTo>
                    <a:pt x="197678" y="57778"/>
                  </a:moveTo>
                  <a:lnTo>
                    <a:pt x="174340" y="57778"/>
                  </a:lnTo>
                  <a:lnTo>
                    <a:pt x="182173" y="77915"/>
                  </a:lnTo>
                  <a:lnTo>
                    <a:pt x="204319" y="114207"/>
                  </a:lnTo>
                  <a:lnTo>
                    <a:pt x="234747" y="144585"/>
                  </a:lnTo>
                  <a:lnTo>
                    <a:pt x="271258" y="166688"/>
                  </a:lnTo>
                  <a:lnTo>
                    <a:pt x="291614" y="174497"/>
                  </a:lnTo>
                  <a:lnTo>
                    <a:pt x="271140" y="182260"/>
                  </a:lnTo>
                  <a:lnTo>
                    <a:pt x="234573" y="204236"/>
                  </a:lnTo>
                  <a:lnTo>
                    <a:pt x="204319" y="234416"/>
                  </a:lnTo>
                  <a:lnTo>
                    <a:pt x="182148" y="270848"/>
                  </a:lnTo>
                  <a:lnTo>
                    <a:pt x="174340" y="291006"/>
                  </a:lnTo>
                  <a:lnTo>
                    <a:pt x="197715" y="291006"/>
                  </a:lnTo>
                  <a:lnTo>
                    <a:pt x="199692" y="284623"/>
                  </a:lnTo>
                  <a:lnTo>
                    <a:pt x="214249" y="257464"/>
                  </a:lnTo>
                  <a:lnTo>
                    <a:pt x="257343" y="214396"/>
                  </a:lnTo>
                  <a:lnTo>
                    <a:pt x="314713" y="190668"/>
                  </a:lnTo>
                  <a:lnTo>
                    <a:pt x="348680" y="186140"/>
                  </a:lnTo>
                  <a:lnTo>
                    <a:pt x="348680" y="162832"/>
                  </a:lnTo>
                  <a:lnTo>
                    <a:pt x="284585" y="148971"/>
                  </a:lnTo>
                  <a:lnTo>
                    <a:pt x="233919" y="115054"/>
                  </a:lnTo>
                  <a:lnTo>
                    <a:pt x="199614" y="64015"/>
                  </a:lnTo>
                  <a:lnTo>
                    <a:pt x="197678" y="5777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901475" y="6890250"/>
              <a:ext cx="347980" cy="348615"/>
            </a:xfrm>
            <a:custGeom>
              <a:avLst/>
              <a:gdLst/>
              <a:ahLst/>
              <a:cxnLst/>
              <a:rect l="l" t="t" r="r" b="b"/>
              <a:pathLst>
                <a:path w="347980" h="348615">
                  <a:moveTo>
                    <a:pt x="171827" y="0"/>
                  </a:moveTo>
                  <a:lnTo>
                    <a:pt x="155152" y="65550"/>
                  </a:lnTo>
                  <a:lnTo>
                    <a:pt x="118530" y="118582"/>
                  </a:lnTo>
                  <a:lnTo>
                    <a:pt x="65508" y="155212"/>
                  </a:lnTo>
                  <a:lnTo>
                    <a:pt x="0" y="171848"/>
                  </a:lnTo>
                  <a:lnTo>
                    <a:pt x="0" y="176266"/>
                  </a:lnTo>
                  <a:lnTo>
                    <a:pt x="65587" y="192834"/>
                  </a:lnTo>
                  <a:lnTo>
                    <a:pt x="118530" y="229364"/>
                  </a:lnTo>
                  <a:lnTo>
                    <a:pt x="155230" y="282454"/>
                  </a:lnTo>
                  <a:lnTo>
                    <a:pt x="171827" y="348094"/>
                  </a:lnTo>
                  <a:lnTo>
                    <a:pt x="176225" y="348125"/>
                  </a:lnTo>
                  <a:lnTo>
                    <a:pt x="192860" y="282323"/>
                  </a:lnTo>
                  <a:lnTo>
                    <a:pt x="229521" y="229197"/>
                  </a:lnTo>
                  <a:lnTo>
                    <a:pt x="281941" y="193257"/>
                  </a:lnTo>
                  <a:lnTo>
                    <a:pt x="347947" y="176518"/>
                  </a:lnTo>
                  <a:lnTo>
                    <a:pt x="347947" y="171816"/>
                  </a:lnTo>
                  <a:lnTo>
                    <a:pt x="282255" y="155099"/>
                  </a:lnTo>
                  <a:lnTo>
                    <a:pt x="229521" y="118750"/>
                  </a:lnTo>
                  <a:lnTo>
                    <a:pt x="192742" y="65583"/>
                  </a:lnTo>
                  <a:lnTo>
                    <a:pt x="176225" y="31"/>
                  </a:lnTo>
                  <a:lnTo>
                    <a:pt x="171827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6890585" y="6879382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4">
                  <a:moveTo>
                    <a:pt x="172664" y="0"/>
                  </a:moveTo>
                  <a:lnTo>
                    <a:pt x="158058" y="67792"/>
                  </a:lnTo>
                  <a:lnTo>
                    <a:pt x="121776" y="121818"/>
                  </a:lnTo>
                  <a:lnTo>
                    <a:pt x="67759" y="158098"/>
                  </a:lnTo>
                  <a:lnTo>
                    <a:pt x="0" y="172664"/>
                  </a:lnTo>
                  <a:lnTo>
                    <a:pt x="104" y="197198"/>
                  </a:lnTo>
                  <a:lnTo>
                    <a:pt x="67890" y="211718"/>
                  </a:lnTo>
                  <a:lnTo>
                    <a:pt x="121776" y="247866"/>
                  </a:lnTo>
                  <a:lnTo>
                    <a:pt x="158058" y="301888"/>
                  </a:lnTo>
                  <a:lnTo>
                    <a:pt x="172664" y="369685"/>
                  </a:lnTo>
                  <a:lnTo>
                    <a:pt x="197166" y="369852"/>
                  </a:lnTo>
                  <a:lnTo>
                    <a:pt x="201767" y="334065"/>
                  </a:lnTo>
                  <a:lnTo>
                    <a:pt x="208314" y="312953"/>
                  </a:lnTo>
                  <a:lnTo>
                    <a:pt x="184915" y="312953"/>
                  </a:lnTo>
                  <a:lnTo>
                    <a:pt x="165937" y="269647"/>
                  </a:lnTo>
                  <a:lnTo>
                    <a:pt x="137063" y="232600"/>
                  </a:lnTo>
                  <a:lnTo>
                    <a:pt x="100088" y="203788"/>
                  </a:lnTo>
                  <a:lnTo>
                    <a:pt x="56752" y="184894"/>
                  </a:lnTo>
                  <a:lnTo>
                    <a:pt x="79166" y="176664"/>
                  </a:lnTo>
                  <a:lnTo>
                    <a:pt x="119361" y="152747"/>
                  </a:lnTo>
                  <a:lnTo>
                    <a:pt x="152726" y="119393"/>
                  </a:lnTo>
                  <a:lnTo>
                    <a:pt x="176629" y="79262"/>
                  </a:lnTo>
                  <a:lnTo>
                    <a:pt x="184811" y="56888"/>
                  </a:lnTo>
                  <a:lnTo>
                    <a:pt x="208247" y="56888"/>
                  </a:lnTo>
                  <a:lnTo>
                    <a:pt x="201687" y="35727"/>
                  </a:lnTo>
                  <a:lnTo>
                    <a:pt x="197166" y="178"/>
                  </a:lnTo>
                  <a:lnTo>
                    <a:pt x="172664" y="0"/>
                  </a:lnTo>
                  <a:close/>
                </a:path>
                <a:path w="370205" h="370204">
                  <a:moveTo>
                    <a:pt x="208247" y="56888"/>
                  </a:moveTo>
                  <a:lnTo>
                    <a:pt x="184811" y="56888"/>
                  </a:lnTo>
                  <a:lnTo>
                    <a:pt x="193055" y="79279"/>
                  </a:lnTo>
                  <a:lnTo>
                    <a:pt x="217043" y="119496"/>
                  </a:lnTo>
                  <a:lnTo>
                    <a:pt x="250493" y="152915"/>
                  </a:lnTo>
                  <a:lnTo>
                    <a:pt x="290930" y="176819"/>
                  </a:lnTo>
                  <a:lnTo>
                    <a:pt x="313603" y="185031"/>
                  </a:lnTo>
                  <a:lnTo>
                    <a:pt x="290812" y="193207"/>
                  </a:lnTo>
                  <a:lnTo>
                    <a:pt x="250327" y="216960"/>
                  </a:lnTo>
                  <a:lnTo>
                    <a:pt x="217059" y="250163"/>
                  </a:lnTo>
                  <a:lnTo>
                    <a:pt x="193116" y="290534"/>
                  </a:lnTo>
                  <a:lnTo>
                    <a:pt x="184915" y="312953"/>
                  </a:lnTo>
                  <a:lnTo>
                    <a:pt x="208314" y="312953"/>
                  </a:lnTo>
                  <a:lnTo>
                    <a:pt x="211773" y="301801"/>
                  </a:lnTo>
                  <a:lnTo>
                    <a:pt x="227205" y="273001"/>
                  </a:lnTo>
                  <a:lnTo>
                    <a:pt x="272851" y="227333"/>
                  </a:lnTo>
                  <a:lnTo>
                    <a:pt x="333635" y="202176"/>
                  </a:lnTo>
                  <a:lnTo>
                    <a:pt x="369622" y="197376"/>
                  </a:lnTo>
                  <a:lnTo>
                    <a:pt x="369622" y="172664"/>
                  </a:lnTo>
                  <a:lnTo>
                    <a:pt x="301731" y="157963"/>
                  </a:lnTo>
                  <a:lnTo>
                    <a:pt x="248055" y="121996"/>
                  </a:lnTo>
                  <a:lnTo>
                    <a:pt x="211655" y="67880"/>
                  </a:lnTo>
                  <a:lnTo>
                    <a:pt x="208247" y="5688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19092088" y="6567423"/>
            <a:ext cx="370205" cy="370205"/>
            <a:chOff x="19092088" y="6567423"/>
            <a:chExt cx="370205" cy="370205"/>
          </a:xfrm>
        </p:grpSpPr>
        <p:sp>
          <p:nvSpPr>
            <p:cNvPr id="28" name="object 28" descr=""/>
            <p:cNvSpPr/>
            <p:nvPr/>
          </p:nvSpPr>
          <p:spPr>
            <a:xfrm>
              <a:off x="19102978" y="6578291"/>
              <a:ext cx="348615" cy="348615"/>
            </a:xfrm>
            <a:custGeom>
              <a:avLst/>
              <a:gdLst/>
              <a:ahLst/>
              <a:cxnLst/>
              <a:rect l="l" t="t" r="r" b="b"/>
              <a:pathLst>
                <a:path w="348615" h="348615">
                  <a:moveTo>
                    <a:pt x="171827" y="0"/>
                  </a:moveTo>
                  <a:lnTo>
                    <a:pt x="155230" y="65545"/>
                  </a:lnTo>
                  <a:lnTo>
                    <a:pt x="118530" y="118572"/>
                  </a:lnTo>
                  <a:lnTo>
                    <a:pt x="65547" y="155202"/>
                  </a:lnTo>
                  <a:lnTo>
                    <a:pt x="0" y="171837"/>
                  </a:lnTo>
                  <a:lnTo>
                    <a:pt x="0" y="176256"/>
                  </a:lnTo>
                  <a:lnTo>
                    <a:pt x="65587" y="192833"/>
                  </a:lnTo>
                  <a:lnTo>
                    <a:pt x="118530" y="229364"/>
                  </a:lnTo>
                  <a:lnTo>
                    <a:pt x="155230" y="282454"/>
                  </a:lnTo>
                  <a:lnTo>
                    <a:pt x="171827" y="348094"/>
                  </a:lnTo>
                  <a:lnTo>
                    <a:pt x="176225" y="348125"/>
                  </a:lnTo>
                  <a:lnTo>
                    <a:pt x="192899" y="282318"/>
                  </a:lnTo>
                  <a:lnTo>
                    <a:pt x="229521" y="229186"/>
                  </a:lnTo>
                  <a:lnTo>
                    <a:pt x="282033" y="193251"/>
                  </a:lnTo>
                  <a:lnTo>
                    <a:pt x="348052" y="176518"/>
                  </a:lnTo>
                  <a:lnTo>
                    <a:pt x="348052" y="171806"/>
                  </a:lnTo>
                  <a:lnTo>
                    <a:pt x="282308" y="155098"/>
                  </a:lnTo>
                  <a:lnTo>
                    <a:pt x="229521" y="118750"/>
                  </a:lnTo>
                  <a:lnTo>
                    <a:pt x="192821" y="65583"/>
                  </a:lnTo>
                  <a:lnTo>
                    <a:pt x="176225" y="31"/>
                  </a:lnTo>
                  <a:lnTo>
                    <a:pt x="171827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9092088" y="6567423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4">
                  <a:moveTo>
                    <a:pt x="172664" y="0"/>
                  </a:moveTo>
                  <a:lnTo>
                    <a:pt x="158149" y="67791"/>
                  </a:lnTo>
                  <a:lnTo>
                    <a:pt x="121881" y="121807"/>
                  </a:lnTo>
                  <a:lnTo>
                    <a:pt x="67812" y="158092"/>
                  </a:lnTo>
                  <a:lnTo>
                    <a:pt x="0" y="172654"/>
                  </a:lnTo>
                  <a:lnTo>
                    <a:pt x="209" y="197198"/>
                  </a:lnTo>
                  <a:lnTo>
                    <a:pt x="67916" y="211714"/>
                  </a:lnTo>
                  <a:lnTo>
                    <a:pt x="121881" y="247866"/>
                  </a:lnTo>
                  <a:lnTo>
                    <a:pt x="158149" y="301887"/>
                  </a:lnTo>
                  <a:lnTo>
                    <a:pt x="172664" y="369674"/>
                  </a:lnTo>
                  <a:lnTo>
                    <a:pt x="197271" y="369852"/>
                  </a:lnTo>
                  <a:lnTo>
                    <a:pt x="201812" y="334060"/>
                  </a:lnTo>
                  <a:lnTo>
                    <a:pt x="208338" y="312953"/>
                  </a:lnTo>
                  <a:lnTo>
                    <a:pt x="184915" y="312953"/>
                  </a:lnTo>
                  <a:lnTo>
                    <a:pt x="166015" y="269647"/>
                  </a:lnTo>
                  <a:lnTo>
                    <a:pt x="137063" y="232600"/>
                  </a:lnTo>
                  <a:lnTo>
                    <a:pt x="100140" y="203788"/>
                  </a:lnTo>
                  <a:lnTo>
                    <a:pt x="56856" y="184894"/>
                  </a:lnTo>
                  <a:lnTo>
                    <a:pt x="79254" y="176664"/>
                  </a:lnTo>
                  <a:lnTo>
                    <a:pt x="119377" y="152747"/>
                  </a:lnTo>
                  <a:lnTo>
                    <a:pt x="152727" y="119393"/>
                  </a:lnTo>
                  <a:lnTo>
                    <a:pt x="176673" y="79262"/>
                  </a:lnTo>
                  <a:lnTo>
                    <a:pt x="184915" y="56888"/>
                  </a:lnTo>
                  <a:lnTo>
                    <a:pt x="208302" y="56888"/>
                  </a:lnTo>
                  <a:lnTo>
                    <a:pt x="201746" y="35727"/>
                  </a:lnTo>
                  <a:lnTo>
                    <a:pt x="197271" y="178"/>
                  </a:lnTo>
                  <a:lnTo>
                    <a:pt x="172664" y="0"/>
                  </a:lnTo>
                  <a:close/>
                </a:path>
                <a:path w="370205" h="370204">
                  <a:moveTo>
                    <a:pt x="208302" y="56888"/>
                  </a:moveTo>
                  <a:lnTo>
                    <a:pt x="184915" y="56888"/>
                  </a:lnTo>
                  <a:lnTo>
                    <a:pt x="193099" y="79279"/>
                  </a:lnTo>
                  <a:lnTo>
                    <a:pt x="217045" y="119496"/>
                  </a:lnTo>
                  <a:lnTo>
                    <a:pt x="250509" y="152915"/>
                  </a:lnTo>
                  <a:lnTo>
                    <a:pt x="291018" y="176819"/>
                  </a:lnTo>
                  <a:lnTo>
                    <a:pt x="313707" y="185031"/>
                  </a:lnTo>
                  <a:lnTo>
                    <a:pt x="290900" y="193205"/>
                  </a:lnTo>
                  <a:lnTo>
                    <a:pt x="250338" y="216960"/>
                  </a:lnTo>
                  <a:lnTo>
                    <a:pt x="217103" y="250163"/>
                  </a:lnTo>
                  <a:lnTo>
                    <a:pt x="193130" y="290534"/>
                  </a:lnTo>
                  <a:lnTo>
                    <a:pt x="184915" y="312953"/>
                  </a:lnTo>
                  <a:lnTo>
                    <a:pt x="208338" y="312953"/>
                  </a:lnTo>
                  <a:lnTo>
                    <a:pt x="211786" y="301801"/>
                  </a:lnTo>
                  <a:lnTo>
                    <a:pt x="227206" y="273001"/>
                  </a:lnTo>
                  <a:lnTo>
                    <a:pt x="272867" y="227333"/>
                  </a:lnTo>
                  <a:lnTo>
                    <a:pt x="333723" y="202176"/>
                  </a:lnTo>
                  <a:lnTo>
                    <a:pt x="369726" y="197376"/>
                  </a:lnTo>
                  <a:lnTo>
                    <a:pt x="369726" y="172654"/>
                  </a:lnTo>
                  <a:lnTo>
                    <a:pt x="301783" y="157957"/>
                  </a:lnTo>
                  <a:lnTo>
                    <a:pt x="248055" y="121985"/>
                  </a:lnTo>
                  <a:lnTo>
                    <a:pt x="211708" y="67878"/>
                  </a:lnTo>
                  <a:lnTo>
                    <a:pt x="208302" y="5688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0" name="object 30" descr=""/>
          <p:cNvGrpSpPr/>
          <p:nvPr/>
        </p:nvGrpSpPr>
        <p:grpSpPr>
          <a:xfrm>
            <a:off x="1705413" y="5892082"/>
            <a:ext cx="264795" cy="264795"/>
            <a:chOff x="1705413" y="5892082"/>
            <a:chExt cx="264795" cy="264795"/>
          </a:xfrm>
        </p:grpSpPr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5235" y="5911998"/>
              <a:ext cx="225741" cy="224788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705413" y="5892082"/>
              <a:ext cx="264795" cy="264795"/>
            </a:xfrm>
            <a:custGeom>
              <a:avLst/>
              <a:gdLst/>
              <a:ahLst/>
              <a:cxnLst/>
              <a:rect l="l" t="t" r="r" b="b"/>
              <a:pathLst>
                <a:path w="264794" h="264795">
                  <a:moveTo>
                    <a:pt x="123504" y="0"/>
                  </a:moveTo>
                  <a:lnTo>
                    <a:pt x="113082" y="48493"/>
                  </a:lnTo>
                  <a:lnTo>
                    <a:pt x="87128" y="87138"/>
                  </a:lnTo>
                  <a:lnTo>
                    <a:pt x="48488" y="113084"/>
                  </a:lnTo>
                  <a:lnTo>
                    <a:pt x="0" y="123504"/>
                  </a:lnTo>
                  <a:lnTo>
                    <a:pt x="125" y="141063"/>
                  </a:lnTo>
                  <a:lnTo>
                    <a:pt x="48582" y="151448"/>
                  </a:lnTo>
                  <a:lnTo>
                    <a:pt x="87128" y="177303"/>
                  </a:lnTo>
                  <a:lnTo>
                    <a:pt x="113082" y="215948"/>
                  </a:lnTo>
                  <a:lnTo>
                    <a:pt x="123504" y="264442"/>
                  </a:lnTo>
                  <a:lnTo>
                    <a:pt x="141053" y="264567"/>
                  </a:lnTo>
                  <a:lnTo>
                    <a:pt x="144322" y="238964"/>
                  </a:lnTo>
                  <a:lnTo>
                    <a:pt x="151470" y="215886"/>
                  </a:lnTo>
                  <a:lnTo>
                    <a:pt x="156821" y="205899"/>
                  </a:lnTo>
                  <a:lnTo>
                    <a:pt x="132268" y="205899"/>
                  </a:lnTo>
                  <a:lnTo>
                    <a:pt x="111462" y="171985"/>
                  </a:lnTo>
                  <a:lnTo>
                    <a:pt x="81853" y="145002"/>
                  </a:lnTo>
                  <a:lnTo>
                    <a:pt x="58595" y="132247"/>
                  </a:lnTo>
                  <a:lnTo>
                    <a:pt x="70549" y="126387"/>
                  </a:lnTo>
                  <a:lnTo>
                    <a:pt x="102394" y="102405"/>
                  </a:lnTo>
                  <a:lnTo>
                    <a:pt x="126372" y="70569"/>
                  </a:lnTo>
                  <a:lnTo>
                    <a:pt x="132226" y="58616"/>
                  </a:lnTo>
                  <a:lnTo>
                    <a:pt x="156816" y="58616"/>
                  </a:lnTo>
                  <a:lnTo>
                    <a:pt x="151392" y="48493"/>
                  </a:lnTo>
                  <a:lnTo>
                    <a:pt x="144275" y="25556"/>
                  </a:lnTo>
                  <a:lnTo>
                    <a:pt x="141053" y="125"/>
                  </a:lnTo>
                  <a:lnTo>
                    <a:pt x="123504" y="0"/>
                  </a:lnTo>
                  <a:close/>
                </a:path>
                <a:path w="264794" h="264795">
                  <a:moveTo>
                    <a:pt x="156816" y="58616"/>
                  </a:moveTo>
                  <a:lnTo>
                    <a:pt x="132226" y="58616"/>
                  </a:lnTo>
                  <a:lnTo>
                    <a:pt x="138096" y="70588"/>
                  </a:lnTo>
                  <a:lnTo>
                    <a:pt x="162162" y="102520"/>
                  </a:lnTo>
                  <a:lnTo>
                    <a:pt x="194103" y="126474"/>
                  </a:lnTo>
                  <a:lnTo>
                    <a:pt x="206150" y="132320"/>
                  </a:lnTo>
                  <a:lnTo>
                    <a:pt x="194043" y="138135"/>
                  </a:lnTo>
                  <a:lnTo>
                    <a:pt x="162162" y="161911"/>
                  </a:lnTo>
                  <a:lnTo>
                    <a:pt x="138105" y="193924"/>
                  </a:lnTo>
                  <a:lnTo>
                    <a:pt x="132268" y="205899"/>
                  </a:lnTo>
                  <a:lnTo>
                    <a:pt x="156821" y="205899"/>
                  </a:lnTo>
                  <a:lnTo>
                    <a:pt x="162508" y="195285"/>
                  </a:lnTo>
                  <a:lnTo>
                    <a:pt x="177429" y="177177"/>
                  </a:lnTo>
                  <a:lnTo>
                    <a:pt x="195177" y="162618"/>
                  </a:lnTo>
                  <a:lnTo>
                    <a:pt x="215595" y="151766"/>
                  </a:lnTo>
                  <a:lnTo>
                    <a:pt x="238683" y="144623"/>
                  </a:lnTo>
                  <a:lnTo>
                    <a:pt x="264442" y="141189"/>
                  </a:lnTo>
                  <a:lnTo>
                    <a:pt x="264442" y="123504"/>
                  </a:lnTo>
                  <a:lnTo>
                    <a:pt x="215846" y="112993"/>
                  </a:lnTo>
                  <a:lnTo>
                    <a:pt x="177429" y="87264"/>
                  </a:lnTo>
                  <a:lnTo>
                    <a:pt x="162462" y="69125"/>
                  </a:lnTo>
                  <a:lnTo>
                    <a:pt x="156816" y="58616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975362" y="5286823"/>
            <a:ext cx="370205" cy="370205"/>
            <a:chOff x="975362" y="5286823"/>
            <a:chExt cx="370205" cy="370205"/>
          </a:xfrm>
        </p:grpSpPr>
        <p:sp>
          <p:nvSpPr>
            <p:cNvPr id="34" name="object 34" descr=""/>
            <p:cNvSpPr/>
            <p:nvPr/>
          </p:nvSpPr>
          <p:spPr>
            <a:xfrm>
              <a:off x="986230" y="5297692"/>
              <a:ext cx="348615" cy="348615"/>
            </a:xfrm>
            <a:custGeom>
              <a:avLst/>
              <a:gdLst/>
              <a:ahLst/>
              <a:cxnLst/>
              <a:rect l="l" t="t" r="r" b="b"/>
              <a:pathLst>
                <a:path w="348615" h="348614">
                  <a:moveTo>
                    <a:pt x="171849" y="0"/>
                  </a:moveTo>
                  <a:lnTo>
                    <a:pt x="155213" y="65546"/>
                  </a:lnTo>
                  <a:lnTo>
                    <a:pt x="118583" y="118582"/>
                  </a:lnTo>
                  <a:lnTo>
                    <a:pt x="65549" y="155212"/>
                  </a:lnTo>
                  <a:lnTo>
                    <a:pt x="0" y="171848"/>
                  </a:lnTo>
                  <a:lnTo>
                    <a:pt x="28" y="176256"/>
                  </a:lnTo>
                  <a:lnTo>
                    <a:pt x="65616" y="192829"/>
                  </a:lnTo>
                  <a:lnTo>
                    <a:pt x="118583" y="229364"/>
                  </a:lnTo>
                  <a:lnTo>
                    <a:pt x="155239" y="282450"/>
                  </a:lnTo>
                  <a:lnTo>
                    <a:pt x="171870" y="348094"/>
                  </a:lnTo>
                  <a:lnTo>
                    <a:pt x="176267" y="348115"/>
                  </a:lnTo>
                  <a:lnTo>
                    <a:pt x="192900" y="282313"/>
                  </a:lnTo>
                  <a:lnTo>
                    <a:pt x="229543" y="229186"/>
                  </a:lnTo>
                  <a:lnTo>
                    <a:pt x="282001" y="193255"/>
                  </a:lnTo>
                  <a:lnTo>
                    <a:pt x="348021" y="176518"/>
                  </a:lnTo>
                  <a:lnTo>
                    <a:pt x="348021" y="171806"/>
                  </a:lnTo>
                  <a:lnTo>
                    <a:pt x="282319" y="155098"/>
                  </a:lnTo>
                  <a:lnTo>
                    <a:pt x="229543" y="118750"/>
                  </a:lnTo>
                  <a:lnTo>
                    <a:pt x="192804" y="65583"/>
                  </a:lnTo>
                  <a:lnTo>
                    <a:pt x="176246" y="31"/>
                  </a:lnTo>
                  <a:lnTo>
                    <a:pt x="171849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75362" y="5286823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4">
                  <a:moveTo>
                    <a:pt x="172664" y="0"/>
                  </a:moveTo>
                  <a:lnTo>
                    <a:pt x="158098" y="67787"/>
                  </a:lnTo>
                  <a:lnTo>
                    <a:pt x="121818" y="121807"/>
                  </a:lnTo>
                  <a:lnTo>
                    <a:pt x="67791" y="158088"/>
                  </a:lnTo>
                  <a:lnTo>
                    <a:pt x="0" y="172654"/>
                  </a:lnTo>
                  <a:lnTo>
                    <a:pt x="175" y="197198"/>
                  </a:lnTo>
                  <a:lnTo>
                    <a:pt x="67923" y="211718"/>
                  </a:lnTo>
                  <a:lnTo>
                    <a:pt x="121818" y="247866"/>
                  </a:lnTo>
                  <a:lnTo>
                    <a:pt x="158098" y="301887"/>
                  </a:lnTo>
                  <a:lnTo>
                    <a:pt x="172664" y="369674"/>
                  </a:lnTo>
                  <a:lnTo>
                    <a:pt x="197208" y="369852"/>
                  </a:lnTo>
                  <a:lnTo>
                    <a:pt x="201777" y="334060"/>
                  </a:lnTo>
                  <a:lnTo>
                    <a:pt x="208311" y="312953"/>
                  </a:lnTo>
                  <a:lnTo>
                    <a:pt x="184926" y="312953"/>
                  </a:lnTo>
                  <a:lnTo>
                    <a:pt x="165971" y="269643"/>
                  </a:lnTo>
                  <a:lnTo>
                    <a:pt x="137074" y="232600"/>
                  </a:lnTo>
                  <a:lnTo>
                    <a:pt x="100106" y="203788"/>
                  </a:lnTo>
                  <a:lnTo>
                    <a:pt x="56821" y="184894"/>
                  </a:lnTo>
                  <a:lnTo>
                    <a:pt x="79213" y="176664"/>
                  </a:lnTo>
                  <a:lnTo>
                    <a:pt x="119372" y="152743"/>
                  </a:lnTo>
                  <a:lnTo>
                    <a:pt x="152731" y="119384"/>
                  </a:lnTo>
                  <a:lnTo>
                    <a:pt x="176643" y="79260"/>
                  </a:lnTo>
                  <a:lnTo>
                    <a:pt x="184873" y="56888"/>
                  </a:lnTo>
                  <a:lnTo>
                    <a:pt x="208270" y="56888"/>
                  </a:lnTo>
                  <a:lnTo>
                    <a:pt x="201706" y="35727"/>
                  </a:lnTo>
                  <a:lnTo>
                    <a:pt x="197208" y="178"/>
                  </a:lnTo>
                  <a:lnTo>
                    <a:pt x="172664" y="0"/>
                  </a:lnTo>
                  <a:close/>
                </a:path>
                <a:path w="370205" h="370204">
                  <a:moveTo>
                    <a:pt x="208270" y="56888"/>
                  </a:moveTo>
                  <a:lnTo>
                    <a:pt x="184873" y="56888"/>
                  </a:lnTo>
                  <a:lnTo>
                    <a:pt x="193093" y="79279"/>
                  </a:lnTo>
                  <a:lnTo>
                    <a:pt x="217060" y="119496"/>
                  </a:lnTo>
                  <a:lnTo>
                    <a:pt x="250518" y="152913"/>
                  </a:lnTo>
                  <a:lnTo>
                    <a:pt x="290990" y="176810"/>
                  </a:lnTo>
                  <a:lnTo>
                    <a:pt x="313655" y="185020"/>
                  </a:lnTo>
                  <a:lnTo>
                    <a:pt x="290861" y="193201"/>
                  </a:lnTo>
                  <a:lnTo>
                    <a:pt x="250336" y="216960"/>
                  </a:lnTo>
                  <a:lnTo>
                    <a:pt x="217092" y="250163"/>
                  </a:lnTo>
                  <a:lnTo>
                    <a:pt x="193123" y="290530"/>
                  </a:lnTo>
                  <a:lnTo>
                    <a:pt x="184926" y="312953"/>
                  </a:lnTo>
                  <a:lnTo>
                    <a:pt x="208311" y="312953"/>
                  </a:lnTo>
                  <a:lnTo>
                    <a:pt x="211765" y="301797"/>
                  </a:lnTo>
                  <a:lnTo>
                    <a:pt x="227191" y="272999"/>
                  </a:lnTo>
                  <a:lnTo>
                    <a:pt x="272857" y="227333"/>
                  </a:lnTo>
                  <a:lnTo>
                    <a:pt x="333676" y="202176"/>
                  </a:lnTo>
                  <a:lnTo>
                    <a:pt x="369685" y="197376"/>
                  </a:lnTo>
                  <a:lnTo>
                    <a:pt x="369685" y="172654"/>
                  </a:lnTo>
                  <a:lnTo>
                    <a:pt x="301757" y="157957"/>
                  </a:lnTo>
                  <a:lnTo>
                    <a:pt x="248044" y="121985"/>
                  </a:lnTo>
                  <a:lnTo>
                    <a:pt x="211679" y="67878"/>
                  </a:lnTo>
                  <a:lnTo>
                    <a:pt x="208270" y="5688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1930642" y="4489884"/>
            <a:ext cx="6047105" cy="2929890"/>
            <a:chOff x="1930642" y="4489884"/>
            <a:chExt cx="6047105" cy="2929890"/>
          </a:xfrm>
        </p:grpSpPr>
        <p:sp>
          <p:nvSpPr>
            <p:cNvPr id="37" name="object 37" descr=""/>
            <p:cNvSpPr/>
            <p:nvPr/>
          </p:nvSpPr>
          <p:spPr>
            <a:xfrm>
              <a:off x="2083580" y="6125813"/>
              <a:ext cx="5894070" cy="335280"/>
            </a:xfrm>
            <a:custGeom>
              <a:avLst/>
              <a:gdLst/>
              <a:ahLst/>
              <a:cxnLst/>
              <a:rect l="l" t="t" r="r" b="b"/>
              <a:pathLst>
                <a:path w="5894070" h="335279">
                  <a:moveTo>
                    <a:pt x="5893820" y="0"/>
                  </a:moveTo>
                  <a:lnTo>
                    <a:pt x="0" y="0"/>
                  </a:lnTo>
                  <a:lnTo>
                    <a:pt x="0" y="335068"/>
                  </a:lnTo>
                  <a:lnTo>
                    <a:pt x="5893820" y="335068"/>
                  </a:lnTo>
                  <a:lnTo>
                    <a:pt x="5893820" y="0"/>
                  </a:lnTo>
                  <a:close/>
                </a:path>
              </a:pathLst>
            </a:custGeom>
            <a:solidFill>
              <a:srgbClr val="0065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307458" y="7064570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69" h="344170">
                  <a:moveTo>
                    <a:pt x="169900" y="0"/>
                  </a:moveTo>
                  <a:lnTo>
                    <a:pt x="153431" y="64789"/>
                  </a:lnTo>
                  <a:lnTo>
                    <a:pt x="117211" y="117211"/>
                  </a:lnTo>
                  <a:lnTo>
                    <a:pt x="64785" y="153435"/>
                  </a:lnTo>
                  <a:lnTo>
                    <a:pt x="0" y="169900"/>
                  </a:lnTo>
                  <a:lnTo>
                    <a:pt x="31" y="174047"/>
                  </a:lnTo>
                  <a:lnTo>
                    <a:pt x="64852" y="190457"/>
                  </a:lnTo>
                  <a:lnTo>
                    <a:pt x="117211" y="226579"/>
                  </a:lnTo>
                  <a:lnTo>
                    <a:pt x="153459" y="279066"/>
                  </a:lnTo>
                  <a:lnTo>
                    <a:pt x="169911" y="343937"/>
                  </a:lnTo>
                  <a:lnTo>
                    <a:pt x="174057" y="343968"/>
                  </a:lnTo>
                  <a:lnTo>
                    <a:pt x="190519" y="278927"/>
                  </a:lnTo>
                  <a:lnTo>
                    <a:pt x="226747" y="226411"/>
                  </a:lnTo>
                  <a:lnTo>
                    <a:pt x="278606" y="190873"/>
                  </a:lnTo>
                  <a:lnTo>
                    <a:pt x="343863" y="174308"/>
                  </a:lnTo>
                  <a:lnTo>
                    <a:pt x="343863" y="169869"/>
                  </a:lnTo>
                  <a:lnTo>
                    <a:pt x="278920" y="153327"/>
                  </a:lnTo>
                  <a:lnTo>
                    <a:pt x="226747" y="117389"/>
                  </a:lnTo>
                  <a:lnTo>
                    <a:pt x="190420" y="64823"/>
                  </a:lnTo>
                  <a:lnTo>
                    <a:pt x="174026" y="31"/>
                  </a:lnTo>
                  <a:lnTo>
                    <a:pt x="169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296589" y="705371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70717" y="0"/>
                  </a:moveTo>
                  <a:lnTo>
                    <a:pt x="156321" y="67022"/>
                  </a:lnTo>
                  <a:lnTo>
                    <a:pt x="120446" y="120436"/>
                  </a:lnTo>
                  <a:lnTo>
                    <a:pt x="67028" y="156311"/>
                  </a:lnTo>
                  <a:lnTo>
                    <a:pt x="0" y="170717"/>
                  </a:lnTo>
                  <a:lnTo>
                    <a:pt x="178" y="194978"/>
                  </a:lnTo>
                  <a:lnTo>
                    <a:pt x="67160" y="209328"/>
                  </a:lnTo>
                  <a:lnTo>
                    <a:pt x="120446" y="245071"/>
                  </a:lnTo>
                  <a:lnTo>
                    <a:pt x="156321" y="298485"/>
                  </a:lnTo>
                  <a:lnTo>
                    <a:pt x="170717" y="365517"/>
                  </a:lnTo>
                  <a:lnTo>
                    <a:pt x="194978" y="365695"/>
                  </a:lnTo>
                  <a:lnTo>
                    <a:pt x="199502" y="330300"/>
                  </a:lnTo>
                  <a:lnTo>
                    <a:pt x="206225" y="308587"/>
                  </a:lnTo>
                  <a:lnTo>
                    <a:pt x="182842" y="308587"/>
                  </a:lnTo>
                  <a:lnTo>
                    <a:pt x="164115" y="266148"/>
                  </a:lnTo>
                  <a:lnTo>
                    <a:pt x="135713" y="229804"/>
                  </a:lnTo>
                  <a:lnTo>
                    <a:pt x="99439" y="201482"/>
                  </a:lnTo>
                  <a:lnTo>
                    <a:pt x="57024" y="182811"/>
                  </a:lnTo>
                  <a:lnTo>
                    <a:pt x="78962" y="174659"/>
                  </a:lnTo>
                  <a:lnTo>
                    <a:pt x="118339" y="151092"/>
                  </a:lnTo>
                  <a:lnTo>
                    <a:pt x="151089" y="118340"/>
                  </a:lnTo>
                  <a:lnTo>
                    <a:pt x="174645" y="78997"/>
                  </a:lnTo>
                  <a:lnTo>
                    <a:pt x="182800" y="57076"/>
                  </a:lnTo>
                  <a:lnTo>
                    <a:pt x="206180" y="57076"/>
                  </a:lnTo>
                  <a:lnTo>
                    <a:pt x="199428" y="35318"/>
                  </a:lnTo>
                  <a:lnTo>
                    <a:pt x="194978" y="167"/>
                  </a:lnTo>
                  <a:lnTo>
                    <a:pt x="170717" y="0"/>
                  </a:lnTo>
                  <a:close/>
                </a:path>
                <a:path w="365760" h="365759">
                  <a:moveTo>
                    <a:pt x="206180" y="57076"/>
                  </a:moveTo>
                  <a:lnTo>
                    <a:pt x="182800" y="57076"/>
                  </a:lnTo>
                  <a:lnTo>
                    <a:pt x="190938" y="79021"/>
                  </a:lnTo>
                  <a:lnTo>
                    <a:pt x="214545" y="118453"/>
                  </a:lnTo>
                  <a:lnTo>
                    <a:pt x="247398" y="151262"/>
                  </a:lnTo>
                  <a:lnTo>
                    <a:pt x="287073" y="174805"/>
                  </a:lnTo>
                  <a:lnTo>
                    <a:pt x="309278" y="182936"/>
                  </a:lnTo>
                  <a:lnTo>
                    <a:pt x="286945" y="191033"/>
                  </a:lnTo>
                  <a:lnTo>
                    <a:pt x="247213" y="214444"/>
                  </a:lnTo>
                  <a:lnTo>
                    <a:pt x="214577" y="247039"/>
                  </a:lnTo>
                  <a:lnTo>
                    <a:pt x="190964" y="286621"/>
                  </a:lnTo>
                  <a:lnTo>
                    <a:pt x="182842" y="308587"/>
                  </a:lnTo>
                  <a:lnTo>
                    <a:pt x="206225" y="308587"/>
                  </a:lnTo>
                  <a:lnTo>
                    <a:pt x="209379" y="298403"/>
                  </a:lnTo>
                  <a:lnTo>
                    <a:pt x="224635" y="269924"/>
                  </a:lnTo>
                  <a:lnTo>
                    <a:pt x="269791" y="224767"/>
                  </a:lnTo>
                  <a:lnTo>
                    <a:pt x="329919" y="199892"/>
                  </a:lnTo>
                  <a:lnTo>
                    <a:pt x="365517" y="195145"/>
                  </a:lnTo>
                  <a:lnTo>
                    <a:pt x="365517" y="170717"/>
                  </a:lnTo>
                  <a:lnTo>
                    <a:pt x="298363" y="156181"/>
                  </a:lnTo>
                  <a:lnTo>
                    <a:pt x="245259" y="120614"/>
                  </a:lnTo>
                  <a:lnTo>
                    <a:pt x="209293" y="67109"/>
                  </a:lnTo>
                  <a:lnTo>
                    <a:pt x="206180" y="57076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941501" y="4500753"/>
              <a:ext cx="327025" cy="327660"/>
            </a:xfrm>
            <a:custGeom>
              <a:avLst/>
              <a:gdLst/>
              <a:ahLst/>
              <a:cxnLst/>
              <a:rect l="l" t="t" r="r" b="b"/>
              <a:pathLst>
                <a:path w="327025" h="327660">
                  <a:moveTo>
                    <a:pt x="162005" y="0"/>
                  </a:moveTo>
                  <a:lnTo>
                    <a:pt x="146212" y="61690"/>
                  </a:lnTo>
                  <a:lnTo>
                    <a:pt x="111651" y="111640"/>
                  </a:lnTo>
                  <a:lnTo>
                    <a:pt x="61699" y="146207"/>
                  </a:lnTo>
                  <a:lnTo>
                    <a:pt x="0" y="162005"/>
                  </a:lnTo>
                  <a:lnTo>
                    <a:pt x="20" y="165052"/>
                  </a:lnTo>
                  <a:lnTo>
                    <a:pt x="61757" y="180783"/>
                  </a:lnTo>
                  <a:lnTo>
                    <a:pt x="111651" y="215260"/>
                  </a:lnTo>
                  <a:lnTo>
                    <a:pt x="146242" y="265268"/>
                  </a:lnTo>
                  <a:lnTo>
                    <a:pt x="162026" y="327047"/>
                  </a:lnTo>
                  <a:lnTo>
                    <a:pt x="165063" y="327068"/>
                  </a:lnTo>
                  <a:lnTo>
                    <a:pt x="180853" y="265135"/>
                  </a:lnTo>
                  <a:lnTo>
                    <a:pt x="215427" y="215092"/>
                  </a:lnTo>
                  <a:lnTo>
                    <a:pt x="264844" y="181181"/>
                  </a:lnTo>
                  <a:lnTo>
                    <a:pt x="326974" y="165293"/>
                  </a:lnTo>
                  <a:lnTo>
                    <a:pt x="326974" y="161974"/>
                  </a:lnTo>
                  <a:lnTo>
                    <a:pt x="265138" y="146106"/>
                  </a:lnTo>
                  <a:lnTo>
                    <a:pt x="215427" y="111808"/>
                  </a:lnTo>
                  <a:lnTo>
                    <a:pt x="180758" y="61721"/>
                  </a:lnTo>
                  <a:lnTo>
                    <a:pt x="165031" y="20"/>
                  </a:lnTo>
                  <a:lnTo>
                    <a:pt x="162005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930642" y="4489884"/>
              <a:ext cx="349250" cy="349250"/>
            </a:xfrm>
            <a:custGeom>
              <a:avLst/>
              <a:gdLst/>
              <a:ahLst/>
              <a:cxnLst/>
              <a:rect l="l" t="t" r="r" b="b"/>
              <a:pathLst>
                <a:path w="349250" h="349250">
                  <a:moveTo>
                    <a:pt x="162822" y="0"/>
                  </a:moveTo>
                  <a:lnTo>
                    <a:pt x="149093" y="63932"/>
                  </a:lnTo>
                  <a:lnTo>
                    <a:pt x="114876" y="114876"/>
                  </a:lnTo>
                  <a:lnTo>
                    <a:pt x="63932" y="149094"/>
                  </a:lnTo>
                  <a:lnTo>
                    <a:pt x="0" y="162832"/>
                  </a:lnTo>
                  <a:lnTo>
                    <a:pt x="167" y="185973"/>
                  </a:lnTo>
                  <a:lnTo>
                    <a:pt x="64055" y="199661"/>
                  </a:lnTo>
                  <a:lnTo>
                    <a:pt x="114876" y="233752"/>
                  </a:lnTo>
                  <a:lnTo>
                    <a:pt x="149093" y="284704"/>
                  </a:lnTo>
                  <a:lnTo>
                    <a:pt x="162822" y="348638"/>
                  </a:lnTo>
                  <a:lnTo>
                    <a:pt x="185973" y="348806"/>
                  </a:lnTo>
                  <a:lnTo>
                    <a:pt x="190285" y="315048"/>
                  </a:lnTo>
                  <a:lnTo>
                    <a:pt x="197729" y="291006"/>
                  </a:lnTo>
                  <a:lnTo>
                    <a:pt x="174392" y="291006"/>
                  </a:lnTo>
                  <a:lnTo>
                    <a:pt x="156586" y="252022"/>
                  </a:lnTo>
                  <a:lnTo>
                    <a:pt x="130142" y="218495"/>
                  </a:lnTo>
                  <a:lnTo>
                    <a:pt x="96673" y="192121"/>
                  </a:lnTo>
                  <a:lnTo>
                    <a:pt x="57715" y="174361"/>
                  </a:lnTo>
                  <a:lnTo>
                    <a:pt x="77850" y="166549"/>
                  </a:lnTo>
                  <a:lnTo>
                    <a:pt x="114088" y="144427"/>
                  </a:lnTo>
                  <a:lnTo>
                    <a:pt x="144413" y="114103"/>
                  </a:lnTo>
                  <a:lnTo>
                    <a:pt x="166524" y="77893"/>
                  </a:lnTo>
                  <a:lnTo>
                    <a:pt x="174340" y="57778"/>
                  </a:lnTo>
                  <a:lnTo>
                    <a:pt x="197689" y="57778"/>
                  </a:lnTo>
                  <a:lnTo>
                    <a:pt x="190218" y="33692"/>
                  </a:lnTo>
                  <a:lnTo>
                    <a:pt x="185973" y="167"/>
                  </a:lnTo>
                  <a:lnTo>
                    <a:pt x="162822" y="0"/>
                  </a:lnTo>
                  <a:close/>
                </a:path>
                <a:path w="349250" h="349250">
                  <a:moveTo>
                    <a:pt x="197689" y="57778"/>
                  </a:moveTo>
                  <a:lnTo>
                    <a:pt x="174340" y="57778"/>
                  </a:lnTo>
                  <a:lnTo>
                    <a:pt x="182156" y="77915"/>
                  </a:lnTo>
                  <a:lnTo>
                    <a:pt x="204322" y="114207"/>
                  </a:lnTo>
                  <a:lnTo>
                    <a:pt x="234733" y="144585"/>
                  </a:lnTo>
                  <a:lnTo>
                    <a:pt x="271230" y="166684"/>
                  </a:lnTo>
                  <a:lnTo>
                    <a:pt x="291593" y="174486"/>
                  </a:lnTo>
                  <a:lnTo>
                    <a:pt x="271118" y="182255"/>
                  </a:lnTo>
                  <a:lnTo>
                    <a:pt x="234565" y="204236"/>
                  </a:lnTo>
                  <a:lnTo>
                    <a:pt x="204348" y="234415"/>
                  </a:lnTo>
                  <a:lnTo>
                    <a:pt x="182181" y="270843"/>
                  </a:lnTo>
                  <a:lnTo>
                    <a:pt x="174392" y="291006"/>
                  </a:lnTo>
                  <a:lnTo>
                    <a:pt x="197729" y="291006"/>
                  </a:lnTo>
                  <a:lnTo>
                    <a:pt x="199705" y="284622"/>
                  </a:lnTo>
                  <a:lnTo>
                    <a:pt x="214253" y="257460"/>
                  </a:lnTo>
                  <a:lnTo>
                    <a:pt x="257320" y="214391"/>
                  </a:lnTo>
                  <a:lnTo>
                    <a:pt x="314672" y="190667"/>
                  </a:lnTo>
                  <a:lnTo>
                    <a:pt x="348628" y="186140"/>
                  </a:lnTo>
                  <a:lnTo>
                    <a:pt x="348628" y="162832"/>
                  </a:lnTo>
                  <a:lnTo>
                    <a:pt x="284575" y="148966"/>
                  </a:lnTo>
                  <a:lnTo>
                    <a:pt x="233919" y="115043"/>
                  </a:lnTo>
                  <a:lnTo>
                    <a:pt x="199623" y="64013"/>
                  </a:lnTo>
                  <a:lnTo>
                    <a:pt x="197689" y="5777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187777" y="4985733"/>
              <a:ext cx="348615" cy="348615"/>
            </a:xfrm>
            <a:custGeom>
              <a:avLst/>
              <a:gdLst/>
              <a:ahLst/>
              <a:cxnLst/>
              <a:rect l="l" t="t" r="r" b="b"/>
              <a:pathLst>
                <a:path w="348614" h="348614">
                  <a:moveTo>
                    <a:pt x="171848" y="0"/>
                  </a:moveTo>
                  <a:lnTo>
                    <a:pt x="155212" y="65545"/>
                  </a:lnTo>
                  <a:lnTo>
                    <a:pt x="118582" y="118572"/>
                  </a:lnTo>
                  <a:lnTo>
                    <a:pt x="65550" y="155202"/>
                  </a:lnTo>
                  <a:lnTo>
                    <a:pt x="0" y="171837"/>
                  </a:lnTo>
                  <a:lnTo>
                    <a:pt x="31" y="176256"/>
                  </a:lnTo>
                  <a:lnTo>
                    <a:pt x="65617" y="192829"/>
                  </a:lnTo>
                  <a:lnTo>
                    <a:pt x="118582" y="229364"/>
                  </a:lnTo>
                  <a:lnTo>
                    <a:pt x="155238" y="282453"/>
                  </a:lnTo>
                  <a:lnTo>
                    <a:pt x="171869" y="348083"/>
                  </a:lnTo>
                  <a:lnTo>
                    <a:pt x="176277" y="348125"/>
                  </a:lnTo>
                  <a:lnTo>
                    <a:pt x="192897" y="282318"/>
                  </a:lnTo>
                  <a:lnTo>
                    <a:pt x="229542" y="229186"/>
                  </a:lnTo>
                  <a:lnTo>
                    <a:pt x="282000" y="193251"/>
                  </a:lnTo>
                  <a:lnTo>
                    <a:pt x="348020" y="176518"/>
                  </a:lnTo>
                  <a:lnTo>
                    <a:pt x="348020" y="171806"/>
                  </a:lnTo>
                  <a:lnTo>
                    <a:pt x="282318" y="155090"/>
                  </a:lnTo>
                  <a:lnTo>
                    <a:pt x="229542" y="118750"/>
                  </a:lnTo>
                  <a:lnTo>
                    <a:pt x="192803" y="65577"/>
                  </a:lnTo>
                  <a:lnTo>
                    <a:pt x="176245" y="20"/>
                  </a:lnTo>
                  <a:lnTo>
                    <a:pt x="171848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176908" y="4974864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4" h="370204">
                  <a:moveTo>
                    <a:pt x="172664" y="0"/>
                  </a:moveTo>
                  <a:lnTo>
                    <a:pt x="158098" y="67787"/>
                  </a:lnTo>
                  <a:lnTo>
                    <a:pt x="121818" y="121807"/>
                  </a:lnTo>
                  <a:lnTo>
                    <a:pt x="67796" y="158088"/>
                  </a:lnTo>
                  <a:lnTo>
                    <a:pt x="0" y="172654"/>
                  </a:lnTo>
                  <a:lnTo>
                    <a:pt x="178" y="197198"/>
                  </a:lnTo>
                  <a:lnTo>
                    <a:pt x="67928" y="211714"/>
                  </a:lnTo>
                  <a:lnTo>
                    <a:pt x="121818" y="247866"/>
                  </a:lnTo>
                  <a:lnTo>
                    <a:pt x="158098" y="301883"/>
                  </a:lnTo>
                  <a:lnTo>
                    <a:pt x="172664" y="369674"/>
                  </a:lnTo>
                  <a:lnTo>
                    <a:pt x="197208" y="369852"/>
                  </a:lnTo>
                  <a:lnTo>
                    <a:pt x="201778" y="334056"/>
                  </a:lnTo>
                  <a:lnTo>
                    <a:pt x="208311" y="312953"/>
                  </a:lnTo>
                  <a:lnTo>
                    <a:pt x="184926" y="312953"/>
                  </a:lnTo>
                  <a:lnTo>
                    <a:pt x="165976" y="269643"/>
                  </a:lnTo>
                  <a:lnTo>
                    <a:pt x="137084" y="232600"/>
                  </a:lnTo>
                  <a:lnTo>
                    <a:pt x="100108" y="203786"/>
                  </a:lnTo>
                  <a:lnTo>
                    <a:pt x="56825" y="184884"/>
                  </a:lnTo>
                  <a:lnTo>
                    <a:pt x="79219" y="176660"/>
                  </a:lnTo>
                  <a:lnTo>
                    <a:pt x="119378" y="152743"/>
                  </a:lnTo>
                  <a:lnTo>
                    <a:pt x="152740" y="119384"/>
                  </a:lnTo>
                  <a:lnTo>
                    <a:pt x="176650" y="79260"/>
                  </a:lnTo>
                  <a:lnTo>
                    <a:pt x="184884" y="56888"/>
                  </a:lnTo>
                  <a:lnTo>
                    <a:pt x="208272" y="56888"/>
                  </a:lnTo>
                  <a:lnTo>
                    <a:pt x="201706" y="35718"/>
                  </a:lnTo>
                  <a:lnTo>
                    <a:pt x="197208" y="167"/>
                  </a:lnTo>
                  <a:lnTo>
                    <a:pt x="172664" y="0"/>
                  </a:lnTo>
                  <a:close/>
                </a:path>
                <a:path w="370204" h="370204">
                  <a:moveTo>
                    <a:pt x="208272" y="56888"/>
                  </a:moveTo>
                  <a:lnTo>
                    <a:pt x="184884" y="56888"/>
                  </a:lnTo>
                  <a:lnTo>
                    <a:pt x="193098" y="79279"/>
                  </a:lnTo>
                  <a:lnTo>
                    <a:pt x="217065" y="119496"/>
                  </a:lnTo>
                  <a:lnTo>
                    <a:pt x="250523" y="152913"/>
                  </a:lnTo>
                  <a:lnTo>
                    <a:pt x="290990" y="176810"/>
                  </a:lnTo>
                  <a:lnTo>
                    <a:pt x="313655" y="185020"/>
                  </a:lnTo>
                  <a:lnTo>
                    <a:pt x="290861" y="193201"/>
                  </a:lnTo>
                  <a:lnTo>
                    <a:pt x="250340" y="216960"/>
                  </a:lnTo>
                  <a:lnTo>
                    <a:pt x="217098" y="250163"/>
                  </a:lnTo>
                  <a:lnTo>
                    <a:pt x="193128" y="290530"/>
                  </a:lnTo>
                  <a:lnTo>
                    <a:pt x="184926" y="312953"/>
                  </a:lnTo>
                  <a:lnTo>
                    <a:pt x="208311" y="312953"/>
                  </a:lnTo>
                  <a:lnTo>
                    <a:pt x="211765" y="301797"/>
                  </a:lnTo>
                  <a:lnTo>
                    <a:pt x="227191" y="272999"/>
                  </a:lnTo>
                  <a:lnTo>
                    <a:pt x="272861" y="227329"/>
                  </a:lnTo>
                  <a:lnTo>
                    <a:pt x="333677" y="202174"/>
                  </a:lnTo>
                  <a:lnTo>
                    <a:pt x="369685" y="197376"/>
                  </a:lnTo>
                  <a:lnTo>
                    <a:pt x="369685" y="172654"/>
                  </a:lnTo>
                  <a:lnTo>
                    <a:pt x="301757" y="157957"/>
                  </a:lnTo>
                  <a:lnTo>
                    <a:pt x="248044" y="121985"/>
                  </a:lnTo>
                  <a:lnTo>
                    <a:pt x="211679" y="67873"/>
                  </a:lnTo>
                  <a:lnTo>
                    <a:pt x="208272" y="56888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1287532" y="9646880"/>
            <a:ext cx="7270115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100">
                <a:solidFill>
                  <a:srgbClr val="FC221C"/>
                </a:solidFill>
                <a:latin typeface="Gill Sans MT"/>
                <a:cs typeface="Gill Sans MT"/>
                <a:hlinkClick r:id="rId7"/>
              </a:rPr>
              <a:t>https://ww</a:t>
            </a:r>
            <a:r>
              <a:rPr dirty="0" sz="2300" spc="100">
                <a:solidFill>
                  <a:srgbClr val="FC221C"/>
                </a:solidFill>
                <a:latin typeface="Gill Sans MT"/>
                <a:cs typeface="Gill Sans MT"/>
              </a:rPr>
              <a:t>w</a:t>
            </a:r>
            <a:r>
              <a:rPr dirty="0" sz="2300" spc="100">
                <a:solidFill>
                  <a:srgbClr val="FC221C"/>
                </a:solidFill>
                <a:latin typeface="Gill Sans MT"/>
                <a:cs typeface="Gill Sans MT"/>
                <a:hlinkClick r:id="rId7"/>
              </a:rPr>
              <a:t>.domestik</a:t>
            </a:r>
            <a:r>
              <a:rPr dirty="0" sz="2300" spc="100">
                <a:solidFill>
                  <a:srgbClr val="FC221C"/>
                </a:solidFill>
                <a:latin typeface="Gill Sans MT"/>
                <a:cs typeface="Gill Sans MT"/>
              </a:rPr>
              <a:t>a.or</a:t>
            </a:r>
            <a:r>
              <a:rPr dirty="0" sz="2300" spc="100">
                <a:solidFill>
                  <a:srgbClr val="FC221C"/>
                </a:solidFill>
                <a:latin typeface="Gill Sans MT"/>
                <a:cs typeface="Gill Sans MT"/>
                <a:hlinkClick r:id="rId7"/>
              </a:rPr>
              <a:t>g/en/courses/4898/chiara_10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13337888" y="9646880"/>
            <a:ext cx="3463290" cy="3778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90">
                <a:solidFill>
                  <a:srgbClr val="46100C"/>
                </a:solidFill>
                <a:latin typeface="Gill Sans MT"/>
                <a:cs typeface="Gill Sans MT"/>
                <a:hlinkClick r:id="rId8"/>
              </a:rPr>
              <a:t>https://ww</a:t>
            </a:r>
            <a:r>
              <a:rPr dirty="0" sz="2300" spc="90">
                <a:solidFill>
                  <a:srgbClr val="46100C"/>
                </a:solidFill>
                <a:latin typeface="Gill Sans MT"/>
                <a:cs typeface="Gill Sans MT"/>
              </a:rPr>
              <a:t>w</a:t>
            </a:r>
            <a:r>
              <a:rPr dirty="0" sz="2300" spc="90">
                <a:solidFill>
                  <a:srgbClr val="46100C"/>
                </a:solidFill>
                <a:latin typeface="Gill Sans MT"/>
                <a:cs typeface="Gill Sans MT"/>
                <a:hlinkClick r:id="rId8"/>
              </a:rPr>
              <a:t>.untilsunda</a:t>
            </a:r>
            <a:r>
              <a:rPr dirty="0" sz="2300" spc="90">
                <a:solidFill>
                  <a:srgbClr val="46100C"/>
                </a:solidFill>
                <a:latin typeface="Gill Sans MT"/>
                <a:cs typeface="Gill Sans MT"/>
              </a:rPr>
              <a:t>y.it</a:t>
            </a:r>
            <a:endParaRPr sz="23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728589" y="367925"/>
            <a:ext cx="5550535" cy="1482090"/>
          </a:xfrm>
          <a:prstGeom prst="rect"/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pc="-455">
                <a:solidFill>
                  <a:srgbClr val="FC221C"/>
                </a:solidFill>
              </a:rPr>
              <a:t>Online</a:t>
            </a:r>
            <a:r>
              <a:rPr dirty="0" spc="-355">
                <a:solidFill>
                  <a:srgbClr val="FC221C"/>
                </a:solidFill>
              </a:rPr>
              <a:t> </a:t>
            </a:r>
            <a:r>
              <a:rPr dirty="0" spc="-475">
                <a:solidFill>
                  <a:srgbClr val="FC221C"/>
                </a:solidFill>
              </a:rPr>
              <a:t>Course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450" spc="-85">
                <a:solidFill>
                  <a:srgbClr val="FC221C"/>
                </a:solidFill>
                <a:latin typeface="Gill Sans MT"/>
                <a:cs typeface="Gill Sans MT"/>
              </a:rPr>
              <a:t>For</a:t>
            </a:r>
            <a:r>
              <a:rPr dirty="0" sz="2450" spc="-6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Beginner</a:t>
            </a:r>
            <a:r>
              <a:rPr dirty="0" sz="2450" spc="-5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225">
                <a:solidFill>
                  <a:srgbClr val="FC221C"/>
                </a:solidFill>
                <a:latin typeface="Gill Sans MT"/>
                <a:cs typeface="Gill Sans MT"/>
              </a:rPr>
              <a:t>UX</a:t>
            </a:r>
            <a:r>
              <a:rPr dirty="0" sz="2450" spc="-6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Designers</a:t>
            </a:r>
            <a:r>
              <a:rPr dirty="0" sz="2450" spc="-5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and</a:t>
            </a:r>
            <a:r>
              <a:rPr dirty="0" sz="2450" spc="-5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Storytellers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12408234" y="367925"/>
            <a:ext cx="7237095" cy="1482090"/>
          </a:xfrm>
          <a:prstGeom prst="rect">
            <a:avLst/>
          </a:prstGeom>
        </p:spPr>
        <p:txBody>
          <a:bodyPr wrap="square" lIns="0" tIns="2292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dirty="0" sz="495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z="4950" spc="-190">
                <a:solidFill>
                  <a:srgbClr val="FC221C"/>
                </a:solidFill>
                <a:latin typeface="Bookman Old Style"/>
                <a:cs typeface="Bookman Old Style"/>
              </a:rPr>
              <a:t>e</a:t>
            </a:r>
            <a:r>
              <a:rPr dirty="0" sz="4950" spc="-34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680">
                <a:solidFill>
                  <a:srgbClr val="FC221C"/>
                </a:solidFill>
                <a:latin typeface="Bookman Old Style"/>
                <a:cs typeface="Bookman Old Style"/>
              </a:rPr>
              <a:t>Sunday</a:t>
            </a:r>
            <a:r>
              <a:rPr dirty="0" sz="4950" spc="-34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605">
                <a:solidFill>
                  <a:srgbClr val="FC221C"/>
                </a:solidFill>
                <a:latin typeface="Bookman Old Style"/>
                <a:cs typeface="Bookman Old Style"/>
              </a:rPr>
              <a:t>Tales</a:t>
            </a:r>
            <a:r>
              <a:rPr dirty="0" sz="4950" spc="-345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4950" spc="-395">
                <a:solidFill>
                  <a:srgbClr val="FC221C"/>
                </a:solidFill>
                <a:latin typeface="Bookman Old Style"/>
                <a:cs typeface="Bookman Old Style"/>
              </a:rPr>
              <a:t>Newsletter</a:t>
            </a:r>
            <a:endParaRPr sz="4950">
              <a:latin typeface="Bookman Old Style"/>
              <a:cs typeface="Bookman Old Style"/>
            </a:endParaRPr>
          </a:p>
          <a:p>
            <a:pPr marL="1955800">
              <a:lnSpc>
                <a:spcPct val="100000"/>
              </a:lnSpc>
              <a:spcBef>
                <a:spcPts val="875"/>
              </a:spcBef>
            </a:pP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Tips</a:t>
            </a:r>
            <a:r>
              <a:rPr dirty="0" sz="2450" spc="-9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5">
                <a:solidFill>
                  <a:srgbClr val="FC221C"/>
                </a:solidFill>
                <a:latin typeface="Gill Sans MT"/>
                <a:cs typeface="Gill Sans MT"/>
              </a:rPr>
              <a:t>and</a:t>
            </a:r>
            <a:r>
              <a:rPr dirty="0" sz="2450" spc="-8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Stories</a:t>
            </a:r>
            <a:r>
              <a:rPr dirty="0" sz="2450" spc="-8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40">
                <a:solidFill>
                  <a:srgbClr val="FC221C"/>
                </a:solidFill>
                <a:latin typeface="Gill Sans MT"/>
                <a:cs typeface="Gill Sans MT"/>
              </a:rPr>
              <a:t>for</a:t>
            </a:r>
            <a:r>
              <a:rPr dirty="0" sz="2450" spc="-8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60">
                <a:solidFill>
                  <a:srgbClr val="FC221C"/>
                </a:solidFill>
                <a:latin typeface="Gill Sans MT"/>
                <a:cs typeface="Gill Sans MT"/>
              </a:rPr>
              <a:t>Strategic</a:t>
            </a:r>
            <a:r>
              <a:rPr dirty="0" sz="2450" spc="-9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Storytellers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465264" y="10534691"/>
            <a:ext cx="244983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643759" y="885159"/>
            <a:ext cx="9480550" cy="10443845"/>
            <a:chOff x="10643759" y="885159"/>
            <a:chExt cx="9480550" cy="104438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95274" y="907256"/>
              <a:ext cx="8908825" cy="104012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095665" y="1298972"/>
              <a:ext cx="5661025" cy="2602865"/>
            </a:xfrm>
            <a:custGeom>
              <a:avLst/>
              <a:gdLst/>
              <a:ahLst/>
              <a:cxnLst/>
              <a:rect l="l" t="t" r="r" b="b"/>
              <a:pathLst>
                <a:path w="5661025" h="2602865">
                  <a:moveTo>
                    <a:pt x="0" y="2334728"/>
                  </a:moveTo>
                  <a:lnTo>
                    <a:pt x="1758233" y="2337157"/>
                  </a:lnTo>
                  <a:lnTo>
                    <a:pt x="3165101" y="2528114"/>
                  </a:lnTo>
                  <a:lnTo>
                    <a:pt x="3308219" y="2602714"/>
                  </a:lnTo>
                </a:path>
                <a:path w="5661025" h="2602865">
                  <a:moveTo>
                    <a:pt x="5660722" y="2043914"/>
                  </a:moveTo>
                  <a:lnTo>
                    <a:pt x="5472552" y="1548614"/>
                  </a:lnTo>
                </a:path>
                <a:path w="5661025" h="2602865">
                  <a:moveTo>
                    <a:pt x="5472552" y="1548614"/>
                  </a:moveTo>
                  <a:lnTo>
                    <a:pt x="5303682" y="1104114"/>
                  </a:lnTo>
                </a:path>
                <a:path w="5661025" h="2602865">
                  <a:moveTo>
                    <a:pt x="5303682" y="1104114"/>
                  </a:moveTo>
                  <a:lnTo>
                    <a:pt x="5260731" y="991057"/>
                  </a:lnTo>
                  <a:lnTo>
                    <a:pt x="4806386" y="723114"/>
                  </a:lnTo>
                </a:path>
                <a:path w="5661025" h="2602865">
                  <a:moveTo>
                    <a:pt x="4806386" y="723114"/>
                  </a:moveTo>
                  <a:lnTo>
                    <a:pt x="4268008" y="405614"/>
                  </a:lnTo>
                </a:path>
                <a:path w="5661025" h="2602865">
                  <a:moveTo>
                    <a:pt x="4268008" y="405614"/>
                  </a:moveTo>
                  <a:lnTo>
                    <a:pt x="4060570" y="283281"/>
                  </a:lnTo>
                  <a:lnTo>
                    <a:pt x="3601092" y="164314"/>
                  </a:lnTo>
                </a:path>
                <a:path w="5661025" h="2602865">
                  <a:moveTo>
                    <a:pt x="3601092" y="164314"/>
                  </a:moveTo>
                  <a:lnTo>
                    <a:pt x="2966467" y="0"/>
                  </a:lnTo>
                </a:path>
              </a:pathLst>
            </a:custGeom>
            <a:ln w="40211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686580" y="1588250"/>
              <a:ext cx="6657340" cy="4765675"/>
            </a:xfrm>
            <a:custGeom>
              <a:avLst/>
              <a:gdLst/>
              <a:ahLst/>
              <a:cxnLst/>
              <a:rect l="l" t="t" r="r" b="b"/>
              <a:pathLst>
                <a:path w="6657340" h="4765675">
                  <a:moveTo>
                    <a:pt x="5876463" y="2203209"/>
                  </a:moveTo>
                  <a:lnTo>
                    <a:pt x="2426114" y="2203209"/>
                  </a:lnTo>
                  <a:lnTo>
                    <a:pt x="4127559" y="2322795"/>
                  </a:lnTo>
                  <a:lnTo>
                    <a:pt x="5203205" y="2960096"/>
                  </a:lnTo>
                  <a:lnTo>
                    <a:pt x="6293920" y="4289780"/>
                  </a:lnTo>
                  <a:lnTo>
                    <a:pt x="6656908" y="4765530"/>
                  </a:lnTo>
                  <a:lnTo>
                    <a:pt x="6631095" y="4722349"/>
                  </a:lnTo>
                  <a:lnTo>
                    <a:pt x="6446747" y="4469584"/>
                  </a:lnTo>
                  <a:lnTo>
                    <a:pt x="6334128" y="4316585"/>
                  </a:lnTo>
                  <a:lnTo>
                    <a:pt x="5911564" y="2268025"/>
                  </a:lnTo>
                  <a:lnTo>
                    <a:pt x="5876463" y="2203209"/>
                  </a:lnTo>
                  <a:close/>
                </a:path>
                <a:path w="6657340" h="4765675">
                  <a:moveTo>
                    <a:pt x="136785" y="2275337"/>
                  </a:moveTo>
                  <a:lnTo>
                    <a:pt x="70842" y="2300737"/>
                  </a:lnTo>
                  <a:lnTo>
                    <a:pt x="21275" y="2351537"/>
                  </a:lnTo>
                  <a:lnTo>
                    <a:pt x="0" y="2385868"/>
                  </a:lnTo>
                  <a:lnTo>
                    <a:pt x="962042" y="2313437"/>
                  </a:lnTo>
                  <a:lnTo>
                    <a:pt x="293822" y="2313437"/>
                  </a:lnTo>
                  <a:lnTo>
                    <a:pt x="255347" y="2300737"/>
                  </a:lnTo>
                  <a:lnTo>
                    <a:pt x="214628" y="2300737"/>
                  </a:lnTo>
                  <a:lnTo>
                    <a:pt x="174499" y="2288037"/>
                  </a:lnTo>
                  <a:lnTo>
                    <a:pt x="136785" y="2275337"/>
                  </a:lnTo>
                  <a:close/>
                </a:path>
                <a:path w="6657340" h="4765675">
                  <a:moveTo>
                    <a:pt x="506273" y="1716537"/>
                  </a:moveTo>
                  <a:lnTo>
                    <a:pt x="433871" y="1716537"/>
                  </a:lnTo>
                  <a:lnTo>
                    <a:pt x="401171" y="1729237"/>
                  </a:lnTo>
                  <a:lnTo>
                    <a:pt x="346295" y="1767337"/>
                  </a:lnTo>
                  <a:lnTo>
                    <a:pt x="310147" y="1818137"/>
                  </a:lnTo>
                  <a:lnTo>
                    <a:pt x="300858" y="1856237"/>
                  </a:lnTo>
                  <a:lnTo>
                    <a:pt x="298364" y="1881637"/>
                  </a:lnTo>
                  <a:lnTo>
                    <a:pt x="303370" y="1919737"/>
                  </a:lnTo>
                  <a:lnTo>
                    <a:pt x="316581" y="1957837"/>
                  </a:lnTo>
                  <a:lnTo>
                    <a:pt x="338701" y="1983237"/>
                  </a:lnTo>
                  <a:lnTo>
                    <a:pt x="402452" y="2034037"/>
                  </a:lnTo>
                  <a:lnTo>
                    <a:pt x="424591" y="2072137"/>
                  </a:lnTo>
                  <a:lnTo>
                    <a:pt x="437545" y="2110237"/>
                  </a:lnTo>
                  <a:lnTo>
                    <a:pt x="442009" y="2135637"/>
                  </a:lnTo>
                  <a:lnTo>
                    <a:pt x="438676" y="2173737"/>
                  </a:lnTo>
                  <a:lnTo>
                    <a:pt x="428241" y="2211837"/>
                  </a:lnTo>
                  <a:lnTo>
                    <a:pt x="388840" y="2262637"/>
                  </a:lnTo>
                  <a:lnTo>
                    <a:pt x="329358" y="2300737"/>
                  </a:lnTo>
                  <a:lnTo>
                    <a:pt x="293822" y="2313437"/>
                  </a:lnTo>
                  <a:lnTo>
                    <a:pt x="962042" y="2313437"/>
                  </a:lnTo>
                  <a:lnTo>
                    <a:pt x="2426114" y="2203209"/>
                  </a:lnTo>
                  <a:lnTo>
                    <a:pt x="5876463" y="2203209"/>
                  </a:lnTo>
                  <a:lnTo>
                    <a:pt x="5633538" y="1754637"/>
                  </a:lnTo>
                  <a:lnTo>
                    <a:pt x="583452" y="1754637"/>
                  </a:lnTo>
                  <a:lnTo>
                    <a:pt x="544566" y="1741937"/>
                  </a:lnTo>
                  <a:lnTo>
                    <a:pt x="506273" y="1716537"/>
                  </a:lnTo>
                  <a:close/>
                </a:path>
                <a:path w="6657340" h="4765675">
                  <a:moveTo>
                    <a:pt x="834775" y="1183137"/>
                  </a:moveTo>
                  <a:lnTo>
                    <a:pt x="769831" y="1208537"/>
                  </a:lnTo>
                  <a:lnTo>
                    <a:pt x="717846" y="1246637"/>
                  </a:lnTo>
                  <a:lnTo>
                    <a:pt x="685523" y="1310137"/>
                  </a:lnTo>
                  <a:lnTo>
                    <a:pt x="678829" y="1348237"/>
                  </a:lnTo>
                  <a:lnTo>
                    <a:pt x="679563" y="1373637"/>
                  </a:lnTo>
                  <a:lnTo>
                    <a:pt x="688564" y="1411737"/>
                  </a:lnTo>
                  <a:lnTo>
                    <a:pt x="706670" y="1449837"/>
                  </a:lnTo>
                  <a:lnTo>
                    <a:pt x="762990" y="1500637"/>
                  </a:lnTo>
                  <a:lnTo>
                    <a:pt x="781007" y="1538737"/>
                  </a:lnTo>
                  <a:lnTo>
                    <a:pt x="789613" y="1576837"/>
                  </a:lnTo>
                  <a:lnTo>
                    <a:pt x="789658" y="1614937"/>
                  </a:lnTo>
                  <a:lnTo>
                    <a:pt x="781988" y="1640337"/>
                  </a:lnTo>
                  <a:lnTo>
                    <a:pt x="767450" y="1678437"/>
                  </a:lnTo>
                  <a:lnTo>
                    <a:pt x="721161" y="1729237"/>
                  </a:lnTo>
                  <a:lnTo>
                    <a:pt x="657569" y="1754637"/>
                  </a:lnTo>
                  <a:lnTo>
                    <a:pt x="5633538" y="1754637"/>
                  </a:lnTo>
                  <a:lnTo>
                    <a:pt x="5365308" y="1259337"/>
                  </a:lnTo>
                  <a:lnTo>
                    <a:pt x="1015073" y="1259337"/>
                  </a:lnTo>
                  <a:lnTo>
                    <a:pt x="978260" y="1246637"/>
                  </a:lnTo>
                  <a:lnTo>
                    <a:pt x="941831" y="1221237"/>
                  </a:lnTo>
                  <a:lnTo>
                    <a:pt x="834775" y="1183137"/>
                  </a:lnTo>
                  <a:close/>
                </a:path>
                <a:path w="6657340" h="4765675">
                  <a:moveTo>
                    <a:pt x="1298407" y="713237"/>
                  </a:moveTo>
                  <a:lnTo>
                    <a:pt x="1264287" y="713237"/>
                  </a:lnTo>
                  <a:lnTo>
                    <a:pt x="1231660" y="725937"/>
                  </a:lnTo>
                  <a:lnTo>
                    <a:pt x="1174717" y="764037"/>
                  </a:lnTo>
                  <a:lnTo>
                    <a:pt x="1135243" y="814837"/>
                  </a:lnTo>
                  <a:lnTo>
                    <a:pt x="1124452" y="852937"/>
                  </a:lnTo>
                  <a:lnTo>
                    <a:pt x="1120904" y="878337"/>
                  </a:lnTo>
                  <a:lnTo>
                    <a:pt x="1125555" y="916437"/>
                  </a:lnTo>
                  <a:lnTo>
                    <a:pt x="1139364" y="954537"/>
                  </a:lnTo>
                  <a:lnTo>
                    <a:pt x="1163290" y="992637"/>
                  </a:lnTo>
                  <a:lnTo>
                    <a:pt x="1187353" y="1018037"/>
                  </a:lnTo>
                  <a:lnTo>
                    <a:pt x="1200948" y="1056137"/>
                  </a:lnTo>
                  <a:lnTo>
                    <a:pt x="1205063" y="1094237"/>
                  </a:lnTo>
                  <a:lnTo>
                    <a:pt x="1200684" y="1132337"/>
                  </a:lnTo>
                  <a:lnTo>
                    <a:pt x="1170390" y="1195837"/>
                  </a:lnTo>
                  <a:lnTo>
                    <a:pt x="1117960" y="1233937"/>
                  </a:lnTo>
                  <a:lnTo>
                    <a:pt x="1085910" y="1259337"/>
                  </a:lnTo>
                  <a:lnTo>
                    <a:pt x="5365308" y="1259337"/>
                  </a:lnTo>
                  <a:lnTo>
                    <a:pt x="5291110" y="1122327"/>
                  </a:lnTo>
                  <a:lnTo>
                    <a:pt x="4708217" y="814837"/>
                  </a:lnTo>
                  <a:lnTo>
                    <a:pt x="1468653" y="814837"/>
                  </a:lnTo>
                  <a:lnTo>
                    <a:pt x="1433548" y="789437"/>
                  </a:lnTo>
                  <a:lnTo>
                    <a:pt x="1400142" y="764037"/>
                  </a:lnTo>
                  <a:lnTo>
                    <a:pt x="1367293" y="738637"/>
                  </a:lnTo>
                  <a:lnTo>
                    <a:pt x="1298407" y="713237"/>
                  </a:lnTo>
                  <a:close/>
                </a:path>
                <a:path w="6657340" h="4765675">
                  <a:moveTo>
                    <a:pt x="1817486" y="306837"/>
                  </a:moveTo>
                  <a:lnTo>
                    <a:pt x="1749985" y="306837"/>
                  </a:lnTo>
                  <a:lnTo>
                    <a:pt x="1718134" y="319537"/>
                  </a:lnTo>
                  <a:lnTo>
                    <a:pt x="1663550" y="357637"/>
                  </a:lnTo>
                  <a:lnTo>
                    <a:pt x="1628217" y="421137"/>
                  </a:lnTo>
                  <a:lnTo>
                    <a:pt x="1620429" y="446537"/>
                  </a:lnTo>
                  <a:lnTo>
                    <a:pt x="1620646" y="484637"/>
                  </a:lnTo>
                  <a:lnTo>
                    <a:pt x="1629931" y="522737"/>
                  </a:lnTo>
                  <a:lnTo>
                    <a:pt x="1668850" y="598937"/>
                  </a:lnTo>
                  <a:lnTo>
                    <a:pt x="1677833" y="637037"/>
                  </a:lnTo>
                  <a:lnTo>
                    <a:pt x="1677410" y="675137"/>
                  </a:lnTo>
                  <a:lnTo>
                    <a:pt x="1652785" y="738637"/>
                  </a:lnTo>
                  <a:lnTo>
                    <a:pt x="1603861" y="789437"/>
                  </a:lnTo>
                  <a:lnTo>
                    <a:pt x="1539522" y="814837"/>
                  </a:lnTo>
                  <a:lnTo>
                    <a:pt x="4708217" y="814837"/>
                  </a:lnTo>
                  <a:lnTo>
                    <a:pt x="4041127" y="462931"/>
                  </a:lnTo>
                  <a:lnTo>
                    <a:pt x="3927094" y="433837"/>
                  </a:lnTo>
                  <a:lnTo>
                    <a:pt x="2009588" y="433837"/>
                  </a:lnTo>
                  <a:lnTo>
                    <a:pt x="1974974" y="421137"/>
                  </a:lnTo>
                  <a:lnTo>
                    <a:pt x="1942129" y="395737"/>
                  </a:lnTo>
                  <a:lnTo>
                    <a:pt x="1912273" y="370337"/>
                  </a:lnTo>
                  <a:lnTo>
                    <a:pt x="1882957" y="344937"/>
                  </a:lnTo>
                  <a:lnTo>
                    <a:pt x="1851007" y="319537"/>
                  </a:lnTo>
                  <a:lnTo>
                    <a:pt x="1817486" y="306837"/>
                  </a:lnTo>
                  <a:close/>
                </a:path>
                <a:path w="6657340" h="4765675">
                  <a:moveTo>
                    <a:pt x="2226670" y="0"/>
                  </a:moveTo>
                  <a:lnTo>
                    <a:pt x="2182206" y="52837"/>
                  </a:lnTo>
                  <a:lnTo>
                    <a:pt x="2166111" y="116337"/>
                  </a:lnTo>
                  <a:lnTo>
                    <a:pt x="2170739" y="154437"/>
                  </a:lnTo>
                  <a:lnTo>
                    <a:pt x="2199973" y="230637"/>
                  </a:lnTo>
                  <a:lnTo>
                    <a:pt x="2204192" y="268737"/>
                  </a:lnTo>
                  <a:lnTo>
                    <a:pt x="2199228" y="306837"/>
                  </a:lnTo>
                  <a:lnTo>
                    <a:pt x="2186298" y="344937"/>
                  </a:lnTo>
                  <a:lnTo>
                    <a:pt x="2141409" y="395737"/>
                  </a:lnTo>
                  <a:lnTo>
                    <a:pt x="2079260" y="421137"/>
                  </a:lnTo>
                  <a:lnTo>
                    <a:pt x="2044756" y="433837"/>
                  </a:lnTo>
                  <a:lnTo>
                    <a:pt x="3927094" y="433837"/>
                  </a:lnTo>
                  <a:lnTo>
                    <a:pt x="2682654" y="116337"/>
                  </a:lnTo>
                  <a:lnTo>
                    <a:pt x="2559023" y="116337"/>
                  </a:lnTo>
                  <a:lnTo>
                    <a:pt x="2526039" y="90937"/>
                  </a:lnTo>
                  <a:lnTo>
                    <a:pt x="2495983" y="78237"/>
                  </a:lnTo>
                  <a:lnTo>
                    <a:pt x="2488177" y="66719"/>
                  </a:lnTo>
                  <a:lnTo>
                    <a:pt x="2226670" y="0"/>
                  </a:lnTo>
                  <a:close/>
                </a:path>
                <a:path w="6657340" h="4765675">
                  <a:moveTo>
                    <a:pt x="2650489" y="108130"/>
                  </a:moveTo>
                  <a:lnTo>
                    <a:pt x="2628557" y="116337"/>
                  </a:lnTo>
                  <a:lnTo>
                    <a:pt x="2682654" y="116337"/>
                  </a:lnTo>
                  <a:lnTo>
                    <a:pt x="2650489" y="10813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686580" y="1588250"/>
              <a:ext cx="6657340" cy="4765675"/>
            </a:xfrm>
            <a:custGeom>
              <a:avLst/>
              <a:gdLst/>
              <a:ahLst/>
              <a:cxnLst/>
              <a:rect l="l" t="t" r="r" b="b"/>
              <a:pathLst>
                <a:path w="6657340" h="4765675">
                  <a:moveTo>
                    <a:pt x="6433284" y="4472437"/>
                  </a:moveTo>
                  <a:lnTo>
                    <a:pt x="6656908" y="4765530"/>
                  </a:lnTo>
                  <a:lnTo>
                    <a:pt x="6631095" y="4722349"/>
                  </a:lnTo>
                  <a:lnTo>
                    <a:pt x="6448828" y="4472437"/>
                  </a:lnTo>
                </a:path>
                <a:path w="6657340" h="4765675">
                  <a:moveTo>
                    <a:pt x="6334128" y="4316585"/>
                  </a:moveTo>
                  <a:lnTo>
                    <a:pt x="6300784" y="4154937"/>
                  </a:lnTo>
                </a:path>
                <a:path w="6657340" h="4765675">
                  <a:moveTo>
                    <a:pt x="6183311" y="4154937"/>
                  </a:moveTo>
                  <a:lnTo>
                    <a:pt x="6293920" y="4289780"/>
                  </a:lnTo>
                  <a:lnTo>
                    <a:pt x="6433284" y="4472437"/>
                  </a:lnTo>
                </a:path>
                <a:path w="6657340" h="4765675">
                  <a:moveTo>
                    <a:pt x="6448828" y="4472437"/>
                  </a:moveTo>
                  <a:lnTo>
                    <a:pt x="6446747" y="4469584"/>
                  </a:lnTo>
                  <a:lnTo>
                    <a:pt x="6334128" y="4316585"/>
                  </a:lnTo>
                </a:path>
                <a:path w="6657340" h="4765675">
                  <a:moveTo>
                    <a:pt x="6300784" y="4154937"/>
                  </a:moveTo>
                  <a:lnTo>
                    <a:pt x="6167181" y="3507237"/>
                  </a:lnTo>
                </a:path>
                <a:path w="6657340" h="4765675">
                  <a:moveTo>
                    <a:pt x="5652015" y="3507237"/>
                  </a:moveTo>
                  <a:lnTo>
                    <a:pt x="6183311" y="4154937"/>
                  </a:lnTo>
                </a:path>
                <a:path w="6657340" h="4765675">
                  <a:moveTo>
                    <a:pt x="6167181" y="3507237"/>
                  </a:moveTo>
                  <a:lnTo>
                    <a:pt x="6041436" y="2897637"/>
                  </a:lnTo>
                </a:path>
                <a:path w="6657340" h="4765675">
                  <a:moveTo>
                    <a:pt x="5097786" y="2897637"/>
                  </a:moveTo>
                  <a:lnTo>
                    <a:pt x="5203205" y="2960096"/>
                  </a:lnTo>
                  <a:lnTo>
                    <a:pt x="5652015" y="3507237"/>
                  </a:lnTo>
                </a:path>
                <a:path w="6657340" h="4765675">
                  <a:moveTo>
                    <a:pt x="6041436" y="2897637"/>
                  </a:moveTo>
                  <a:lnTo>
                    <a:pt x="5920931" y="2313437"/>
                  </a:lnTo>
                </a:path>
                <a:path w="6657340" h="4765675">
                  <a:moveTo>
                    <a:pt x="0" y="2385868"/>
                  </a:moveTo>
                  <a:lnTo>
                    <a:pt x="962042" y="2313437"/>
                  </a:lnTo>
                </a:path>
                <a:path w="6657340" h="4765675">
                  <a:moveTo>
                    <a:pt x="3994418" y="2313437"/>
                  </a:moveTo>
                  <a:lnTo>
                    <a:pt x="4127559" y="2322795"/>
                  </a:lnTo>
                  <a:lnTo>
                    <a:pt x="5097786" y="2897637"/>
                  </a:lnTo>
                </a:path>
                <a:path w="6657340" h="4765675">
                  <a:moveTo>
                    <a:pt x="5920931" y="2313437"/>
                  </a:moveTo>
                  <a:lnTo>
                    <a:pt x="5911564" y="2268025"/>
                  </a:lnTo>
                  <a:lnTo>
                    <a:pt x="5633538" y="1754637"/>
                  </a:lnTo>
                </a:path>
                <a:path w="6657340" h="4765675">
                  <a:moveTo>
                    <a:pt x="962042" y="2313437"/>
                  </a:moveTo>
                  <a:lnTo>
                    <a:pt x="2426114" y="2203209"/>
                  </a:lnTo>
                  <a:lnTo>
                    <a:pt x="3994418" y="2313437"/>
                  </a:lnTo>
                </a:path>
                <a:path w="6657340" h="4765675">
                  <a:moveTo>
                    <a:pt x="5633538" y="1754637"/>
                  </a:moveTo>
                  <a:lnTo>
                    <a:pt x="5365308" y="1259337"/>
                  </a:lnTo>
                </a:path>
                <a:path w="6657340" h="4765675">
                  <a:moveTo>
                    <a:pt x="5365308" y="1259337"/>
                  </a:moveTo>
                  <a:lnTo>
                    <a:pt x="5291110" y="1122327"/>
                  </a:lnTo>
                  <a:lnTo>
                    <a:pt x="4708217" y="814837"/>
                  </a:lnTo>
                </a:path>
                <a:path w="6657340" h="4765675">
                  <a:moveTo>
                    <a:pt x="4708217" y="814837"/>
                  </a:moveTo>
                  <a:lnTo>
                    <a:pt x="4041127" y="462931"/>
                  </a:lnTo>
                  <a:lnTo>
                    <a:pt x="3927094" y="433837"/>
                  </a:lnTo>
                </a:path>
                <a:path w="6657340" h="4765675">
                  <a:moveTo>
                    <a:pt x="3927094" y="433837"/>
                  </a:moveTo>
                  <a:lnTo>
                    <a:pt x="2682654" y="116337"/>
                  </a:lnTo>
                </a:path>
                <a:path w="6657340" h="4765675">
                  <a:moveTo>
                    <a:pt x="2488177" y="66719"/>
                  </a:moveTo>
                  <a:lnTo>
                    <a:pt x="2226670" y="0"/>
                  </a:lnTo>
                </a:path>
                <a:path w="6657340" h="4765675">
                  <a:moveTo>
                    <a:pt x="2682654" y="116337"/>
                  </a:moveTo>
                  <a:lnTo>
                    <a:pt x="2650489" y="108130"/>
                  </a:lnTo>
                </a:path>
              </a:pathLst>
            </a:custGeom>
            <a:ln w="40211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458313" y="2267855"/>
              <a:ext cx="6908165" cy="3868420"/>
            </a:xfrm>
            <a:custGeom>
              <a:avLst/>
              <a:gdLst/>
              <a:ahLst/>
              <a:cxnLst/>
              <a:rect l="l" t="t" r="r" b="b"/>
              <a:pathLst>
                <a:path w="6908165" h="3868420">
                  <a:moveTo>
                    <a:pt x="5294439" y="1033777"/>
                  </a:moveTo>
                  <a:lnTo>
                    <a:pt x="2849157" y="1033777"/>
                  </a:lnTo>
                  <a:lnTo>
                    <a:pt x="4297333" y="1711547"/>
                  </a:lnTo>
                  <a:lnTo>
                    <a:pt x="6452136" y="3479822"/>
                  </a:lnTo>
                  <a:lnTo>
                    <a:pt x="6907837" y="3867881"/>
                  </a:lnTo>
                  <a:lnTo>
                    <a:pt x="6873236" y="3831702"/>
                  </a:lnTo>
                  <a:lnTo>
                    <a:pt x="6496533" y="3499036"/>
                  </a:lnTo>
                  <a:lnTo>
                    <a:pt x="5715233" y="1558722"/>
                  </a:lnTo>
                  <a:lnTo>
                    <a:pt x="5294439" y="1033777"/>
                  </a:lnTo>
                  <a:close/>
                </a:path>
                <a:path w="6908165" h="3868420">
                  <a:moveTo>
                    <a:pt x="365051" y="1595732"/>
                  </a:moveTo>
                  <a:lnTo>
                    <a:pt x="299108" y="1621132"/>
                  </a:lnTo>
                  <a:lnTo>
                    <a:pt x="249542" y="1671932"/>
                  </a:lnTo>
                  <a:lnTo>
                    <a:pt x="220829" y="1722732"/>
                  </a:lnTo>
                  <a:lnTo>
                    <a:pt x="215691" y="1760832"/>
                  </a:lnTo>
                  <a:lnTo>
                    <a:pt x="217446" y="1798932"/>
                  </a:lnTo>
                  <a:lnTo>
                    <a:pt x="226651" y="1824332"/>
                  </a:lnTo>
                  <a:lnTo>
                    <a:pt x="243869" y="1862432"/>
                  </a:lnTo>
                  <a:lnTo>
                    <a:pt x="269656" y="1887832"/>
                  </a:lnTo>
                  <a:lnTo>
                    <a:pt x="339834" y="1938632"/>
                  </a:lnTo>
                  <a:lnTo>
                    <a:pt x="365743" y="1964032"/>
                  </a:lnTo>
                  <a:lnTo>
                    <a:pt x="382833" y="1989432"/>
                  </a:lnTo>
                  <a:lnTo>
                    <a:pt x="391633" y="2027532"/>
                  </a:lnTo>
                  <a:lnTo>
                    <a:pt x="391829" y="2034685"/>
                  </a:lnTo>
                  <a:lnTo>
                    <a:pt x="1027533" y="1633832"/>
                  </a:lnTo>
                  <a:lnTo>
                    <a:pt x="522088" y="1633832"/>
                  </a:lnTo>
                  <a:lnTo>
                    <a:pt x="483614" y="1621132"/>
                  </a:lnTo>
                  <a:lnTo>
                    <a:pt x="442895" y="1621132"/>
                  </a:lnTo>
                  <a:lnTo>
                    <a:pt x="402765" y="1608432"/>
                  </a:lnTo>
                  <a:lnTo>
                    <a:pt x="365051" y="1595732"/>
                  </a:lnTo>
                  <a:close/>
                </a:path>
                <a:path w="6908165" h="3868420">
                  <a:moveTo>
                    <a:pt x="734540" y="1036932"/>
                  </a:moveTo>
                  <a:lnTo>
                    <a:pt x="662138" y="1036932"/>
                  </a:lnTo>
                  <a:lnTo>
                    <a:pt x="629438" y="1049632"/>
                  </a:lnTo>
                  <a:lnTo>
                    <a:pt x="574562" y="1087732"/>
                  </a:lnTo>
                  <a:lnTo>
                    <a:pt x="538414" y="1138532"/>
                  </a:lnTo>
                  <a:lnTo>
                    <a:pt x="529125" y="1176632"/>
                  </a:lnTo>
                  <a:lnTo>
                    <a:pt x="526631" y="1202032"/>
                  </a:lnTo>
                  <a:lnTo>
                    <a:pt x="531637" y="1240132"/>
                  </a:lnTo>
                  <a:lnTo>
                    <a:pt x="544848" y="1278232"/>
                  </a:lnTo>
                  <a:lnTo>
                    <a:pt x="566968" y="1303632"/>
                  </a:lnTo>
                  <a:lnTo>
                    <a:pt x="630719" y="1354432"/>
                  </a:lnTo>
                  <a:lnTo>
                    <a:pt x="652857" y="1392532"/>
                  </a:lnTo>
                  <a:lnTo>
                    <a:pt x="665812" y="1430632"/>
                  </a:lnTo>
                  <a:lnTo>
                    <a:pt x="670275" y="1456032"/>
                  </a:lnTo>
                  <a:lnTo>
                    <a:pt x="666943" y="1494132"/>
                  </a:lnTo>
                  <a:lnTo>
                    <a:pt x="656508" y="1532232"/>
                  </a:lnTo>
                  <a:lnTo>
                    <a:pt x="617107" y="1583032"/>
                  </a:lnTo>
                  <a:lnTo>
                    <a:pt x="557625" y="1621132"/>
                  </a:lnTo>
                  <a:lnTo>
                    <a:pt x="522088" y="1633832"/>
                  </a:lnTo>
                  <a:lnTo>
                    <a:pt x="1027533" y="1633832"/>
                  </a:lnTo>
                  <a:lnTo>
                    <a:pt x="1450691" y="1367002"/>
                  </a:lnTo>
                  <a:lnTo>
                    <a:pt x="2676022" y="1075032"/>
                  </a:lnTo>
                  <a:lnTo>
                    <a:pt x="811719" y="1075032"/>
                  </a:lnTo>
                  <a:lnTo>
                    <a:pt x="772832" y="1062332"/>
                  </a:lnTo>
                  <a:lnTo>
                    <a:pt x="734540" y="1036932"/>
                  </a:lnTo>
                  <a:close/>
                </a:path>
                <a:path w="6908165" h="3868420">
                  <a:moveTo>
                    <a:pt x="1063042" y="503532"/>
                  </a:moveTo>
                  <a:lnTo>
                    <a:pt x="998097" y="528932"/>
                  </a:lnTo>
                  <a:lnTo>
                    <a:pt x="946112" y="567032"/>
                  </a:lnTo>
                  <a:lnTo>
                    <a:pt x="913789" y="630532"/>
                  </a:lnTo>
                  <a:lnTo>
                    <a:pt x="907095" y="668632"/>
                  </a:lnTo>
                  <a:lnTo>
                    <a:pt x="907830" y="694032"/>
                  </a:lnTo>
                  <a:lnTo>
                    <a:pt x="916831" y="732132"/>
                  </a:lnTo>
                  <a:lnTo>
                    <a:pt x="934936" y="770232"/>
                  </a:lnTo>
                  <a:lnTo>
                    <a:pt x="991257" y="821032"/>
                  </a:lnTo>
                  <a:lnTo>
                    <a:pt x="1009273" y="859132"/>
                  </a:lnTo>
                  <a:lnTo>
                    <a:pt x="1017880" y="897232"/>
                  </a:lnTo>
                  <a:lnTo>
                    <a:pt x="1017925" y="935332"/>
                  </a:lnTo>
                  <a:lnTo>
                    <a:pt x="1010255" y="960732"/>
                  </a:lnTo>
                  <a:lnTo>
                    <a:pt x="995717" y="998832"/>
                  </a:lnTo>
                  <a:lnTo>
                    <a:pt x="949428" y="1049632"/>
                  </a:lnTo>
                  <a:lnTo>
                    <a:pt x="885836" y="1075032"/>
                  </a:lnTo>
                  <a:lnTo>
                    <a:pt x="2676022" y="1075032"/>
                  </a:lnTo>
                  <a:lnTo>
                    <a:pt x="2849157" y="1033777"/>
                  </a:lnTo>
                  <a:lnTo>
                    <a:pt x="5294439" y="1033777"/>
                  </a:lnTo>
                  <a:lnTo>
                    <a:pt x="4930478" y="579732"/>
                  </a:lnTo>
                  <a:lnTo>
                    <a:pt x="1243340" y="579732"/>
                  </a:lnTo>
                  <a:lnTo>
                    <a:pt x="1206526" y="567032"/>
                  </a:lnTo>
                  <a:lnTo>
                    <a:pt x="1170098" y="541632"/>
                  </a:lnTo>
                  <a:lnTo>
                    <a:pt x="1063042" y="503532"/>
                  </a:lnTo>
                  <a:close/>
                </a:path>
                <a:path w="6908165" h="3868420">
                  <a:moveTo>
                    <a:pt x="1526674" y="33632"/>
                  </a:moveTo>
                  <a:lnTo>
                    <a:pt x="1492554" y="33632"/>
                  </a:lnTo>
                  <a:lnTo>
                    <a:pt x="1459927" y="46332"/>
                  </a:lnTo>
                  <a:lnTo>
                    <a:pt x="1402983" y="84432"/>
                  </a:lnTo>
                  <a:lnTo>
                    <a:pt x="1363509" y="135232"/>
                  </a:lnTo>
                  <a:lnTo>
                    <a:pt x="1352719" y="173332"/>
                  </a:lnTo>
                  <a:lnTo>
                    <a:pt x="1349170" y="198732"/>
                  </a:lnTo>
                  <a:lnTo>
                    <a:pt x="1353822" y="236832"/>
                  </a:lnTo>
                  <a:lnTo>
                    <a:pt x="1367631" y="274932"/>
                  </a:lnTo>
                  <a:lnTo>
                    <a:pt x="1391557" y="313032"/>
                  </a:lnTo>
                  <a:lnTo>
                    <a:pt x="1415619" y="338432"/>
                  </a:lnTo>
                  <a:lnTo>
                    <a:pt x="1429214" y="376532"/>
                  </a:lnTo>
                  <a:lnTo>
                    <a:pt x="1433329" y="414632"/>
                  </a:lnTo>
                  <a:lnTo>
                    <a:pt x="1428950" y="452732"/>
                  </a:lnTo>
                  <a:lnTo>
                    <a:pt x="1398657" y="516232"/>
                  </a:lnTo>
                  <a:lnTo>
                    <a:pt x="1346227" y="554332"/>
                  </a:lnTo>
                  <a:lnTo>
                    <a:pt x="1314177" y="579732"/>
                  </a:lnTo>
                  <a:lnTo>
                    <a:pt x="4930478" y="579732"/>
                  </a:lnTo>
                  <a:lnTo>
                    <a:pt x="4900312" y="542099"/>
                  </a:lnTo>
                  <a:lnTo>
                    <a:pt x="3612652" y="135232"/>
                  </a:lnTo>
                  <a:lnTo>
                    <a:pt x="1696920" y="135232"/>
                  </a:lnTo>
                  <a:lnTo>
                    <a:pt x="1661814" y="109832"/>
                  </a:lnTo>
                  <a:lnTo>
                    <a:pt x="1628408" y="84432"/>
                  </a:lnTo>
                  <a:lnTo>
                    <a:pt x="1595559" y="59032"/>
                  </a:lnTo>
                  <a:lnTo>
                    <a:pt x="1526674" y="33632"/>
                  </a:lnTo>
                  <a:close/>
                </a:path>
                <a:path w="6908165" h="3868420">
                  <a:moveTo>
                    <a:pt x="1904143" y="0"/>
                  </a:moveTo>
                  <a:lnTo>
                    <a:pt x="1881052" y="59032"/>
                  </a:lnTo>
                  <a:lnTo>
                    <a:pt x="1832127" y="109832"/>
                  </a:lnTo>
                  <a:lnTo>
                    <a:pt x="1767788" y="135232"/>
                  </a:lnTo>
                  <a:lnTo>
                    <a:pt x="3612652" y="135232"/>
                  </a:lnTo>
                  <a:lnTo>
                    <a:pt x="3552730" y="116298"/>
                  </a:lnTo>
                  <a:lnTo>
                    <a:pt x="1904143" y="0"/>
                  </a:lnTo>
                  <a:close/>
                </a:path>
                <a:path w="6908165" h="3868420">
                  <a:moveTo>
                    <a:pt x="121205" y="2205332"/>
                  </a:moveTo>
                  <a:lnTo>
                    <a:pt x="106419" y="2205332"/>
                  </a:lnTo>
                  <a:lnTo>
                    <a:pt x="72768" y="2218032"/>
                  </a:lnTo>
                  <a:lnTo>
                    <a:pt x="43557" y="2230732"/>
                  </a:lnTo>
                  <a:lnTo>
                    <a:pt x="19193" y="2256132"/>
                  </a:lnTo>
                  <a:lnTo>
                    <a:pt x="80" y="2281532"/>
                  </a:lnTo>
                  <a:lnTo>
                    <a:pt x="0" y="2281760"/>
                  </a:lnTo>
                  <a:lnTo>
                    <a:pt x="121205" y="2205332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458313" y="2267855"/>
              <a:ext cx="6908165" cy="3868420"/>
            </a:xfrm>
            <a:custGeom>
              <a:avLst/>
              <a:gdLst/>
              <a:ahLst/>
              <a:cxnLst/>
              <a:rect l="l" t="t" r="r" b="b"/>
              <a:pathLst>
                <a:path w="6908165" h="3868420">
                  <a:moveTo>
                    <a:pt x="6819707" y="3792832"/>
                  </a:moveTo>
                  <a:lnTo>
                    <a:pt x="6907837" y="3867881"/>
                  </a:lnTo>
                  <a:lnTo>
                    <a:pt x="6873236" y="3831702"/>
                  </a:lnTo>
                  <a:lnTo>
                    <a:pt x="6829353" y="3792832"/>
                  </a:lnTo>
                </a:path>
                <a:path w="6908165" h="3868420">
                  <a:moveTo>
                    <a:pt x="6496533" y="3499036"/>
                  </a:moveTo>
                  <a:lnTo>
                    <a:pt x="6486988" y="3475332"/>
                  </a:lnTo>
                </a:path>
                <a:path w="6908165" h="3868420">
                  <a:moveTo>
                    <a:pt x="6446664" y="3475332"/>
                  </a:moveTo>
                  <a:lnTo>
                    <a:pt x="6452136" y="3479822"/>
                  </a:lnTo>
                  <a:lnTo>
                    <a:pt x="6819707" y="3792832"/>
                  </a:lnTo>
                </a:path>
                <a:path w="6908165" h="3868420">
                  <a:moveTo>
                    <a:pt x="6829353" y="3792832"/>
                  </a:moveTo>
                  <a:lnTo>
                    <a:pt x="6639184" y="3624386"/>
                  </a:lnTo>
                  <a:lnTo>
                    <a:pt x="6496533" y="3499036"/>
                  </a:lnTo>
                </a:path>
                <a:path w="6908165" h="3868420">
                  <a:moveTo>
                    <a:pt x="6486988" y="3475332"/>
                  </a:moveTo>
                  <a:lnTo>
                    <a:pt x="6226181" y="2827632"/>
                  </a:lnTo>
                </a:path>
                <a:path w="6908165" h="3868420">
                  <a:moveTo>
                    <a:pt x="5657383" y="2827632"/>
                  </a:moveTo>
                  <a:lnTo>
                    <a:pt x="6446664" y="3475332"/>
                  </a:lnTo>
                </a:path>
                <a:path w="6908165" h="3868420">
                  <a:moveTo>
                    <a:pt x="6226181" y="2827632"/>
                  </a:moveTo>
                  <a:lnTo>
                    <a:pt x="5980715" y="2218032"/>
                  </a:lnTo>
                </a:path>
                <a:path w="6908165" h="3868420">
                  <a:moveTo>
                    <a:pt x="0" y="2281760"/>
                  </a:moveTo>
                  <a:lnTo>
                    <a:pt x="121205" y="2205332"/>
                  </a:lnTo>
                </a:path>
                <a:path w="6908165" h="3868420">
                  <a:moveTo>
                    <a:pt x="4914530" y="2218032"/>
                  </a:moveTo>
                  <a:lnTo>
                    <a:pt x="5657383" y="2827632"/>
                  </a:lnTo>
                </a:path>
                <a:path w="6908165" h="3868420">
                  <a:moveTo>
                    <a:pt x="5980715" y="2218032"/>
                  </a:moveTo>
                  <a:lnTo>
                    <a:pt x="5745477" y="1633832"/>
                  </a:lnTo>
                </a:path>
                <a:path w="6908165" h="3868420">
                  <a:moveTo>
                    <a:pt x="391829" y="2034685"/>
                  </a:moveTo>
                  <a:lnTo>
                    <a:pt x="1027533" y="1633832"/>
                  </a:lnTo>
                </a:path>
                <a:path w="6908165" h="3868420">
                  <a:moveTo>
                    <a:pt x="4131280" y="1633832"/>
                  </a:moveTo>
                  <a:lnTo>
                    <a:pt x="4297333" y="1711547"/>
                  </a:lnTo>
                  <a:lnTo>
                    <a:pt x="4914530" y="2218032"/>
                  </a:lnTo>
                </a:path>
                <a:path w="6908165" h="3868420">
                  <a:moveTo>
                    <a:pt x="5745477" y="1633832"/>
                  </a:moveTo>
                  <a:lnTo>
                    <a:pt x="5715233" y="1558722"/>
                  </a:lnTo>
                  <a:lnTo>
                    <a:pt x="5327509" y="1075032"/>
                  </a:lnTo>
                </a:path>
                <a:path w="6908165" h="3868420">
                  <a:moveTo>
                    <a:pt x="1027533" y="1633832"/>
                  </a:moveTo>
                  <a:lnTo>
                    <a:pt x="1450691" y="1367002"/>
                  </a:lnTo>
                  <a:lnTo>
                    <a:pt x="2676022" y="1075032"/>
                  </a:lnTo>
                </a:path>
                <a:path w="6908165" h="3868420">
                  <a:moveTo>
                    <a:pt x="2937304" y="1075032"/>
                  </a:moveTo>
                  <a:lnTo>
                    <a:pt x="4131280" y="1633832"/>
                  </a:lnTo>
                </a:path>
                <a:path w="6908165" h="3868420">
                  <a:moveTo>
                    <a:pt x="5327509" y="1075032"/>
                  </a:moveTo>
                  <a:lnTo>
                    <a:pt x="4930478" y="579732"/>
                  </a:lnTo>
                </a:path>
                <a:path w="6908165" h="3868420">
                  <a:moveTo>
                    <a:pt x="2676022" y="1075032"/>
                  </a:moveTo>
                  <a:lnTo>
                    <a:pt x="2849157" y="1033777"/>
                  </a:lnTo>
                  <a:lnTo>
                    <a:pt x="2937304" y="1075032"/>
                  </a:lnTo>
                </a:path>
                <a:path w="6908165" h="3868420">
                  <a:moveTo>
                    <a:pt x="4930478" y="579732"/>
                  </a:moveTo>
                  <a:lnTo>
                    <a:pt x="4900312" y="542099"/>
                  </a:lnTo>
                  <a:lnTo>
                    <a:pt x="3612652" y="135232"/>
                  </a:lnTo>
                </a:path>
                <a:path w="6908165" h="3868420">
                  <a:moveTo>
                    <a:pt x="3612652" y="135232"/>
                  </a:moveTo>
                  <a:lnTo>
                    <a:pt x="3552730" y="116298"/>
                  </a:lnTo>
                  <a:lnTo>
                    <a:pt x="1904143" y="0"/>
                  </a:lnTo>
                </a:path>
              </a:pathLst>
            </a:custGeom>
            <a:ln w="40211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437338" y="2765857"/>
              <a:ext cx="7031990" cy="3466465"/>
            </a:xfrm>
            <a:custGeom>
              <a:avLst/>
              <a:gdLst/>
              <a:ahLst/>
              <a:cxnLst/>
              <a:rect l="l" t="t" r="r" b="b"/>
              <a:pathLst>
                <a:path w="7031990" h="3466465">
                  <a:moveTo>
                    <a:pt x="4756374" y="635844"/>
                  </a:moveTo>
                  <a:lnTo>
                    <a:pt x="2915745" y="635844"/>
                  </a:lnTo>
                  <a:lnTo>
                    <a:pt x="4400214" y="1312102"/>
                  </a:lnTo>
                  <a:lnTo>
                    <a:pt x="6583369" y="3085367"/>
                  </a:lnTo>
                  <a:lnTo>
                    <a:pt x="7031674" y="3466394"/>
                  </a:lnTo>
                  <a:lnTo>
                    <a:pt x="6569967" y="3071964"/>
                  </a:lnTo>
                  <a:lnTo>
                    <a:pt x="5549131" y="1385109"/>
                  </a:lnTo>
                  <a:lnTo>
                    <a:pt x="4756374" y="635844"/>
                  </a:lnTo>
                  <a:close/>
                </a:path>
                <a:path w="7031990" h="3466465">
                  <a:moveTo>
                    <a:pt x="386026" y="1097730"/>
                  </a:moveTo>
                  <a:lnTo>
                    <a:pt x="320083" y="1123130"/>
                  </a:lnTo>
                  <a:lnTo>
                    <a:pt x="270517" y="1173930"/>
                  </a:lnTo>
                  <a:lnTo>
                    <a:pt x="241804" y="1224730"/>
                  </a:lnTo>
                  <a:lnTo>
                    <a:pt x="236666" y="1262830"/>
                  </a:lnTo>
                  <a:lnTo>
                    <a:pt x="238420" y="1300930"/>
                  </a:lnTo>
                  <a:lnTo>
                    <a:pt x="247626" y="1326330"/>
                  </a:lnTo>
                  <a:lnTo>
                    <a:pt x="264843" y="1364430"/>
                  </a:lnTo>
                  <a:lnTo>
                    <a:pt x="290631" y="1389830"/>
                  </a:lnTo>
                  <a:lnTo>
                    <a:pt x="360809" y="1440630"/>
                  </a:lnTo>
                  <a:lnTo>
                    <a:pt x="386718" y="1466030"/>
                  </a:lnTo>
                  <a:lnTo>
                    <a:pt x="403807" y="1491430"/>
                  </a:lnTo>
                  <a:lnTo>
                    <a:pt x="412608" y="1529530"/>
                  </a:lnTo>
                  <a:lnTo>
                    <a:pt x="413651" y="1567630"/>
                  </a:lnTo>
                  <a:lnTo>
                    <a:pt x="407466" y="1593030"/>
                  </a:lnTo>
                  <a:lnTo>
                    <a:pt x="400473" y="1613715"/>
                  </a:lnTo>
                  <a:lnTo>
                    <a:pt x="1191009" y="1135830"/>
                  </a:lnTo>
                  <a:lnTo>
                    <a:pt x="543063" y="1135830"/>
                  </a:lnTo>
                  <a:lnTo>
                    <a:pt x="504588" y="1123130"/>
                  </a:lnTo>
                  <a:lnTo>
                    <a:pt x="463870" y="1123130"/>
                  </a:lnTo>
                  <a:lnTo>
                    <a:pt x="423740" y="1110430"/>
                  </a:lnTo>
                  <a:lnTo>
                    <a:pt x="386026" y="1097730"/>
                  </a:lnTo>
                  <a:close/>
                </a:path>
                <a:path w="7031990" h="3466465">
                  <a:moveTo>
                    <a:pt x="755515" y="538930"/>
                  </a:moveTo>
                  <a:lnTo>
                    <a:pt x="683113" y="538930"/>
                  </a:lnTo>
                  <a:lnTo>
                    <a:pt x="650413" y="551630"/>
                  </a:lnTo>
                  <a:lnTo>
                    <a:pt x="595537" y="589730"/>
                  </a:lnTo>
                  <a:lnTo>
                    <a:pt x="559389" y="640530"/>
                  </a:lnTo>
                  <a:lnTo>
                    <a:pt x="550099" y="678630"/>
                  </a:lnTo>
                  <a:lnTo>
                    <a:pt x="547606" y="704030"/>
                  </a:lnTo>
                  <a:lnTo>
                    <a:pt x="552612" y="742130"/>
                  </a:lnTo>
                  <a:lnTo>
                    <a:pt x="565823" y="780230"/>
                  </a:lnTo>
                  <a:lnTo>
                    <a:pt x="587943" y="805630"/>
                  </a:lnTo>
                  <a:lnTo>
                    <a:pt x="651694" y="856430"/>
                  </a:lnTo>
                  <a:lnTo>
                    <a:pt x="673832" y="894530"/>
                  </a:lnTo>
                  <a:lnTo>
                    <a:pt x="686786" y="932630"/>
                  </a:lnTo>
                  <a:lnTo>
                    <a:pt x="691250" y="958030"/>
                  </a:lnTo>
                  <a:lnTo>
                    <a:pt x="687918" y="996130"/>
                  </a:lnTo>
                  <a:lnTo>
                    <a:pt x="677483" y="1034230"/>
                  </a:lnTo>
                  <a:lnTo>
                    <a:pt x="638082" y="1085030"/>
                  </a:lnTo>
                  <a:lnTo>
                    <a:pt x="578600" y="1123130"/>
                  </a:lnTo>
                  <a:lnTo>
                    <a:pt x="543063" y="1135830"/>
                  </a:lnTo>
                  <a:lnTo>
                    <a:pt x="1191009" y="1135830"/>
                  </a:lnTo>
                  <a:lnTo>
                    <a:pt x="1448887" y="979940"/>
                  </a:lnTo>
                  <a:lnTo>
                    <a:pt x="2915745" y="635844"/>
                  </a:lnTo>
                  <a:lnTo>
                    <a:pt x="4756374" y="635844"/>
                  </a:lnTo>
                  <a:lnTo>
                    <a:pt x="4694145" y="577030"/>
                  </a:lnTo>
                  <a:lnTo>
                    <a:pt x="832694" y="577030"/>
                  </a:lnTo>
                  <a:lnTo>
                    <a:pt x="793807" y="564330"/>
                  </a:lnTo>
                  <a:lnTo>
                    <a:pt x="755515" y="538930"/>
                  </a:lnTo>
                  <a:close/>
                </a:path>
                <a:path w="7031990" h="3466465">
                  <a:moveTo>
                    <a:pt x="1084017" y="5530"/>
                  </a:moveTo>
                  <a:lnTo>
                    <a:pt x="1019072" y="30930"/>
                  </a:lnTo>
                  <a:lnTo>
                    <a:pt x="967087" y="69030"/>
                  </a:lnTo>
                  <a:lnTo>
                    <a:pt x="934764" y="132530"/>
                  </a:lnTo>
                  <a:lnTo>
                    <a:pt x="928070" y="170630"/>
                  </a:lnTo>
                  <a:lnTo>
                    <a:pt x="928805" y="196030"/>
                  </a:lnTo>
                  <a:lnTo>
                    <a:pt x="937806" y="234130"/>
                  </a:lnTo>
                  <a:lnTo>
                    <a:pt x="955911" y="272230"/>
                  </a:lnTo>
                  <a:lnTo>
                    <a:pt x="1012232" y="323030"/>
                  </a:lnTo>
                  <a:lnTo>
                    <a:pt x="1030248" y="361130"/>
                  </a:lnTo>
                  <a:lnTo>
                    <a:pt x="1038855" y="399230"/>
                  </a:lnTo>
                  <a:lnTo>
                    <a:pt x="1038900" y="437330"/>
                  </a:lnTo>
                  <a:lnTo>
                    <a:pt x="1031229" y="462730"/>
                  </a:lnTo>
                  <a:lnTo>
                    <a:pt x="1016692" y="500830"/>
                  </a:lnTo>
                  <a:lnTo>
                    <a:pt x="970402" y="551630"/>
                  </a:lnTo>
                  <a:lnTo>
                    <a:pt x="906810" y="577030"/>
                  </a:lnTo>
                  <a:lnTo>
                    <a:pt x="4694145" y="577030"/>
                  </a:lnTo>
                  <a:lnTo>
                    <a:pt x="4611204" y="498639"/>
                  </a:lnTo>
                  <a:lnTo>
                    <a:pt x="3218305" y="120787"/>
                  </a:lnTo>
                  <a:lnTo>
                    <a:pt x="2639542" y="81730"/>
                  </a:lnTo>
                  <a:lnTo>
                    <a:pt x="1264315" y="81730"/>
                  </a:lnTo>
                  <a:lnTo>
                    <a:pt x="1227501" y="69030"/>
                  </a:lnTo>
                  <a:lnTo>
                    <a:pt x="1191073" y="43630"/>
                  </a:lnTo>
                  <a:lnTo>
                    <a:pt x="1084017" y="5530"/>
                  </a:lnTo>
                  <a:close/>
                </a:path>
                <a:path w="7031990" h="3466465">
                  <a:moveTo>
                    <a:pt x="1428439" y="0"/>
                  </a:moveTo>
                  <a:lnTo>
                    <a:pt x="1419632" y="18230"/>
                  </a:lnTo>
                  <a:lnTo>
                    <a:pt x="1395690" y="43630"/>
                  </a:lnTo>
                  <a:lnTo>
                    <a:pt x="1367202" y="56330"/>
                  </a:lnTo>
                  <a:lnTo>
                    <a:pt x="1335152" y="81730"/>
                  </a:lnTo>
                  <a:lnTo>
                    <a:pt x="2639542" y="81730"/>
                  </a:lnTo>
                  <a:lnTo>
                    <a:pt x="1428439" y="0"/>
                  </a:lnTo>
                  <a:close/>
                </a:path>
                <a:path w="7031990" h="3466465">
                  <a:moveTo>
                    <a:pt x="206390" y="1707330"/>
                  </a:moveTo>
                  <a:lnTo>
                    <a:pt x="127394" y="1707330"/>
                  </a:lnTo>
                  <a:lnTo>
                    <a:pt x="93743" y="1720030"/>
                  </a:lnTo>
                  <a:lnTo>
                    <a:pt x="40167" y="1758130"/>
                  </a:lnTo>
                  <a:lnTo>
                    <a:pt x="7601" y="1821630"/>
                  </a:lnTo>
                  <a:lnTo>
                    <a:pt x="0" y="1855804"/>
                  </a:lnTo>
                  <a:lnTo>
                    <a:pt x="232516" y="1715246"/>
                  </a:lnTo>
                  <a:lnTo>
                    <a:pt x="206390" y="170733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437339" y="2847587"/>
              <a:ext cx="7031990" cy="3385185"/>
            </a:xfrm>
            <a:custGeom>
              <a:avLst/>
              <a:gdLst/>
              <a:ahLst/>
              <a:cxnLst/>
              <a:rect l="l" t="t" r="r" b="b"/>
              <a:pathLst>
                <a:path w="7031990" h="3385185">
                  <a:moveTo>
                    <a:pt x="6829793" y="3213100"/>
                  </a:moveTo>
                  <a:lnTo>
                    <a:pt x="7031630" y="3384664"/>
                  </a:lnTo>
                  <a:lnTo>
                    <a:pt x="6976983" y="3337488"/>
                  </a:lnTo>
                  <a:lnTo>
                    <a:pt x="6831229" y="3213100"/>
                  </a:lnTo>
                </a:path>
                <a:path w="7031990" h="3385185">
                  <a:moveTo>
                    <a:pt x="6569967" y="2990234"/>
                  </a:moveTo>
                  <a:lnTo>
                    <a:pt x="6512697" y="2895600"/>
                  </a:lnTo>
                </a:path>
                <a:path w="7031990" h="3385185">
                  <a:moveTo>
                    <a:pt x="6450360" y="2895600"/>
                  </a:moveTo>
                  <a:lnTo>
                    <a:pt x="6583369" y="3003637"/>
                  </a:lnTo>
                  <a:lnTo>
                    <a:pt x="6829793" y="3213100"/>
                  </a:lnTo>
                </a:path>
                <a:path w="7031990" h="3385185">
                  <a:moveTo>
                    <a:pt x="6831229" y="3213100"/>
                  </a:moveTo>
                  <a:lnTo>
                    <a:pt x="6722179" y="3120035"/>
                  </a:lnTo>
                  <a:lnTo>
                    <a:pt x="6569967" y="2990234"/>
                  </a:lnTo>
                </a:path>
                <a:path w="7031990" h="3385185">
                  <a:moveTo>
                    <a:pt x="6512697" y="2895600"/>
                  </a:moveTo>
                  <a:lnTo>
                    <a:pt x="6120727" y="2247900"/>
                  </a:lnTo>
                </a:path>
                <a:path w="7031990" h="3385185">
                  <a:moveTo>
                    <a:pt x="5652944" y="2247900"/>
                  </a:moveTo>
                  <a:lnTo>
                    <a:pt x="6450360" y="2895600"/>
                  </a:lnTo>
                </a:path>
                <a:path w="7031990" h="3385185">
                  <a:moveTo>
                    <a:pt x="6120727" y="2247900"/>
                  </a:moveTo>
                  <a:lnTo>
                    <a:pt x="5751815" y="1638300"/>
                  </a:lnTo>
                </a:path>
                <a:path w="7031990" h="3385185">
                  <a:moveTo>
                    <a:pt x="0" y="1774074"/>
                  </a:moveTo>
                  <a:lnTo>
                    <a:pt x="232517" y="1633516"/>
                  </a:lnTo>
                </a:path>
                <a:path w="7031990" h="3385185">
                  <a:moveTo>
                    <a:pt x="4902434" y="1638300"/>
                  </a:moveTo>
                  <a:lnTo>
                    <a:pt x="5652944" y="2247900"/>
                  </a:lnTo>
                </a:path>
                <a:path w="7031990" h="3385185">
                  <a:moveTo>
                    <a:pt x="5751815" y="1638300"/>
                  </a:moveTo>
                  <a:lnTo>
                    <a:pt x="5549131" y="1303379"/>
                  </a:lnTo>
                  <a:lnTo>
                    <a:pt x="5285381" y="1054100"/>
                  </a:lnTo>
                </a:path>
                <a:path w="7031990" h="3385185">
                  <a:moveTo>
                    <a:pt x="400473" y="1531985"/>
                  </a:moveTo>
                  <a:lnTo>
                    <a:pt x="1191009" y="1054100"/>
                  </a:lnTo>
                </a:path>
                <a:path w="7031990" h="3385185">
                  <a:moveTo>
                    <a:pt x="4013275" y="1054100"/>
                  </a:moveTo>
                  <a:lnTo>
                    <a:pt x="4400214" y="1230372"/>
                  </a:lnTo>
                  <a:lnTo>
                    <a:pt x="4902434" y="1638300"/>
                  </a:lnTo>
                </a:path>
                <a:path w="7031990" h="3385185">
                  <a:moveTo>
                    <a:pt x="5285381" y="1054100"/>
                  </a:moveTo>
                  <a:lnTo>
                    <a:pt x="4694145" y="495300"/>
                  </a:lnTo>
                </a:path>
                <a:path w="7031990" h="3385185">
                  <a:moveTo>
                    <a:pt x="1191009" y="1054100"/>
                  </a:moveTo>
                  <a:lnTo>
                    <a:pt x="1448887" y="898210"/>
                  </a:lnTo>
                  <a:lnTo>
                    <a:pt x="2915745" y="554114"/>
                  </a:lnTo>
                  <a:lnTo>
                    <a:pt x="4013275" y="1054100"/>
                  </a:lnTo>
                </a:path>
                <a:path w="7031990" h="3385185">
                  <a:moveTo>
                    <a:pt x="4694145" y="495300"/>
                  </a:moveTo>
                  <a:lnTo>
                    <a:pt x="4611204" y="416909"/>
                  </a:lnTo>
                  <a:lnTo>
                    <a:pt x="3218305" y="39057"/>
                  </a:lnTo>
                  <a:lnTo>
                    <a:pt x="2639542" y="0"/>
                  </a:lnTo>
                </a:path>
              </a:pathLst>
            </a:custGeom>
            <a:ln w="40211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43759" y="885159"/>
              <a:ext cx="9480447" cy="1044350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22977" y="2445382"/>
            <a:ext cx="8998585" cy="153352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900" spc="-470">
                <a:solidFill>
                  <a:srgbClr val="FC221C"/>
                </a:solidFill>
              </a:rPr>
              <a:t>To</a:t>
            </a:r>
            <a:r>
              <a:rPr dirty="0" sz="9900" spc="-690">
                <a:solidFill>
                  <a:srgbClr val="FC221C"/>
                </a:solidFill>
              </a:rPr>
              <a:t> </a:t>
            </a:r>
            <a:r>
              <a:rPr dirty="0" sz="9900" spc="-850">
                <a:solidFill>
                  <a:srgbClr val="FC221C"/>
                </a:solidFill>
              </a:rPr>
              <a:t>be</a:t>
            </a:r>
            <a:r>
              <a:rPr dirty="0" sz="9900" spc="-690">
                <a:solidFill>
                  <a:srgbClr val="FC221C"/>
                </a:solidFill>
              </a:rPr>
              <a:t> </a:t>
            </a:r>
            <a:r>
              <a:rPr dirty="0" sz="9900" spc="-1360">
                <a:solidFill>
                  <a:srgbClr val="FC221C"/>
                </a:solidFill>
              </a:rPr>
              <a:t>continued…</a:t>
            </a:r>
            <a:endParaRPr sz="9900"/>
          </a:p>
        </p:txBody>
      </p:sp>
      <p:sp>
        <p:nvSpPr>
          <p:cNvPr id="13" name="object 13" descr=""/>
          <p:cNvSpPr txBox="1"/>
          <p:nvPr/>
        </p:nvSpPr>
        <p:spPr>
          <a:xfrm>
            <a:off x="1022977" y="4784954"/>
            <a:ext cx="8849360" cy="524319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00">
                <a:solidFill>
                  <a:srgbClr val="46100C"/>
                </a:solidFill>
                <a:latin typeface="Gill Sans MT"/>
                <a:cs typeface="Gill Sans MT"/>
              </a:rPr>
              <a:t>There</a:t>
            </a:r>
            <a:r>
              <a:rPr dirty="0" sz="3700" spc="-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65">
                <a:solidFill>
                  <a:srgbClr val="46100C"/>
                </a:solidFill>
                <a:latin typeface="Gill Sans MT"/>
                <a:cs typeface="Gill Sans MT"/>
              </a:rPr>
              <a:t>is</a:t>
            </a:r>
            <a:r>
              <a:rPr dirty="0" sz="3700" spc="-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00">
                <a:solidFill>
                  <a:srgbClr val="46100C"/>
                </a:solidFill>
                <a:latin typeface="Gill Sans MT"/>
                <a:cs typeface="Gill Sans MT"/>
              </a:rPr>
              <a:t>so</a:t>
            </a:r>
            <a:r>
              <a:rPr dirty="0" sz="3700" spc="-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00">
                <a:solidFill>
                  <a:srgbClr val="46100C"/>
                </a:solidFill>
                <a:latin typeface="Gill Sans MT"/>
                <a:cs typeface="Gill Sans MT"/>
              </a:rPr>
              <a:t>much</a:t>
            </a:r>
            <a:r>
              <a:rPr dirty="0" sz="3700" spc="-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>
                <a:solidFill>
                  <a:srgbClr val="46100C"/>
                </a:solidFill>
                <a:latin typeface="Gill Sans MT"/>
                <a:cs typeface="Gill Sans MT"/>
              </a:rPr>
              <a:t>more</a:t>
            </a:r>
            <a:r>
              <a:rPr dirty="0" sz="3700" spc="-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>
                <a:solidFill>
                  <a:srgbClr val="46100C"/>
                </a:solidFill>
                <a:latin typeface="Gill Sans MT"/>
                <a:cs typeface="Gill Sans MT"/>
              </a:rPr>
              <a:t>I'd</a:t>
            </a:r>
            <a:r>
              <a:rPr dirty="0" sz="3700" spc="-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50">
                <a:solidFill>
                  <a:srgbClr val="46100C"/>
                </a:solidFill>
                <a:latin typeface="Gill Sans MT"/>
                <a:cs typeface="Gill Sans MT"/>
              </a:rPr>
              <a:t>love</a:t>
            </a:r>
            <a:r>
              <a:rPr dirty="0" sz="3700" spc="-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-25">
                <a:solidFill>
                  <a:srgbClr val="46100C"/>
                </a:solidFill>
                <a:latin typeface="Gill Sans MT"/>
                <a:cs typeface="Gill Sans MT"/>
              </a:rPr>
              <a:t>to</a:t>
            </a:r>
            <a:endParaRPr sz="37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3700" spc="-100" b="1">
                <a:solidFill>
                  <a:srgbClr val="46100C"/>
                </a:solidFill>
                <a:latin typeface="Arial"/>
                <a:cs typeface="Arial"/>
              </a:rPr>
              <a:t>share</a:t>
            </a:r>
            <a:r>
              <a:rPr dirty="0" sz="3700" spc="-11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46100C"/>
                </a:solidFill>
                <a:latin typeface="Arial"/>
                <a:cs typeface="Arial"/>
              </a:rPr>
              <a:t>with</a:t>
            </a:r>
            <a:r>
              <a:rPr dirty="0" sz="3700" spc="-10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700" spc="-75" b="1">
                <a:solidFill>
                  <a:srgbClr val="46100C"/>
                </a:solidFill>
                <a:latin typeface="Arial"/>
                <a:cs typeface="Arial"/>
              </a:rPr>
              <a:t>you</a:t>
            </a:r>
            <a:r>
              <a:rPr dirty="0" sz="3700" spc="-10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700" b="1">
                <a:solidFill>
                  <a:srgbClr val="46100C"/>
                </a:solidFill>
                <a:latin typeface="Arial"/>
                <a:cs typeface="Arial"/>
              </a:rPr>
              <a:t>about</a:t>
            </a:r>
            <a:r>
              <a:rPr dirty="0" sz="3700" spc="-10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700" spc="-10" b="1">
                <a:solidFill>
                  <a:srgbClr val="46100C"/>
                </a:solidFill>
                <a:latin typeface="Arial"/>
                <a:cs typeface="Arial"/>
              </a:rPr>
              <a:t>storytelling!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700" spc="165">
                <a:solidFill>
                  <a:srgbClr val="46100C"/>
                </a:solidFill>
                <a:latin typeface="Gill Sans MT"/>
                <a:cs typeface="Gill Sans MT"/>
              </a:rPr>
              <a:t>Please</a:t>
            </a:r>
            <a:r>
              <a:rPr dirty="0" sz="3700" spc="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75">
                <a:solidFill>
                  <a:srgbClr val="46100C"/>
                </a:solidFill>
                <a:latin typeface="Gill Sans MT"/>
                <a:cs typeface="Gill Sans MT"/>
              </a:rPr>
              <a:t>follow</a:t>
            </a:r>
            <a:r>
              <a:rPr dirty="0" sz="3700" spc="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65">
                <a:solidFill>
                  <a:srgbClr val="46100C"/>
                </a:solidFill>
                <a:latin typeface="Gill Sans MT"/>
                <a:cs typeface="Gill Sans MT"/>
              </a:rPr>
              <a:t>me</a:t>
            </a:r>
            <a:r>
              <a:rPr dirty="0" sz="3700" spc="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>
                <a:solidFill>
                  <a:srgbClr val="46100C"/>
                </a:solidFill>
                <a:latin typeface="Gill Sans MT"/>
                <a:cs typeface="Gill Sans MT"/>
              </a:rPr>
              <a:t>for</a:t>
            </a:r>
            <a:r>
              <a:rPr dirty="0" sz="3700" spc="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45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700" spc="2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85">
                <a:solidFill>
                  <a:srgbClr val="46100C"/>
                </a:solidFill>
                <a:latin typeface="Gill Sans MT"/>
                <a:cs typeface="Gill Sans MT"/>
              </a:rPr>
              <a:t>latest</a:t>
            </a:r>
            <a:r>
              <a:rPr dirty="0" sz="3700" spc="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170">
                <a:solidFill>
                  <a:srgbClr val="46100C"/>
                </a:solidFill>
                <a:latin typeface="Gill Sans MT"/>
                <a:cs typeface="Gill Sans MT"/>
              </a:rPr>
              <a:t>insights,</a:t>
            </a:r>
            <a:r>
              <a:rPr dirty="0" sz="3700" spc="3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-25">
                <a:solidFill>
                  <a:srgbClr val="46100C"/>
                </a:solidFill>
                <a:latin typeface="Gill Sans MT"/>
                <a:cs typeface="Gill Sans MT"/>
              </a:rPr>
              <a:t>on:</a:t>
            </a:r>
            <a:endParaRPr sz="37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839"/>
              </a:spcBef>
            </a:pPr>
            <a:endParaRPr sz="37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dirty="0" sz="3700" spc="150">
                <a:solidFill>
                  <a:srgbClr val="46100C"/>
                </a:solidFill>
                <a:latin typeface="Gill Sans MT"/>
                <a:cs typeface="Gill Sans MT"/>
              </a:rPr>
              <a:t>Instagram:</a:t>
            </a:r>
            <a:r>
              <a:rPr dirty="0" sz="3700" spc="3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-85" b="1">
                <a:solidFill>
                  <a:srgbClr val="46100C"/>
                </a:solidFill>
                <a:latin typeface="Arial"/>
                <a:cs typeface="Arial"/>
              </a:rPr>
              <a:t>@UntilSundayAgency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700" spc="75">
                <a:solidFill>
                  <a:srgbClr val="46100C"/>
                </a:solidFill>
                <a:latin typeface="Gill Sans MT"/>
                <a:cs typeface="Gill Sans MT"/>
              </a:rPr>
              <a:t>LinkedIn:</a:t>
            </a:r>
            <a:r>
              <a:rPr dirty="0" sz="3700" spc="-8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-65" b="1">
                <a:solidFill>
                  <a:srgbClr val="46100C"/>
                </a:solidFill>
                <a:latin typeface="Arial"/>
                <a:cs typeface="Arial"/>
              </a:rPr>
              <a:t>Chiara</a:t>
            </a:r>
            <a:r>
              <a:rPr dirty="0" sz="3700" spc="-3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700" spc="-10" b="1">
                <a:solidFill>
                  <a:srgbClr val="46100C"/>
                </a:solidFill>
                <a:latin typeface="Arial"/>
                <a:cs typeface="Arial"/>
              </a:rPr>
              <a:t>Aliotta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3700" spc="90">
                <a:solidFill>
                  <a:srgbClr val="46100C"/>
                </a:solidFill>
                <a:latin typeface="Gill Sans MT"/>
                <a:cs typeface="Gill Sans MT"/>
              </a:rPr>
              <a:t>Medium:</a:t>
            </a:r>
            <a:r>
              <a:rPr dirty="0" sz="3700" spc="8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700" spc="-110" b="1">
                <a:solidFill>
                  <a:srgbClr val="46100C"/>
                </a:solidFill>
                <a:latin typeface="Arial"/>
                <a:cs typeface="Arial"/>
              </a:rPr>
              <a:t>chiara-</a:t>
            </a:r>
            <a:r>
              <a:rPr dirty="0" sz="3700" spc="-10" b="1">
                <a:solidFill>
                  <a:srgbClr val="46100C"/>
                </a:solidFill>
                <a:latin typeface="Arial"/>
                <a:cs typeface="Arial"/>
              </a:rPr>
              <a:t>aliotta.medium.com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10"/>
              </a:spcBef>
            </a:pPr>
            <a:r>
              <a:rPr dirty="0" sz="3700" spc="-30" b="1">
                <a:solidFill>
                  <a:srgbClr val="FC221C"/>
                </a:solidFill>
                <a:latin typeface="Arial"/>
                <a:cs typeface="Arial"/>
                <a:hlinkClick r:id="rId4"/>
              </a:rPr>
              <a:t>www.untilsunday.it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934786"/>
            <a:ext cx="20104100" cy="10373995"/>
            <a:chOff x="0" y="934786"/>
            <a:chExt cx="20104100" cy="103739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4840"/>
              <a:ext cx="20104100" cy="1037371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357835" y="939866"/>
              <a:ext cx="1930400" cy="0"/>
            </a:xfrm>
            <a:custGeom>
              <a:avLst/>
              <a:gdLst/>
              <a:ahLst/>
              <a:cxnLst/>
              <a:rect l="l" t="t" r="r" b="b"/>
              <a:pathLst>
                <a:path w="1930400" h="0">
                  <a:moveTo>
                    <a:pt x="0" y="0"/>
                  </a:moveTo>
                  <a:lnTo>
                    <a:pt x="1930113" y="0"/>
                  </a:lnTo>
                </a:path>
              </a:pathLst>
            </a:custGeom>
            <a:ln w="10052">
              <a:solidFill>
                <a:srgbClr val="5B547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934840"/>
              <a:ext cx="20100925" cy="26670"/>
            </a:xfrm>
            <a:custGeom>
              <a:avLst/>
              <a:gdLst/>
              <a:ahLst/>
              <a:cxnLst/>
              <a:rect l="l" t="t" r="r" b="b"/>
              <a:pathLst>
                <a:path w="20100925" h="26669">
                  <a:moveTo>
                    <a:pt x="20100320" y="26386"/>
                  </a:moveTo>
                  <a:lnTo>
                    <a:pt x="0" y="26386"/>
                  </a:lnTo>
                  <a:lnTo>
                    <a:pt x="0" y="0"/>
                  </a:lnTo>
                  <a:lnTo>
                    <a:pt x="20100320" y="0"/>
                  </a:lnTo>
                  <a:lnTo>
                    <a:pt x="20100320" y="26386"/>
                  </a:lnTo>
                  <a:close/>
                </a:path>
              </a:pathLst>
            </a:custGeom>
            <a:solidFill>
              <a:srgbClr val="2813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764678" y="7980071"/>
              <a:ext cx="2326005" cy="248920"/>
            </a:xfrm>
            <a:custGeom>
              <a:avLst/>
              <a:gdLst/>
              <a:ahLst/>
              <a:cxnLst/>
              <a:rect l="l" t="t" r="r" b="b"/>
              <a:pathLst>
                <a:path w="2326004" h="248920">
                  <a:moveTo>
                    <a:pt x="2325937" y="248788"/>
                  </a:moveTo>
                  <a:lnTo>
                    <a:pt x="0" y="248788"/>
                  </a:lnTo>
                  <a:lnTo>
                    <a:pt x="0" y="0"/>
                  </a:lnTo>
                  <a:lnTo>
                    <a:pt x="2325937" y="0"/>
                  </a:lnTo>
                  <a:lnTo>
                    <a:pt x="2325937" y="248788"/>
                  </a:lnTo>
                  <a:close/>
                </a:path>
              </a:pathLst>
            </a:custGeom>
            <a:solidFill>
              <a:srgbClr val="F2316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777754" y="7879415"/>
            <a:ext cx="23234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54785" algn="l"/>
              </a:tabLst>
            </a:pPr>
            <a:r>
              <a:rPr dirty="0" sz="2450" spc="-26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5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5">
                <a:solidFill>
                  <a:srgbClr val="FFFFFF"/>
                </a:solidFill>
                <a:latin typeface="Trebuchet MS"/>
                <a:cs typeface="Trebuchet MS"/>
              </a:rPr>
              <a:t>LWAY</a:t>
            </a:r>
            <a:r>
              <a:rPr dirty="0" sz="245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45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450" spc="-2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2450" spc="-25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450" spc="-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45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50" spc="-5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529939" y="8375870"/>
            <a:ext cx="855980" cy="339725"/>
            <a:chOff x="9529939" y="8375870"/>
            <a:chExt cx="855980" cy="33972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9939" y="8375870"/>
              <a:ext cx="855734" cy="339256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9529939" y="8375870"/>
              <a:ext cx="852169" cy="335915"/>
            </a:xfrm>
            <a:custGeom>
              <a:avLst/>
              <a:gdLst/>
              <a:ahLst/>
              <a:cxnLst/>
              <a:rect l="l" t="t" r="r" b="b"/>
              <a:pathLst>
                <a:path w="852170" h="335915">
                  <a:moveTo>
                    <a:pt x="851964" y="335487"/>
                  </a:moveTo>
                  <a:lnTo>
                    <a:pt x="0" y="335487"/>
                  </a:lnTo>
                  <a:lnTo>
                    <a:pt x="0" y="0"/>
                  </a:lnTo>
                  <a:lnTo>
                    <a:pt x="851964" y="0"/>
                  </a:lnTo>
                  <a:lnTo>
                    <a:pt x="851964" y="335487"/>
                  </a:lnTo>
                  <a:close/>
                </a:path>
              </a:pathLst>
            </a:custGeom>
            <a:solidFill>
              <a:srgbClr val="F03162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8195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353948"/>
            <a:ext cx="20104100" cy="9954895"/>
            <a:chOff x="0" y="1353948"/>
            <a:chExt cx="20104100" cy="9954895"/>
          </a:xfrm>
        </p:grpSpPr>
        <p:sp>
          <p:nvSpPr>
            <p:cNvPr id="4" name="object 4" descr=""/>
            <p:cNvSpPr/>
            <p:nvPr/>
          </p:nvSpPr>
          <p:spPr>
            <a:xfrm>
              <a:off x="0" y="9303381"/>
              <a:ext cx="20104100" cy="2005330"/>
            </a:xfrm>
            <a:custGeom>
              <a:avLst/>
              <a:gdLst/>
              <a:ahLst/>
              <a:cxnLst/>
              <a:rect l="l" t="t" r="r" b="b"/>
              <a:pathLst>
                <a:path w="20104100" h="2005329">
                  <a:moveTo>
                    <a:pt x="0" y="2005174"/>
                  </a:moveTo>
                  <a:lnTo>
                    <a:pt x="20104100" y="2005174"/>
                  </a:lnTo>
                  <a:lnTo>
                    <a:pt x="20104100" y="0"/>
                  </a:lnTo>
                  <a:lnTo>
                    <a:pt x="0" y="0"/>
                  </a:lnTo>
                  <a:lnTo>
                    <a:pt x="0" y="2005174"/>
                  </a:lnTo>
                  <a:close/>
                </a:path>
              </a:pathLst>
            </a:custGeom>
            <a:solidFill>
              <a:srgbClr val="3637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916041" y="7237812"/>
              <a:ext cx="8272145" cy="3199765"/>
            </a:xfrm>
            <a:custGeom>
              <a:avLst/>
              <a:gdLst/>
              <a:ahLst/>
              <a:cxnLst/>
              <a:rect l="l" t="t" r="r" b="b"/>
              <a:pathLst>
                <a:path w="8272144" h="3199765">
                  <a:moveTo>
                    <a:pt x="7354125" y="147650"/>
                  </a:moveTo>
                  <a:lnTo>
                    <a:pt x="7348893" y="101117"/>
                  </a:lnTo>
                  <a:lnTo>
                    <a:pt x="7329856" y="60604"/>
                  </a:lnTo>
                  <a:lnTo>
                    <a:pt x="7299388" y="28587"/>
                  </a:lnTo>
                  <a:lnTo>
                    <a:pt x="7259853" y="7556"/>
                  </a:lnTo>
                  <a:lnTo>
                    <a:pt x="7213600" y="0"/>
                  </a:lnTo>
                  <a:lnTo>
                    <a:pt x="1058443" y="0"/>
                  </a:lnTo>
                  <a:lnTo>
                    <a:pt x="1012202" y="7556"/>
                  </a:lnTo>
                  <a:lnTo>
                    <a:pt x="972667" y="28587"/>
                  </a:lnTo>
                  <a:lnTo>
                    <a:pt x="942187" y="60604"/>
                  </a:lnTo>
                  <a:lnTo>
                    <a:pt x="923150" y="101117"/>
                  </a:lnTo>
                  <a:lnTo>
                    <a:pt x="917892" y="147650"/>
                  </a:lnTo>
                  <a:lnTo>
                    <a:pt x="1007211" y="1946490"/>
                  </a:lnTo>
                  <a:lnTo>
                    <a:pt x="1017104" y="1993087"/>
                  </a:lnTo>
                  <a:lnTo>
                    <a:pt x="1040206" y="2033638"/>
                  </a:lnTo>
                  <a:lnTo>
                    <a:pt x="1073873" y="2065667"/>
                  </a:lnTo>
                  <a:lnTo>
                    <a:pt x="1115504" y="2086698"/>
                  </a:lnTo>
                  <a:lnTo>
                    <a:pt x="1162494" y="2094268"/>
                  </a:lnTo>
                  <a:lnTo>
                    <a:pt x="7109625" y="2094268"/>
                  </a:lnTo>
                  <a:lnTo>
                    <a:pt x="7156590" y="2086698"/>
                  </a:lnTo>
                  <a:lnTo>
                    <a:pt x="7198220" y="2065667"/>
                  </a:lnTo>
                  <a:lnTo>
                    <a:pt x="7231888" y="2033638"/>
                  </a:lnTo>
                  <a:lnTo>
                    <a:pt x="7254989" y="1993087"/>
                  </a:lnTo>
                  <a:lnTo>
                    <a:pt x="7264908" y="1946490"/>
                  </a:lnTo>
                  <a:lnTo>
                    <a:pt x="7353490" y="162534"/>
                  </a:lnTo>
                  <a:lnTo>
                    <a:pt x="7354125" y="147650"/>
                  </a:lnTo>
                  <a:close/>
                </a:path>
                <a:path w="8272144" h="3199765">
                  <a:moveTo>
                    <a:pt x="8272005" y="2961983"/>
                  </a:moveTo>
                  <a:lnTo>
                    <a:pt x="8244179" y="2934309"/>
                  </a:lnTo>
                  <a:lnTo>
                    <a:pt x="8195665" y="2916364"/>
                  </a:lnTo>
                  <a:lnTo>
                    <a:pt x="8144205" y="2903220"/>
                  </a:lnTo>
                  <a:lnTo>
                    <a:pt x="8102943" y="2894609"/>
                  </a:lnTo>
                  <a:lnTo>
                    <a:pt x="8056232" y="2886138"/>
                  </a:lnTo>
                  <a:lnTo>
                    <a:pt x="8004200" y="2877807"/>
                  </a:lnTo>
                  <a:lnTo>
                    <a:pt x="7946974" y="2869615"/>
                  </a:lnTo>
                  <a:lnTo>
                    <a:pt x="7884642" y="2861589"/>
                  </a:lnTo>
                  <a:lnTo>
                    <a:pt x="7817345" y="2853715"/>
                  </a:lnTo>
                  <a:lnTo>
                    <a:pt x="7745184" y="2846006"/>
                  </a:lnTo>
                  <a:lnTo>
                    <a:pt x="7668273" y="2838475"/>
                  </a:lnTo>
                  <a:lnTo>
                    <a:pt x="7628064" y="2834779"/>
                  </a:lnTo>
                  <a:lnTo>
                    <a:pt x="7586726" y="2831122"/>
                  </a:lnTo>
                  <a:lnTo>
                    <a:pt x="7544257" y="2827515"/>
                  </a:lnTo>
                  <a:lnTo>
                    <a:pt x="7500671" y="2823959"/>
                  </a:lnTo>
                  <a:lnTo>
                    <a:pt x="7455979" y="2820454"/>
                  </a:lnTo>
                  <a:lnTo>
                    <a:pt x="7410209" y="2816987"/>
                  </a:lnTo>
                  <a:lnTo>
                    <a:pt x="7363358" y="2813570"/>
                  </a:lnTo>
                  <a:lnTo>
                    <a:pt x="7315454" y="2810218"/>
                  </a:lnTo>
                  <a:lnTo>
                    <a:pt x="7266508" y="2806903"/>
                  </a:lnTo>
                  <a:lnTo>
                    <a:pt x="7216534" y="2803652"/>
                  </a:lnTo>
                  <a:lnTo>
                    <a:pt x="7165543" y="2800451"/>
                  </a:lnTo>
                  <a:lnTo>
                    <a:pt x="7113562" y="2797302"/>
                  </a:lnTo>
                  <a:lnTo>
                    <a:pt x="7060590" y="2794203"/>
                  </a:lnTo>
                  <a:lnTo>
                    <a:pt x="7006641" y="2791168"/>
                  </a:lnTo>
                  <a:lnTo>
                    <a:pt x="6951739" y="2788183"/>
                  </a:lnTo>
                  <a:lnTo>
                    <a:pt x="6895897" y="2785249"/>
                  </a:lnTo>
                  <a:lnTo>
                    <a:pt x="6839115" y="2782392"/>
                  </a:lnTo>
                  <a:lnTo>
                    <a:pt x="6781432" y="2779585"/>
                  </a:lnTo>
                  <a:lnTo>
                    <a:pt x="6722846" y="2776829"/>
                  </a:lnTo>
                  <a:lnTo>
                    <a:pt x="6663372" y="2774150"/>
                  </a:lnTo>
                  <a:lnTo>
                    <a:pt x="6603035" y="2771521"/>
                  </a:lnTo>
                  <a:lnTo>
                    <a:pt x="6541833" y="2768955"/>
                  </a:lnTo>
                  <a:lnTo>
                    <a:pt x="6479794" y="2766453"/>
                  </a:lnTo>
                  <a:lnTo>
                    <a:pt x="6416929" y="2764015"/>
                  </a:lnTo>
                  <a:lnTo>
                    <a:pt x="6353251" y="2761653"/>
                  </a:lnTo>
                  <a:lnTo>
                    <a:pt x="6288773" y="2759341"/>
                  </a:lnTo>
                  <a:lnTo>
                    <a:pt x="6223508" y="2757106"/>
                  </a:lnTo>
                  <a:lnTo>
                    <a:pt x="6157480" y="2754934"/>
                  </a:lnTo>
                  <a:lnTo>
                    <a:pt x="6090691" y="2752826"/>
                  </a:lnTo>
                  <a:lnTo>
                    <a:pt x="6023153" y="2750794"/>
                  </a:lnTo>
                  <a:lnTo>
                    <a:pt x="5954903" y="2748826"/>
                  </a:lnTo>
                  <a:lnTo>
                    <a:pt x="5885929" y="2746933"/>
                  </a:lnTo>
                  <a:lnTo>
                    <a:pt x="5816257" y="2745105"/>
                  </a:lnTo>
                  <a:lnTo>
                    <a:pt x="5745912" y="2743352"/>
                  </a:lnTo>
                  <a:lnTo>
                    <a:pt x="5674893" y="2741676"/>
                  </a:lnTo>
                  <a:lnTo>
                    <a:pt x="5603214" y="2740075"/>
                  </a:lnTo>
                  <a:lnTo>
                    <a:pt x="5530888" y="2738539"/>
                  </a:lnTo>
                  <a:lnTo>
                    <a:pt x="5457952" y="2737091"/>
                  </a:lnTo>
                  <a:lnTo>
                    <a:pt x="5384393" y="2735707"/>
                  </a:lnTo>
                  <a:lnTo>
                    <a:pt x="5310238" y="2734411"/>
                  </a:lnTo>
                  <a:lnTo>
                    <a:pt x="5235511" y="2733179"/>
                  </a:lnTo>
                  <a:lnTo>
                    <a:pt x="5160200" y="2732036"/>
                  </a:lnTo>
                  <a:lnTo>
                    <a:pt x="5084343" y="2730970"/>
                  </a:lnTo>
                  <a:lnTo>
                    <a:pt x="5007940" y="2729992"/>
                  </a:lnTo>
                  <a:lnTo>
                    <a:pt x="4931016" y="2729090"/>
                  </a:lnTo>
                  <a:lnTo>
                    <a:pt x="4853584" y="2728264"/>
                  </a:lnTo>
                  <a:lnTo>
                    <a:pt x="4775644" y="2727528"/>
                  </a:lnTo>
                  <a:lnTo>
                    <a:pt x="4697222" y="2726867"/>
                  </a:lnTo>
                  <a:lnTo>
                    <a:pt x="4618342" y="2726309"/>
                  </a:lnTo>
                  <a:lnTo>
                    <a:pt x="4539005" y="2725813"/>
                  </a:lnTo>
                  <a:lnTo>
                    <a:pt x="4459224" y="2725420"/>
                  </a:lnTo>
                  <a:lnTo>
                    <a:pt x="4379023" y="2725115"/>
                  </a:lnTo>
                  <a:lnTo>
                    <a:pt x="4298404" y="2724886"/>
                  </a:lnTo>
                  <a:lnTo>
                    <a:pt x="4217390" y="2724747"/>
                  </a:lnTo>
                  <a:lnTo>
                    <a:pt x="4135996" y="2724708"/>
                  </a:lnTo>
                  <a:lnTo>
                    <a:pt x="4054614" y="2724747"/>
                  </a:lnTo>
                  <a:lnTo>
                    <a:pt x="3973601" y="2724886"/>
                  </a:lnTo>
                  <a:lnTo>
                    <a:pt x="3892981" y="2725115"/>
                  </a:lnTo>
                  <a:lnTo>
                    <a:pt x="3812781" y="2725420"/>
                  </a:lnTo>
                  <a:lnTo>
                    <a:pt x="3733000" y="2725813"/>
                  </a:lnTo>
                  <a:lnTo>
                    <a:pt x="3653663" y="2726309"/>
                  </a:lnTo>
                  <a:lnTo>
                    <a:pt x="3574770" y="2726867"/>
                  </a:lnTo>
                  <a:lnTo>
                    <a:pt x="3496360" y="2727528"/>
                  </a:lnTo>
                  <a:lnTo>
                    <a:pt x="3418421" y="2728264"/>
                  </a:lnTo>
                  <a:lnTo>
                    <a:pt x="3340989" y="2729090"/>
                  </a:lnTo>
                  <a:lnTo>
                    <a:pt x="3264052" y="2729992"/>
                  </a:lnTo>
                  <a:lnTo>
                    <a:pt x="3187662" y="2730970"/>
                  </a:lnTo>
                  <a:lnTo>
                    <a:pt x="3111792" y="2732036"/>
                  </a:lnTo>
                  <a:lnTo>
                    <a:pt x="3036493" y="2733179"/>
                  </a:lnTo>
                  <a:lnTo>
                    <a:pt x="2961754" y="2734411"/>
                  </a:lnTo>
                  <a:lnTo>
                    <a:pt x="2887599" y="2735707"/>
                  </a:lnTo>
                  <a:lnTo>
                    <a:pt x="2814040" y="2737091"/>
                  </a:lnTo>
                  <a:lnTo>
                    <a:pt x="2741104" y="2738539"/>
                  </a:lnTo>
                  <a:lnTo>
                    <a:pt x="2668790" y="2740075"/>
                  </a:lnTo>
                  <a:lnTo>
                    <a:pt x="2597112" y="2741676"/>
                  </a:lnTo>
                  <a:lnTo>
                    <a:pt x="2526080" y="2743352"/>
                  </a:lnTo>
                  <a:lnTo>
                    <a:pt x="2455735" y="2745105"/>
                  </a:lnTo>
                  <a:lnTo>
                    <a:pt x="2386063" y="2746933"/>
                  </a:lnTo>
                  <a:lnTo>
                    <a:pt x="2317102" y="2748826"/>
                  </a:lnTo>
                  <a:lnTo>
                    <a:pt x="2248839" y="2750794"/>
                  </a:lnTo>
                  <a:lnTo>
                    <a:pt x="2181314" y="2752826"/>
                  </a:lnTo>
                  <a:lnTo>
                    <a:pt x="2114524" y="2754934"/>
                  </a:lnTo>
                  <a:lnTo>
                    <a:pt x="2048484" y="2757106"/>
                  </a:lnTo>
                  <a:lnTo>
                    <a:pt x="1983219" y="2759341"/>
                  </a:lnTo>
                  <a:lnTo>
                    <a:pt x="1918741" y="2761653"/>
                  </a:lnTo>
                  <a:lnTo>
                    <a:pt x="1855063" y="2764015"/>
                  </a:lnTo>
                  <a:lnTo>
                    <a:pt x="1792198" y="2766453"/>
                  </a:lnTo>
                  <a:lnTo>
                    <a:pt x="1730159" y="2768955"/>
                  </a:lnTo>
                  <a:lnTo>
                    <a:pt x="1668957" y="2771521"/>
                  </a:lnTo>
                  <a:lnTo>
                    <a:pt x="1608620" y="2774150"/>
                  </a:lnTo>
                  <a:lnTo>
                    <a:pt x="1549146" y="2776829"/>
                  </a:lnTo>
                  <a:lnTo>
                    <a:pt x="1490560" y="2779585"/>
                  </a:lnTo>
                  <a:lnTo>
                    <a:pt x="1432877" y="2782392"/>
                  </a:lnTo>
                  <a:lnTo>
                    <a:pt x="1376108" y="2785249"/>
                  </a:lnTo>
                  <a:lnTo>
                    <a:pt x="1320253" y="2788183"/>
                  </a:lnTo>
                  <a:lnTo>
                    <a:pt x="1265351" y="2791168"/>
                  </a:lnTo>
                  <a:lnTo>
                    <a:pt x="1211414" y="2794203"/>
                  </a:lnTo>
                  <a:lnTo>
                    <a:pt x="1158430" y="2797302"/>
                  </a:lnTo>
                  <a:lnTo>
                    <a:pt x="1106449" y="2800451"/>
                  </a:lnTo>
                  <a:lnTo>
                    <a:pt x="1055458" y="2803652"/>
                  </a:lnTo>
                  <a:lnTo>
                    <a:pt x="1005484" y="2806903"/>
                  </a:lnTo>
                  <a:lnTo>
                    <a:pt x="956538" y="2810218"/>
                  </a:lnTo>
                  <a:lnTo>
                    <a:pt x="908634" y="2813570"/>
                  </a:lnTo>
                  <a:lnTo>
                    <a:pt x="861796" y="2816987"/>
                  </a:lnTo>
                  <a:lnTo>
                    <a:pt x="816013" y="2820454"/>
                  </a:lnTo>
                  <a:lnTo>
                    <a:pt x="771334" y="2823959"/>
                  </a:lnTo>
                  <a:lnTo>
                    <a:pt x="727748" y="2827515"/>
                  </a:lnTo>
                  <a:lnTo>
                    <a:pt x="685266" y="2831122"/>
                  </a:lnTo>
                  <a:lnTo>
                    <a:pt x="643928" y="2834779"/>
                  </a:lnTo>
                  <a:lnTo>
                    <a:pt x="603732" y="2838475"/>
                  </a:lnTo>
                  <a:lnTo>
                    <a:pt x="564692" y="2842222"/>
                  </a:lnTo>
                  <a:lnTo>
                    <a:pt x="490143" y="2849842"/>
                  </a:lnTo>
                  <a:lnTo>
                    <a:pt x="420395" y="2857627"/>
                  </a:lnTo>
                  <a:lnTo>
                    <a:pt x="355561" y="2865590"/>
                  </a:lnTo>
                  <a:lnTo>
                    <a:pt x="295770" y="2873692"/>
                  </a:lnTo>
                  <a:lnTo>
                    <a:pt x="241122" y="2881960"/>
                  </a:lnTo>
                  <a:lnTo>
                    <a:pt x="191744" y="2890355"/>
                  </a:lnTo>
                  <a:lnTo>
                    <a:pt x="147739" y="2898902"/>
                  </a:lnTo>
                  <a:lnTo>
                    <a:pt x="109232" y="2907576"/>
                  </a:lnTo>
                  <a:lnTo>
                    <a:pt x="62026" y="2920809"/>
                  </a:lnTo>
                  <a:lnTo>
                    <a:pt x="19380" y="2938856"/>
                  </a:lnTo>
                  <a:lnTo>
                    <a:pt x="0" y="2961983"/>
                  </a:lnTo>
                  <a:lnTo>
                    <a:pt x="787" y="2966643"/>
                  </a:lnTo>
                  <a:lnTo>
                    <a:pt x="37757" y="2994177"/>
                  </a:lnTo>
                  <a:lnTo>
                    <a:pt x="76339" y="3007588"/>
                  </a:lnTo>
                  <a:lnTo>
                    <a:pt x="127800" y="3020733"/>
                  </a:lnTo>
                  <a:lnTo>
                    <a:pt x="169062" y="3029343"/>
                  </a:lnTo>
                  <a:lnTo>
                    <a:pt x="215773" y="3037814"/>
                  </a:lnTo>
                  <a:lnTo>
                    <a:pt x="267792" y="3046145"/>
                  </a:lnTo>
                  <a:lnTo>
                    <a:pt x="325031" y="3054337"/>
                  </a:lnTo>
                  <a:lnTo>
                    <a:pt x="387350" y="3062363"/>
                  </a:lnTo>
                  <a:lnTo>
                    <a:pt x="454660" y="3070237"/>
                  </a:lnTo>
                  <a:lnTo>
                    <a:pt x="526821" y="3077946"/>
                  </a:lnTo>
                  <a:lnTo>
                    <a:pt x="603732" y="3085477"/>
                  </a:lnTo>
                  <a:lnTo>
                    <a:pt x="643928" y="3089173"/>
                  </a:lnTo>
                  <a:lnTo>
                    <a:pt x="685266" y="3092831"/>
                  </a:lnTo>
                  <a:lnTo>
                    <a:pt x="727748" y="3096437"/>
                  </a:lnTo>
                  <a:lnTo>
                    <a:pt x="771334" y="3099993"/>
                  </a:lnTo>
                  <a:lnTo>
                    <a:pt x="816013" y="3103511"/>
                  </a:lnTo>
                  <a:lnTo>
                    <a:pt x="861796" y="3106966"/>
                  </a:lnTo>
                  <a:lnTo>
                    <a:pt x="908634" y="3110382"/>
                  </a:lnTo>
                  <a:lnTo>
                    <a:pt x="956538" y="3113735"/>
                  </a:lnTo>
                  <a:lnTo>
                    <a:pt x="1005484" y="3117050"/>
                  </a:lnTo>
                  <a:lnTo>
                    <a:pt x="1055458" y="3120301"/>
                  </a:lnTo>
                  <a:lnTo>
                    <a:pt x="1106449" y="3123514"/>
                  </a:lnTo>
                  <a:lnTo>
                    <a:pt x="1158430" y="3126663"/>
                  </a:lnTo>
                  <a:lnTo>
                    <a:pt x="1211414" y="3129750"/>
                  </a:lnTo>
                  <a:lnTo>
                    <a:pt x="1265351" y="3132798"/>
                  </a:lnTo>
                  <a:lnTo>
                    <a:pt x="1320253" y="3135782"/>
                  </a:lnTo>
                  <a:lnTo>
                    <a:pt x="1376108" y="3138703"/>
                  </a:lnTo>
                  <a:lnTo>
                    <a:pt x="1432877" y="3141573"/>
                  </a:lnTo>
                  <a:lnTo>
                    <a:pt x="1490560" y="3144380"/>
                  </a:lnTo>
                  <a:lnTo>
                    <a:pt x="1549146" y="3147123"/>
                  </a:lnTo>
                  <a:lnTo>
                    <a:pt x="1608620" y="3149816"/>
                  </a:lnTo>
                  <a:lnTo>
                    <a:pt x="1668957" y="3152432"/>
                  </a:lnTo>
                  <a:lnTo>
                    <a:pt x="1730159" y="3154997"/>
                  </a:lnTo>
                  <a:lnTo>
                    <a:pt x="1792198" y="3157499"/>
                  </a:lnTo>
                  <a:lnTo>
                    <a:pt x="1855063" y="3159937"/>
                  </a:lnTo>
                  <a:lnTo>
                    <a:pt x="1918741" y="3162312"/>
                  </a:lnTo>
                  <a:lnTo>
                    <a:pt x="1983219" y="3164611"/>
                  </a:lnTo>
                  <a:lnTo>
                    <a:pt x="2048484" y="3166859"/>
                  </a:lnTo>
                  <a:lnTo>
                    <a:pt x="2114524" y="3169031"/>
                  </a:lnTo>
                  <a:lnTo>
                    <a:pt x="2181314" y="3171126"/>
                  </a:lnTo>
                  <a:lnTo>
                    <a:pt x="2248839" y="3173171"/>
                  </a:lnTo>
                  <a:lnTo>
                    <a:pt x="2317102" y="3175127"/>
                  </a:lnTo>
                  <a:lnTo>
                    <a:pt x="2386063" y="3177032"/>
                  </a:lnTo>
                  <a:lnTo>
                    <a:pt x="2455735" y="3178848"/>
                  </a:lnTo>
                  <a:lnTo>
                    <a:pt x="2526080" y="3180600"/>
                  </a:lnTo>
                  <a:lnTo>
                    <a:pt x="2597112" y="3182277"/>
                  </a:lnTo>
                  <a:lnTo>
                    <a:pt x="2668790" y="3183890"/>
                  </a:lnTo>
                  <a:lnTo>
                    <a:pt x="2741104" y="3185414"/>
                  </a:lnTo>
                  <a:lnTo>
                    <a:pt x="2814040" y="3186874"/>
                  </a:lnTo>
                  <a:lnTo>
                    <a:pt x="2887599" y="3188246"/>
                  </a:lnTo>
                  <a:lnTo>
                    <a:pt x="2961754" y="3189554"/>
                  </a:lnTo>
                  <a:lnTo>
                    <a:pt x="3036493" y="3190773"/>
                  </a:lnTo>
                  <a:lnTo>
                    <a:pt x="3111792" y="3191916"/>
                  </a:lnTo>
                  <a:lnTo>
                    <a:pt x="3187662" y="3192983"/>
                  </a:lnTo>
                  <a:lnTo>
                    <a:pt x="3264052" y="3193961"/>
                  </a:lnTo>
                  <a:lnTo>
                    <a:pt x="3340989" y="3194875"/>
                  </a:lnTo>
                  <a:lnTo>
                    <a:pt x="3418421" y="3195688"/>
                  </a:lnTo>
                  <a:lnTo>
                    <a:pt x="3496360" y="3196425"/>
                  </a:lnTo>
                  <a:lnTo>
                    <a:pt x="3574770" y="3197085"/>
                  </a:lnTo>
                  <a:lnTo>
                    <a:pt x="3653663" y="3197656"/>
                  </a:lnTo>
                  <a:lnTo>
                    <a:pt x="3733000" y="3198139"/>
                  </a:lnTo>
                  <a:lnTo>
                    <a:pt x="3812781" y="3198533"/>
                  </a:lnTo>
                  <a:lnTo>
                    <a:pt x="3892981" y="3198850"/>
                  </a:lnTo>
                  <a:lnTo>
                    <a:pt x="3973601" y="3199066"/>
                  </a:lnTo>
                  <a:lnTo>
                    <a:pt x="4054614" y="3199206"/>
                  </a:lnTo>
                  <a:lnTo>
                    <a:pt x="4135996" y="3199244"/>
                  </a:lnTo>
                  <a:lnTo>
                    <a:pt x="4217390" y="3199206"/>
                  </a:lnTo>
                  <a:lnTo>
                    <a:pt x="4298404" y="3199066"/>
                  </a:lnTo>
                  <a:lnTo>
                    <a:pt x="4379023" y="3198850"/>
                  </a:lnTo>
                  <a:lnTo>
                    <a:pt x="4459224" y="3198533"/>
                  </a:lnTo>
                  <a:lnTo>
                    <a:pt x="4539005" y="3198139"/>
                  </a:lnTo>
                  <a:lnTo>
                    <a:pt x="4618342" y="3197656"/>
                  </a:lnTo>
                  <a:lnTo>
                    <a:pt x="4697222" y="3197085"/>
                  </a:lnTo>
                  <a:lnTo>
                    <a:pt x="4775644" y="3196425"/>
                  </a:lnTo>
                  <a:lnTo>
                    <a:pt x="4853584" y="3195688"/>
                  </a:lnTo>
                  <a:lnTo>
                    <a:pt x="4931016" y="3194875"/>
                  </a:lnTo>
                  <a:lnTo>
                    <a:pt x="5007940" y="3193961"/>
                  </a:lnTo>
                  <a:lnTo>
                    <a:pt x="5084343" y="3192983"/>
                  </a:lnTo>
                  <a:lnTo>
                    <a:pt x="5160200" y="3191916"/>
                  </a:lnTo>
                  <a:lnTo>
                    <a:pt x="5235511" y="3190773"/>
                  </a:lnTo>
                  <a:lnTo>
                    <a:pt x="5310238" y="3189554"/>
                  </a:lnTo>
                  <a:lnTo>
                    <a:pt x="5384393" y="3188246"/>
                  </a:lnTo>
                  <a:lnTo>
                    <a:pt x="5457952" y="3186874"/>
                  </a:lnTo>
                  <a:lnTo>
                    <a:pt x="5530888" y="3185414"/>
                  </a:lnTo>
                  <a:lnTo>
                    <a:pt x="5603214" y="3183890"/>
                  </a:lnTo>
                  <a:lnTo>
                    <a:pt x="5674893" y="3182277"/>
                  </a:lnTo>
                  <a:lnTo>
                    <a:pt x="5745912" y="3180600"/>
                  </a:lnTo>
                  <a:lnTo>
                    <a:pt x="5816257" y="3178848"/>
                  </a:lnTo>
                  <a:lnTo>
                    <a:pt x="5885929" y="3177032"/>
                  </a:lnTo>
                  <a:lnTo>
                    <a:pt x="5954903" y="3175127"/>
                  </a:lnTo>
                  <a:lnTo>
                    <a:pt x="6023153" y="3173171"/>
                  </a:lnTo>
                  <a:lnTo>
                    <a:pt x="6090691" y="3171126"/>
                  </a:lnTo>
                  <a:lnTo>
                    <a:pt x="6157480" y="3169031"/>
                  </a:lnTo>
                  <a:lnTo>
                    <a:pt x="6223508" y="3166859"/>
                  </a:lnTo>
                  <a:lnTo>
                    <a:pt x="6288773" y="3164611"/>
                  </a:lnTo>
                  <a:lnTo>
                    <a:pt x="6353251" y="3162312"/>
                  </a:lnTo>
                  <a:lnTo>
                    <a:pt x="6416929" y="3159937"/>
                  </a:lnTo>
                  <a:lnTo>
                    <a:pt x="6479794" y="3157499"/>
                  </a:lnTo>
                  <a:lnTo>
                    <a:pt x="6541833" y="3154997"/>
                  </a:lnTo>
                  <a:lnTo>
                    <a:pt x="6603035" y="3152432"/>
                  </a:lnTo>
                  <a:lnTo>
                    <a:pt x="6663372" y="3149816"/>
                  </a:lnTo>
                  <a:lnTo>
                    <a:pt x="6722846" y="3147123"/>
                  </a:lnTo>
                  <a:lnTo>
                    <a:pt x="6781432" y="3144380"/>
                  </a:lnTo>
                  <a:lnTo>
                    <a:pt x="6839115" y="3141573"/>
                  </a:lnTo>
                  <a:lnTo>
                    <a:pt x="6895897" y="3138703"/>
                  </a:lnTo>
                  <a:lnTo>
                    <a:pt x="6951739" y="3135782"/>
                  </a:lnTo>
                  <a:lnTo>
                    <a:pt x="7006641" y="3132798"/>
                  </a:lnTo>
                  <a:lnTo>
                    <a:pt x="7060590" y="3129750"/>
                  </a:lnTo>
                  <a:lnTo>
                    <a:pt x="7113562" y="3126663"/>
                  </a:lnTo>
                  <a:lnTo>
                    <a:pt x="7165543" y="3123514"/>
                  </a:lnTo>
                  <a:lnTo>
                    <a:pt x="7216534" y="3120301"/>
                  </a:lnTo>
                  <a:lnTo>
                    <a:pt x="7266508" y="3117050"/>
                  </a:lnTo>
                  <a:lnTo>
                    <a:pt x="7315454" y="3113735"/>
                  </a:lnTo>
                  <a:lnTo>
                    <a:pt x="7363358" y="3110382"/>
                  </a:lnTo>
                  <a:lnTo>
                    <a:pt x="7410209" y="3106966"/>
                  </a:lnTo>
                  <a:lnTo>
                    <a:pt x="7455979" y="3103511"/>
                  </a:lnTo>
                  <a:lnTo>
                    <a:pt x="7500671" y="3099993"/>
                  </a:lnTo>
                  <a:lnTo>
                    <a:pt x="7544257" y="3096437"/>
                  </a:lnTo>
                  <a:lnTo>
                    <a:pt x="7586726" y="3092831"/>
                  </a:lnTo>
                  <a:lnTo>
                    <a:pt x="7628064" y="3089173"/>
                  </a:lnTo>
                  <a:lnTo>
                    <a:pt x="7668273" y="3085477"/>
                  </a:lnTo>
                  <a:lnTo>
                    <a:pt x="7707312" y="3081731"/>
                  </a:lnTo>
                  <a:lnTo>
                    <a:pt x="7781861" y="3074111"/>
                  </a:lnTo>
                  <a:lnTo>
                    <a:pt x="7851610" y="3066326"/>
                  </a:lnTo>
                  <a:lnTo>
                    <a:pt x="7916443" y="3058376"/>
                  </a:lnTo>
                  <a:lnTo>
                    <a:pt x="7976235" y="3050260"/>
                  </a:lnTo>
                  <a:lnTo>
                    <a:pt x="8030870" y="3042005"/>
                  </a:lnTo>
                  <a:lnTo>
                    <a:pt x="8080261" y="3033598"/>
                  </a:lnTo>
                  <a:lnTo>
                    <a:pt x="8124253" y="3025051"/>
                  </a:lnTo>
                  <a:lnTo>
                    <a:pt x="8162760" y="3016377"/>
                  </a:lnTo>
                  <a:lnTo>
                    <a:pt x="8209978" y="3003143"/>
                  </a:lnTo>
                  <a:lnTo>
                    <a:pt x="8252612" y="2985097"/>
                  </a:lnTo>
                  <a:lnTo>
                    <a:pt x="8272005" y="2961983"/>
                  </a:lnTo>
                  <a:close/>
                </a:path>
              </a:pathLst>
            </a:custGeom>
            <a:solidFill>
              <a:srgbClr val="1614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503948" y="8683137"/>
              <a:ext cx="7098665" cy="788035"/>
            </a:xfrm>
            <a:custGeom>
              <a:avLst/>
              <a:gdLst/>
              <a:ahLst/>
              <a:cxnLst/>
              <a:rect l="l" t="t" r="r" b="b"/>
              <a:pathLst>
                <a:path w="7098665" h="788034">
                  <a:moveTo>
                    <a:pt x="7098412" y="0"/>
                  </a:moveTo>
                  <a:lnTo>
                    <a:pt x="0" y="0"/>
                  </a:lnTo>
                  <a:lnTo>
                    <a:pt x="0" y="787893"/>
                  </a:lnTo>
                  <a:lnTo>
                    <a:pt x="7098412" y="787893"/>
                  </a:lnTo>
                  <a:lnTo>
                    <a:pt x="7098412" y="0"/>
                  </a:lnTo>
                  <a:close/>
                </a:path>
              </a:pathLst>
            </a:custGeom>
            <a:solidFill>
              <a:srgbClr val="424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185193" y="7920858"/>
              <a:ext cx="7734300" cy="1762125"/>
            </a:xfrm>
            <a:custGeom>
              <a:avLst/>
              <a:gdLst/>
              <a:ahLst/>
              <a:cxnLst/>
              <a:rect l="l" t="t" r="r" b="b"/>
              <a:pathLst>
                <a:path w="7734300" h="1762125">
                  <a:moveTo>
                    <a:pt x="191957" y="0"/>
                  </a:moveTo>
                  <a:lnTo>
                    <a:pt x="122550" y="3246"/>
                  </a:lnTo>
                  <a:lnTo>
                    <a:pt x="63551" y="24135"/>
                  </a:lnTo>
                  <a:lnTo>
                    <a:pt x="20813" y="73443"/>
                  </a:lnTo>
                  <a:lnTo>
                    <a:pt x="7371" y="112120"/>
                  </a:lnTo>
                  <a:lnTo>
                    <a:pt x="190" y="161942"/>
                  </a:lnTo>
                  <a:lnTo>
                    <a:pt x="0" y="224255"/>
                  </a:lnTo>
                  <a:lnTo>
                    <a:pt x="2458" y="268645"/>
                  </a:lnTo>
                  <a:lnTo>
                    <a:pt x="5449" y="317120"/>
                  </a:lnTo>
                  <a:lnTo>
                    <a:pt x="8906" y="369080"/>
                  </a:lnTo>
                  <a:lnTo>
                    <a:pt x="12763" y="423925"/>
                  </a:lnTo>
                  <a:lnTo>
                    <a:pt x="16953" y="481053"/>
                  </a:lnTo>
                  <a:lnTo>
                    <a:pt x="21409" y="539864"/>
                  </a:lnTo>
                  <a:lnTo>
                    <a:pt x="26063" y="599758"/>
                  </a:lnTo>
                  <a:lnTo>
                    <a:pt x="30850" y="660134"/>
                  </a:lnTo>
                  <a:lnTo>
                    <a:pt x="35703" y="720392"/>
                  </a:lnTo>
                  <a:lnTo>
                    <a:pt x="40554" y="779930"/>
                  </a:lnTo>
                  <a:lnTo>
                    <a:pt x="45337" y="838149"/>
                  </a:lnTo>
                  <a:lnTo>
                    <a:pt x="58608" y="998884"/>
                  </a:lnTo>
                  <a:lnTo>
                    <a:pt x="62450" y="1045819"/>
                  </a:lnTo>
                  <a:lnTo>
                    <a:pt x="65890" y="1088432"/>
                  </a:lnTo>
                  <a:lnTo>
                    <a:pt x="68861" y="1126122"/>
                  </a:lnTo>
                  <a:lnTo>
                    <a:pt x="71296" y="1158289"/>
                  </a:lnTo>
                  <a:lnTo>
                    <a:pt x="73194" y="1181441"/>
                  </a:lnTo>
                  <a:lnTo>
                    <a:pt x="79264" y="1234470"/>
                  </a:lnTo>
                  <a:lnTo>
                    <a:pt x="89794" y="1294497"/>
                  </a:lnTo>
                  <a:lnTo>
                    <a:pt x="106494" y="1359155"/>
                  </a:lnTo>
                  <a:lnTo>
                    <a:pt x="131076" y="1426080"/>
                  </a:lnTo>
                  <a:lnTo>
                    <a:pt x="165251" y="1492905"/>
                  </a:lnTo>
                  <a:lnTo>
                    <a:pt x="186472" y="1525541"/>
                  </a:lnTo>
                  <a:lnTo>
                    <a:pt x="210732" y="1557266"/>
                  </a:lnTo>
                  <a:lnTo>
                    <a:pt x="238246" y="1587783"/>
                  </a:lnTo>
                  <a:lnTo>
                    <a:pt x="269228" y="1616797"/>
                  </a:lnTo>
                  <a:lnTo>
                    <a:pt x="303892" y="1644012"/>
                  </a:lnTo>
                  <a:lnTo>
                    <a:pt x="342452" y="1669133"/>
                  </a:lnTo>
                  <a:lnTo>
                    <a:pt x="385121" y="1691863"/>
                  </a:lnTo>
                  <a:lnTo>
                    <a:pt x="432115" y="1711908"/>
                  </a:lnTo>
                  <a:lnTo>
                    <a:pt x="483645" y="1728971"/>
                  </a:lnTo>
                  <a:lnTo>
                    <a:pt x="539927" y="1742757"/>
                  </a:lnTo>
                  <a:lnTo>
                    <a:pt x="601175" y="1752971"/>
                  </a:lnTo>
                  <a:lnTo>
                    <a:pt x="667602" y="1759315"/>
                  </a:lnTo>
                  <a:lnTo>
                    <a:pt x="739422" y="1761496"/>
                  </a:lnTo>
                  <a:lnTo>
                    <a:pt x="6994299" y="1761496"/>
                  </a:lnTo>
                  <a:lnTo>
                    <a:pt x="7066135" y="1759315"/>
                  </a:lnTo>
                  <a:lnTo>
                    <a:pt x="7132576" y="1752971"/>
                  </a:lnTo>
                  <a:lnTo>
                    <a:pt x="7193835" y="1742757"/>
                  </a:lnTo>
                  <a:lnTo>
                    <a:pt x="7250126" y="1728971"/>
                  </a:lnTo>
                  <a:lnTo>
                    <a:pt x="7301665" y="1711908"/>
                  </a:lnTo>
                  <a:lnTo>
                    <a:pt x="7348664" y="1691863"/>
                  </a:lnTo>
                  <a:lnTo>
                    <a:pt x="7391337" y="1669133"/>
                  </a:lnTo>
                  <a:lnTo>
                    <a:pt x="7429900" y="1644012"/>
                  </a:lnTo>
                  <a:lnTo>
                    <a:pt x="7464565" y="1616797"/>
                  </a:lnTo>
                  <a:lnTo>
                    <a:pt x="7495548" y="1587783"/>
                  </a:lnTo>
                  <a:lnTo>
                    <a:pt x="7523061" y="1557266"/>
                  </a:lnTo>
                  <a:lnTo>
                    <a:pt x="7547319" y="1525541"/>
                  </a:lnTo>
                  <a:lnTo>
                    <a:pt x="7568537" y="1492905"/>
                  </a:lnTo>
                  <a:lnTo>
                    <a:pt x="7602705" y="1426080"/>
                  </a:lnTo>
                  <a:lnTo>
                    <a:pt x="7626548" y="1361330"/>
                  </a:lnTo>
                  <a:lnTo>
                    <a:pt x="739726" y="1361330"/>
                  </a:lnTo>
                  <a:lnTo>
                    <a:pt x="690033" y="1360292"/>
                  </a:lnTo>
                  <a:lnTo>
                    <a:pt x="646132" y="1356471"/>
                  </a:lnTo>
                  <a:lnTo>
                    <a:pt x="607685" y="1349379"/>
                  </a:lnTo>
                  <a:lnTo>
                    <a:pt x="545802" y="1323434"/>
                  </a:lnTo>
                  <a:lnTo>
                    <a:pt x="501681" y="1278555"/>
                  </a:lnTo>
                  <a:lnTo>
                    <a:pt x="472616" y="1210843"/>
                  </a:lnTo>
                  <a:lnTo>
                    <a:pt x="462886" y="1167205"/>
                  </a:lnTo>
                  <a:lnTo>
                    <a:pt x="455906" y="1116396"/>
                  </a:lnTo>
                  <a:lnTo>
                    <a:pt x="451339" y="1057928"/>
                  </a:lnTo>
                  <a:lnTo>
                    <a:pt x="448846" y="991314"/>
                  </a:lnTo>
                  <a:lnTo>
                    <a:pt x="448091" y="916066"/>
                  </a:lnTo>
                  <a:lnTo>
                    <a:pt x="450310" y="911763"/>
                  </a:lnTo>
                  <a:lnTo>
                    <a:pt x="454593" y="904234"/>
                  </a:lnTo>
                  <a:lnTo>
                    <a:pt x="454761" y="904234"/>
                  </a:lnTo>
                  <a:lnTo>
                    <a:pt x="469652" y="879406"/>
                  </a:lnTo>
                  <a:lnTo>
                    <a:pt x="492545" y="844590"/>
                  </a:lnTo>
                  <a:lnTo>
                    <a:pt x="522871" y="803202"/>
                  </a:lnTo>
                  <a:lnTo>
                    <a:pt x="560065" y="758658"/>
                  </a:lnTo>
                  <a:lnTo>
                    <a:pt x="603559" y="714377"/>
                  </a:lnTo>
                  <a:lnTo>
                    <a:pt x="652787" y="673773"/>
                  </a:lnTo>
                  <a:lnTo>
                    <a:pt x="707182" y="640263"/>
                  </a:lnTo>
                  <a:lnTo>
                    <a:pt x="681015" y="114531"/>
                  </a:lnTo>
                  <a:lnTo>
                    <a:pt x="580596" y="79496"/>
                  </a:lnTo>
                  <a:lnTo>
                    <a:pt x="482360" y="48830"/>
                  </a:lnTo>
                  <a:lnTo>
                    <a:pt x="376365" y="21067"/>
                  </a:lnTo>
                  <a:lnTo>
                    <a:pt x="317415" y="9404"/>
                  </a:lnTo>
                  <a:lnTo>
                    <a:pt x="265918" y="3623"/>
                  </a:lnTo>
                  <a:lnTo>
                    <a:pt x="191957" y="0"/>
                  </a:lnTo>
                  <a:close/>
                </a:path>
                <a:path w="7734300" h="1762125">
                  <a:moveTo>
                    <a:pt x="3866856" y="1358524"/>
                  </a:moveTo>
                  <a:lnTo>
                    <a:pt x="739726" y="1361330"/>
                  </a:lnTo>
                  <a:lnTo>
                    <a:pt x="6993985" y="1361330"/>
                  </a:lnTo>
                  <a:lnTo>
                    <a:pt x="3866856" y="1358524"/>
                  </a:lnTo>
                  <a:close/>
                </a:path>
                <a:path w="7734300" h="1762125">
                  <a:moveTo>
                    <a:pt x="7541767" y="0"/>
                  </a:moveTo>
                  <a:lnTo>
                    <a:pt x="7467793" y="3623"/>
                  </a:lnTo>
                  <a:lnTo>
                    <a:pt x="7384680" y="9013"/>
                  </a:lnTo>
                  <a:lnTo>
                    <a:pt x="7313740" y="22363"/>
                  </a:lnTo>
                  <a:lnTo>
                    <a:pt x="7216060" y="54070"/>
                  </a:lnTo>
                  <a:lnTo>
                    <a:pt x="7052727" y="114531"/>
                  </a:lnTo>
                  <a:lnTo>
                    <a:pt x="7026759" y="640263"/>
                  </a:lnTo>
                  <a:lnTo>
                    <a:pt x="7118095" y="688912"/>
                  </a:lnTo>
                  <a:lnTo>
                    <a:pt x="7175524" y="733857"/>
                  </a:lnTo>
                  <a:lnTo>
                    <a:pt x="7223334" y="800957"/>
                  </a:lnTo>
                  <a:lnTo>
                    <a:pt x="7285809" y="916066"/>
                  </a:lnTo>
                  <a:lnTo>
                    <a:pt x="7285051" y="991314"/>
                  </a:lnTo>
                  <a:lnTo>
                    <a:pt x="7282551" y="1057928"/>
                  </a:lnTo>
                  <a:lnTo>
                    <a:pt x="7277974" y="1116396"/>
                  </a:lnTo>
                  <a:lnTo>
                    <a:pt x="7270980" y="1167205"/>
                  </a:lnTo>
                  <a:lnTo>
                    <a:pt x="7261233" y="1210843"/>
                  </a:lnTo>
                  <a:lnTo>
                    <a:pt x="7248397" y="1247797"/>
                  </a:lnTo>
                  <a:lnTo>
                    <a:pt x="7212104" y="1303605"/>
                  </a:lnTo>
                  <a:lnTo>
                    <a:pt x="7159403" y="1338529"/>
                  </a:lnTo>
                  <a:lnTo>
                    <a:pt x="7087596" y="1356471"/>
                  </a:lnTo>
                  <a:lnTo>
                    <a:pt x="7043685" y="1360292"/>
                  </a:lnTo>
                  <a:lnTo>
                    <a:pt x="6993985" y="1361330"/>
                  </a:lnTo>
                  <a:lnTo>
                    <a:pt x="7626548" y="1361330"/>
                  </a:lnTo>
                  <a:lnTo>
                    <a:pt x="7643969" y="1294497"/>
                  </a:lnTo>
                  <a:lnTo>
                    <a:pt x="7654489" y="1234470"/>
                  </a:lnTo>
                  <a:lnTo>
                    <a:pt x="7660552" y="1181441"/>
                  </a:lnTo>
                  <a:lnTo>
                    <a:pt x="7664900" y="1126122"/>
                  </a:lnTo>
                  <a:lnTo>
                    <a:pt x="7667888" y="1088432"/>
                  </a:lnTo>
                  <a:lnTo>
                    <a:pt x="7671343" y="1045819"/>
                  </a:lnTo>
                  <a:lnTo>
                    <a:pt x="7675198" y="998884"/>
                  </a:lnTo>
                  <a:lnTo>
                    <a:pt x="7688497" y="838149"/>
                  </a:lnTo>
                  <a:lnTo>
                    <a:pt x="7693285" y="779930"/>
                  </a:lnTo>
                  <a:lnTo>
                    <a:pt x="7698139" y="720392"/>
                  </a:lnTo>
                  <a:lnTo>
                    <a:pt x="7702992" y="660134"/>
                  </a:lnTo>
                  <a:lnTo>
                    <a:pt x="7707777" y="599758"/>
                  </a:lnTo>
                  <a:lnTo>
                    <a:pt x="7712428" y="539864"/>
                  </a:lnTo>
                  <a:lnTo>
                    <a:pt x="7716876" y="481053"/>
                  </a:lnTo>
                  <a:lnTo>
                    <a:pt x="7721056" y="423925"/>
                  </a:lnTo>
                  <a:lnTo>
                    <a:pt x="7724901" y="369080"/>
                  </a:lnTo>
                  <a:lnTo>
                    <a:pt x="7728343" y="317120"/>
                  </a:lnTo>
                  <a:lnTo>
                    <a:pt x="7731316" y="268645"/>
                  </a:lnTo>
                  <a:lnTo>
                    <a:pt x="7733753" y="224255"/>
                  </a:lnTo>
                  <a:lnTo>
                    <a:pt x="7733556" y="161942"/>
                  </a:lnTo>
                  <a:lnTo>
                    <a:pt x="7726369" y="112120"/>
                  </a:lnTo>
                  <a:lnTo>
                    <a:pt x="7712923" y="73443"/>
                  </a:lnTo>
                  <a:lnTo>
                    <a:pt x="7670182" y="24135"/>
                  </a:lnTo>
                  <a:lnTo>
                    <a:pt x="7611180" y="3246"/>
                  </a:lnTo>
                  <a:lnTo>
                    <a:pt x="7577409" y="90"/>
                  </a:lnTo>
                  <a:lnTo>
                    <a:pt x="7541767" y="0"/>
                  </a:lnTo>
                  <a:close/>
                </a:path>
              </a:pathLst>
            </a:custGeom>
            <a:solidFill>
              <a:srgbClr val="1614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61569" y="7941925"/>
              <a:ext cx="6981190" cy="883285"/>
            </a:xfrm>
            <a:custGeom>
              <a:avLst/>
              <a:gdLst/>
              <a:ahLst/>
              <a:cxnLst/>
              <a:rect l="l" t="t" r="r" b="b"/>
              <a:pathLst>
                <a:path w="6981190" h="883284">
                  <a:moveTo>
                    <a:pt x="330796" y="619201"/>
                  </a:moveTo>
                  <a:lnTo>
                    <a:pt x="304647" y="93472"/>
                  </a:lnTo>
                  <a:lnTo>
                    <a:pt x="204216" y="58432"/>
                  </a:lnTo>
                  <a:lnTo>
                    <a:pt x="105981" y="27774"/>
                  </a:lnTo>
                  <a:lnTo>
                    <a:pt x="0" y="0"/>
                  </a:lnTo>
                  <a:lnTo>
                    <a:pt x="78219" y="883170"/>
                  </a:lnTo>
                  <a:lnTo>
                    <a:pt x="78384" y="883170"/>
                  </a:lnTo>
                  <a:lnTo>
                    <a:pt x="93268" y="858342"/>
                  </a:lnTo>
                  <a:lnTo>
                    <a:pt x="116166" y="823531"/>
                  </a:lnTo>
                  <a:lnTo>
                    <a:pt x="146494" y="782142"/>
                  </a:lnTo>
                  <a:lnTo>
                    <a:pt x="183692" y="737603"/>
                  </a:lnTo>
                  <a:lnTo>
                    <a:pt x="227177" y="693318"/>
                  </a:lnTo>
                  <a:lnTo>
                    <a:pt x="276402" y="652716"/>
                  </a:lnTo>
                  <a:lnTo>
                    <a:pt x="330796" y="619201"/>
                  </a:lnTo>
                  <a:close/>
                </a:path>
                <a:path w="6981190" h="883284">
                  <a:moveTo>
                    <a:pt x="6980949" y="0"/>
                  </a:moveTo>
                  <a:lnTo>
                    <a:pt x="6874954" y="27774"/>
                  </a:lnTo>
                  <a:lnTo>
                    <a:pt x="6776733" y="58432"/>
                  </a:lnTo>
                  <a:lnTo>
                    <a:pt x="6704470" y="83248"/>
                  </a:lnTo>
                  <a:lnTo>
                    <a:pt x="6650164" y="619201"/>
                  </a:lnTo>
                  <a:lnTo>
                    <a:pt x="6704584" y="652716"/>
                  </a:lnTo>
                  <a:lnTo>
                    <a:pt x="6753809" y="693318"/>
                  </a:lnTo>
                  <a:lnTo>
                    <a:pt x="6797307" y="737603"/>
                  </a:lnTo>
                  <a:lnTo>
                    <a:pt x="6834492" y="782142"/>
                  </a:lnTo>
                  <a:lnTo>
                    <a:pt x="6864820" y="823531"/>
                  </a:lnTo>
                  <a:lnTo>
                    <a:pt x="6887718" y="858342"/>
                  </a:lnTo>
                  <a:lnTo>
                    <a:pt x="6902615" y="883170"/>
                  </a:lnTo>
                  <a:lnTo>
                    <a:pt x="6980949" y="0"/>
                  </a:lnTo>
                  <a:close/>
                </a:path>
              </a:pathLst>
            </a:custGeom>
            <a:solidFill>
              <a:srgbClr val="2D2C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33274" y="8458180"/>
              <a:ext cx="6838315" cy="823594"/>
            </a:xfrm>
            <a:custGeom>
              <a:avLst/>
              <a:gdLst/>
              <a:ahLst/>
              <a:cxnLst/>
              <a:rect l="l" t="t" r="r" b="b"/>
              <a:pathLst>
                <a:path w="6838315" h="823595">
                  <a:moveTo>
                    <a:pt x="3418763" y="224967"/>
                  </a:moveTo>
                  <a:lnTo>
                    <a:pt x="3402711" y="159296"/>
                  </a:lnTo>
                  <a:lnTo>
                    <a:pt x="3356394" y="101625"/>
                  </a:lnTo>
                  <a:lnTo>
                    <a:pt x="3322764" y="76593"/>
                  </a:lnTo>
                  <a:lnTo>
                    <a:pt x="3282632" y="54533"/>
                  </a:lnTo>
                  <a:lnTo>
                    <a:pt x="3236341" y="35750"/>
                  </a:lnTo>
                  <a:lnTo>
                    <a:pt x="3184233" y="20599"/>
                  </a:lnTo>
                  <a:lnTo>
                    <a:pt x="3126663" y="9372"/>
                  </a:lnTo>
                  <a:lnTo>
                    <a:pt x="3064002" y="2387"/>
                  </a:lnTo>
                  <a:lnTo>
                    <a:pt x="2996577" y="0"/>
                  </a:lnTo>
                  <a:lnTo>
                    <a:pt x="605599" y="0"/>
                  </a:lnTo>
                  <a:lnTo>
                    <a:pt x="567042" y="1562"/>
                  </a:lnTo>
                  <a:lnTo>
                    <a:pt x="523900" y="6184"/>
                  </a:lnTo>
                  <a:lnTo>
                    <a:pt x="477177" y="13766"/>
                  </a:lnTo>
                  <a:lnTo>
                    <a:pt x="427850" y="24193"/>
                  </a:lnTo>
                  <a:lnTo>
                    <a:pt x="376936" y="37376"/>
                  </a:lnTo>
                  <a:lnTo>
                    <a:pt x="325412" y="53200"/>
                  </a:lnTo>
                  <a:lnTo>
                    <a:pt x="274281" y="71551"/>
                  </a:lnTo>
                  <a:lnTo>
                    <a:pt x="224523" y="92354"/>
                  </a:lnTo>
                  <a:lnTo>
                    <a:pt x="177126" y="115481"/>
                  </a:lnTo>
                  <a:lnTo>
                    <a:pt x="133108" y="140843"/>
                  </a:lnTo>
                  <a:lnTo>
                    <a:pt x="93446" y="168325"/>
                  </a:lnTo>
                  <a:lnTo>
                    <a:pt x="59131" y="197827"/>
                  </a:lnTo>
                  <a:lnTo>
                    <a:pt x="31165" y="229247"/>
                  </a:lnTo>
                  <a:lnTo>
                    <a:pt x="10541" y="262470"/>
                  </a:lnTo>
                  <a:lnTo>
                    <a:pt x="1435" y="314248"/>
                  </a:lnTo>
                  <a:lnTo>
                    <a:pt x="0" y="366915"/>
                  </a:lnTo>
                  <a:lnTo>
                    <a:pt x="0" y="538822"/>
                  </a:lnTo>
                  <a:lnTo>
                    <a:pt x="7696" y="589076"/>
                  </a:lnTo>
                  <a:lnTo>
                    <a:pt x="16014" y="634885"/>
                  </a:lnTo>
                  <a:lnTo>
                    <a:pt x="26136" y="676097"/>
                  </a:lnTo>
                  <a:lnTo>
                    <a:pt x="39179" y="712558"/>
                  </a:lnTo>
                  <a:lnTo>
                    <a:pt x="78638" y="770623"/>
                  </a:lnTo>
                  <a:lnTo>
                    <a:pt x="143611" y="807834"/>
                  </a:lnTo>
                  <a:lnTo>
                    <a:pt x="188518" y="818248"/>
                  </a:lnTo>
                  <a:lnTo>
                    <a:pt x="243243" y="822998"/>
                  </a:lnTo>
                  <a:lnTo>
                    <a:pt x="308940" y="821931"/>
                  </a:lnTo>
                  <a:lnTo>
                    <a:pt x="3263633" y="821931"/>
                  </a:lnTo>
                  <a:lnTo>
                    <a:pt x="3317595" y="818997"/>
                  </a:lnTo>
                  <a:lnTo>
                    <a:pt x="3360788" y="808215"/>
                  </a:lnTo>
                  <a:lnTo>
                    <a:pt x="3392525" y="786676"/>
                  </a:lnTo>
                  <a:lnTo>
                    <a:pt x="3412096" y="751420"/>
                  </a:lnTo>
                  <a:lnTo>
                    <a:pt x="3418763" y="699503"/>
                  </a:lnTo>
                  <a:lnTo>
                    <a:pt x="3418763" y="224967"/>
                  </a:lnTo>
                  <a:close/>
                </a:path>
                <a:path w="6838315" h="823595">
                  <a:moveTo>
                    <a:pt x="6837718" y="344462"/>
                  </a:moveTo>
                  <a:lnTo>
                    <a:pt x="6828663" y="295719"/>
                  </a:lnTo>
                  <a:lnTo>
                    <a:pt x="6801345" y="246468"/>
                  </a:lnTo>
                  <a:lnTo>
                    <a:pt x="6773583" y="214350"/>
                  </a:lnTo>
                  <a:lnTo>
                    <a:pt x="6739585" y="183743"/>
                  </a:lnTo>
                  <a:lnTo>
                    <a:pt x="6700342" y="154863"/>
                  </a:lnTo>
                  <a:lnTo>
                    <a:pt x="6656806" y="127876"/>
                  </a:lnTo>
                  <a:lnTo>
                    <a:pt x="6609956" y="102958"/>
                  </a:lnTo>
                  <a:lnTo>
                    <a:pt x="6560756" y="80302"/>
                  </a:lnTo>
                  <a:lnTo>
                    <a:pt x="6510172" y="60083"/>
                  </a:lnTo>
                  <a:lnTo>
                    <a:pt x="6459182" y="42468"/>
                  </a:lnTo>
                  <a:lnTo>
                    <a:pt x="6408750" y="27660"/>
                  </a:lnTo>
                  <a:lnTo>
                    <a:pt x="6359842" y="15836"/>
                  </a:lnTo>
                  <a:lnTo>
                    <a:pt x="6313436" y="7150"/>
                  </a:lnTo>
                  <a:lnTo>
                    <a:pt x="6270485" y="1816"/>
                  </a:lnTo>
                  <a:lnTo>
                    <a:pt x="6231979" y="0"/>
                  </a:lnTo>
                  <a:lnTo>
                    <a:pt x="3870693" y="0"/>
                  </a:lnTo>
                  <a:lnTo>
                    <a:pt x="3803256" y="2387"/>
                  </a:lnTo>
                  <a:lnTo>
                    <a:pt x="3740581" y="9372"/>
                  </a:lnTo>
                  <a:lnTo>
                    <a:pt x="3683000" y="20599"/>
                  </a:lnTo>
                  <a:lnTo>
                    <a:pt x="3630879" y="35750"/>
                  </a:lnTo>
                  <a:lnTo>
                    <a:pt x="3584562" y="54533"/>
                  </a:lnTo>
                  <a:lnTo>
                    <a:pt x="3544417" y="76593"/>
                  </a:lnTo>
                  <a:lnTo>
                    <a:pt x="3510762" y="101625"/>
                  </a:lnTo>
                  <a:lnTo>
                    <a:pt x="3483991" y="129298"/>
                  </a:lnTo>
                  <a:lnTo>
                    <a:pt x="3452431" y="191287"/>
                  </a:lnTo>
                  <a:lnTo>
                    <a:pt x="3448354" y="224967"/>
                  </a:lnTo>
                  <a:lnTo>
                    <a:pt x="3448354" y="699503"/>
                  </a:lnTo>
                  <a:lnTo>
                    <a:pt x="3455022" y="751420"/>
                  </a:lnTo>
                  <a:lnTo>
                    <a:pt x="3474580" y="786676"/>
                  </a:lnTo>
                  <a:lnTo>
                    <a:pt x="3506317" y="808215"/>
                  </a:lnTo>
                  <a:lnTo>
                    <a:pt x="3549523" y="818997"/>
                  </a:lnTo>
                  <a:lnTo>
                    <a:pt x="3603472" y="821931"/>
                  </a:lnTo>
                  <a:lnTo>
                    <a:pt x="6528727" y="821931"/>
                  </a:lnTo>
                  <a:lnTo>
                    <a:pt x="6587795" y="820204"/>
                  </a:lnTo>
                  <a:lnTo>
                    <a:pt x="6639700" y="814730"/>
                  </a:lnTo>
                  <a:lnTo>
                    <a:pt x="6684734" y="805129"/>
                  </a:lnTo>
                  <a:lnTo>
                    <a:pt x="6723266" y="790981"/>
                  </a:lnTo>
                  <a:lnTo>
                    <a:pt x="6782041" y="747445"/>
                  </a:lnTo>
                  <a:lnTo>
                    <a:pt x="6818655" y="680872"/>
                  </a:lnTo>
                  <a:lnTo>
                    <a:pt x="6829463" y="637946"/>
                  </a:lnTo>
                  <a:lnTo>
                    <a:pt x="6835711" y="588048"/>
                  </a:lnTo>
                  <a:lnTo>
                    <a:pt x="6837718" y="530771"/>
                  </a:lnTo>
                  <a:lnTo>
                    <a:pt x="6837718" y="344462"/>
                  </a:lnTo>
                  <a:close/>
                </a:path>
              </a:pathLst>
            </a:custGeom>
            <a:solidFill>
              <a:srgbClr val="2A2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33274" y="8428614"/>
              <a:ext cx="6838315" cy="836930"/>
            </a:xfrm>
            <a:custGeom>
              <a:avLst/>
              <a:gdLst/>
              <a:ahLst/>
              <a:cxnLst/>
              <a:rect l="l" t="t" r="r" b="b"/>
              <a:pathLst>
                <a:path w="6838315" h="836929">
                  <a:moveTo>
                    <a:pt x="3418763" y="224917"/>
                  </a:moveTo>
                  <a:lnTo>
                    <a:pt x="3402711" y="159258"/>
                  </a:lnTo>
                  <a:lnTo>
                    <a:pt x="3356394" y="101600"/>
                  </a:lnTo>
                  <a:lnTo>
                    <a:pt x="3322764" y="76581"/>
                  </a:lnTo>
                  <a:lnTo>
                    <a:pt x="3282632" y="54521"/>
                  </a:lnTo>
                  <a:lnTo>
                    <a:pt x="3236341" y="35750"/>
                  </a:lnTo>
                  <a:lnTo>
                    <a:pt x="3184233" y="20599"/>
                  </a:lnTo>
                  <a:lnTo>
                    <a:pt x="3126663" y="9372"/>
                  </a:lnTo>
                  <a:lnTo>
                    <a:pt x="3064002" y="2400"/>
                  </a:lnTo>
                  <a:lnTo>
                    <a:pt x="2996577" y="0"/>
                  </a:lnTo>
                  <a:lnTo>
                    <a:pt x="605599" y="0"/>
                  </a:lnTo>
                  <a:lnTo>
                    <a:pt x="567118" y="1828"/>
                  </a:lnTo>
                  <a:lnTo>
                    <a:pt x="524192" y="7162"/>
                  </a:lnTo>
                  <a:lnTo>
                    <a:pt x="477799" y="15836"/>
                  </a:lnTo>
                  <a:lnTo>
                    <a:pt x="428904" y="27660"/>
                  </a:lnTo>
                  <a:lnTo>
                    <a:pt x="378485" y="42468"/>
                  </a:lnTo>
                  <a:lnTo>
                    <a:pt x="327507" y="60071"/>
                  </a:lnTo>
                  <a:lnTo>
                    <a:pt x="276923" y="80302"/>
                  </a:lnTo>
                  <a:lnTo>
                    <a:pt x="227736" y="102958"/>
                  </a:lnTo>
                  <a:lnTo>
                    <a:pt x="180886" y="127863"/>
                  </a:lnTo>
                  <a:lnTo>
                    <a:pt x="137363" y="154851"/>
                  </a:lnTo>
                  <a:lnTo>
                    <a:pt x="98120" y="183730"/>
                  </a:lnTo>
                  <a:lnTo>
                    <a:pt x="64135" y="214325"/>
                  </a:lnTo>
                  <a:lnTo>
                    <a:pt x="36385" y="246456"/>
                  </a:lnTo>
                  <a:lnTo>
                    <a:pt x="15824" y="279946"/>
                  </a:lnTo>
                  <a:lnTo>
                    <a:pt x="1041" y="327990"/>
                  </a:lnTo>
                  <a:lnTo>
                    <a:pt x="0" y="344436"/>
                  </a:lnTo>
                  <a:lnTo>
                    <a:pt x="0" y="530745"/>
                  </a:lnTo>
                  <a:lnTo>
                    <a:pt x="3365" y="575144"/>
                  </a:lnTo>
                  <a:lnTo>
                    <a:pt x="13233" y="617791"/>
                  </a:lnTo>
                  <a:lnTo>
                    <a:pt x="29260" y="658164"/>
                  </a:lnTo>
                  <a:lnTo>
                    <a:pt x="51117" y="695744"/>
                  </a:lnTo>
                  <a:lnTo>
                    <a:pt x="78447" y="730008"/>
                  </a:lnTo>
                  <a:lnTo>
                    <a:pt x="110921" y="760437"/>
                  </a:lnTo>
                  <a:lnTo>
                    <a:pt x="148196" y="786511"/>
                  </a:lnTo>
                  <a:lnTo>
                    <a:pt x="189928" y="807681"/>
                  </a:lnTo>
                  <a:lnTo>
                    <a:pt x="235788" y="823468"/>
                  </a:lnTo>
                  <a:lnTo>
                    <a:pt x="285432" y="833310"/>
                  </a:lnTo>
                  <a:lnTo>
                    <a:pt x="338518" y="836714"/>
                  </a:lnTo>
                  <a:lnTo>
                    <a:pt x="3263633" y="836714"/>
                  </a:lnTo>
                  <a:lnTo>
                    <a:pt x="3317595" y="832231"/>
                  </a:lnTo>
                  <a:lnTo>
                    <a:pt x="3360788" y="817791"/>
                  </a:lnTo>
                  <a:lnTo>
                    <a:pt x="3392525" y="791870"/>
                  </a:lnTo>
                  <a:lnTo>
                    <a:pt x="3412096" y="752944"/>
                  </a:lnTo>
                  <a:lnTo>
                    <a:pt x="3418763" y="699490"/>
                  </a:lnTo>
                  <a:lnTo>
                    <a:pt x="3418763" y="224917"/>
                  </a:lnTo>
                  <a:close/>
                </a:path>
                <a:path w="6838315" h="836929">
                  <a:moveTo>
                    <a:pt x="6837718" y="344449"/>
                  </a:moveTo>
                  <a:lnTo>
                    <a:pt x="6828663" y="295706"/>
                  </a:lnTo>
                  <a:lnTo>
                    <a:pt x="6801345" y="246456"/>
                  </a:lnTo>
                  <a:lnTo>
                    <a:pt x="6773583" y="214325"/>
                  </a:lnTo>
                  <a:lnTo>
                    <a:pt x="6739585" y="183730"/>
                  </a:lnTo>
                  <a:lnTo>
                    <a:pt x="6700342" y="154851"/>
                  </a:lnTo>
                  <a:lnTo>
                    <a:pt x="6656806" y="127863"/>
                  </a:lnTo>
                  <a:lnTo>
                    <a:pt x="6609956" y="102958"/>
                  </a:lnTo>
                  <a:lnTo>
                    <a:pt x="6560756" y="80302"/>
                  </a:lnTo>
                  <a:lnTo>
                    <a:pt x="6510172" y="60083"/>
                  </a:lnTo>
                  <a:lnTo>
                    <a:pt x="6459182" y="42468"/>
                  </a:lnTo>
                  <a:lnTo>
                    <a:pt x="6408750" y="27660"/>
                  </a:lnTo>
                  <a:lnTo>
                    <a:pt x="6359842" y="15836"/>
                  </a:lnTo>
                  <a:lnTo>
                    <a:pt x="6313436" y="7162"/>
                  </a:lnTo>
                  <a:lnTo>
                    <a:pt x="6270485" y="1828"/>
                  </a:lnTo>
                  <a:lnTo>
                    <a:pt x="6231979" y="0"/>
                  </a:lnTo>
                  <a:lnTo>
                    <a:pt x="3870693" y="0"/>
                  </a:lnTo>
                  <a:lnTo>
                    <a:pt x="3803256" y="2400"/>
                  </a:lnTo>
                  <a:lnTo>
                    <a:pt x="3740581" y="9372"/>
                  </a:lnTo>
                  <a:lnTo>
                    <a:pt x="3683000" y="20599"/>
                  </a:lnTo>
                  <a:lnTo>
                    <a:pt x="3630879" y="35750"/>
                  </a:lnTo>
                  <a:lnTo>
                    <a:pt x="3584562" y="54521"/>
                  </a:lnTo>
                  <a:lnTo>
                    <a:pt x="3544417" y="76581"/>
                  </a:lnTo>
                  <a:lnTo>
                    <a:pt x="3510762" y="101600"/>
                  </a:lnTo>
                  <a:lnTo>
                    <a:pt x="3483991" y="129273"/>
                  </a:lnTo>
                  <a:lnTo>
                    <a:pt x="3452431" y="191249"/>
                  </a:lnTo>
                  <a:lnTo>
                    <a:pt x="3448354" y="224917"/>
                  </a:lnTo>
                  <a:lnTo>
                    <a:pt x="3448354" y="699477"/>
                  </a:lnTo>
                  <a:lnTo>
                    <a:pt x="3455022" y="752932"/>
                  </a:lnTo>
                  <a:lnTo>
                    <a:pt x="3474580" y="791870"/>
                  </a:lnTo>
                  <a:lnTo>
                    <a:pt x="3506317" y="817791"/>
                  </a:lnTo>
                  <a:lnTo>
                    <a:pt x="3549523" y="832231"/>
                  </a:lnTo>
                  <a:lnTo>
                    <a:pt x="3603472" y="836714"/>
                  </a:lnTo>
                  <a:lnTo>
                    <a:pt x="6499199" y="836714"/>
                  </a:lnTo>
                  <a:lnTo>
                    <a:pt x="6552260" y="833310"/>
                  </a:lnTo>
                  <a:lnTo>
                    <a:pt x="6601879" y="823468"/>
                  </a:lnTo>
                  <a:lnTo>
                    <a:pt x="6647739" y="807681"/>
                  </a:lnTo>
                  <a:lnTo>
                    <a:pt x="6689471" y="786498"/>
                  </a:lnTo>
                  <a:lnTo>
                    <a:pt x="6726758" y="760437"/>
                  </a:lnTo>
                  <a:lnTo>
                    <a:pt x="6759232" y="730008"/>
                  </a:lnTo>
                  <a:lnTo>
                    <a:pt x="6786575" y="695744"/>
                  </a:lnTo>
                  <a:lnTo>
                    <a:pt x="6808444" y="658164"/>
                  </a:lnTo>
                  <a:lnTo>
                    <a:pt x="6824485" y="617791"/>
                  </a:lnTo>
                  <a:lnTo>
                    <a:pt x="6834352" y="575144"/>
                  </a:lnTo>
                  <a:lnTo>
                    <a:pt x="6837718" y="530745"/>
                  </a:lnTo>
                  <a:lnTo>
                    <a:pt x="6837718" y="344449"/>
                  </a:lnTo>
                  <a:close/>
                </a:path>
              </a:pathLst>
            </a:custGeom>
            <a:solidFill>
              <a:srgbClr val="1614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49098" y="8428614"/>
              <a:ext cx="6806565" cy="280035"/>
            </a:xfrm>
            <a:custGeom>
              <a:avLst/>
              <a:gdLst/>
              <a:ahLst/>
              <a:cxnLst/>
              <a:rect l="l" t="t" r="r" b="b"/>
              <a:pathLst>
                <a:path w="6806565" h="280034">
                  <a:moveTo>
                    <a:pt x="3402939" y="224917"/>
                  </a:moveTo>
                  <a:lnTo>
                    <a:pt x="3386886" y="159258"/>
                  </a:lnTo>
                  <a:lnTo>
                    <a:pt x="3340570" y="101600"/>
                  </a:lnTo>
                  <a:lnTo>
                    <a:pt x="3306940" y="76581"/>
                  </a:lnTo>
                  <a:lnTo>
                    <a:pt x="3266808" y="54521"/>
                  </a:lnTo>
                  <a:lnTo>
                    <a:pt x="3220516" y="35750"/>
                  </a:lnTo>
                  <a:lnTo>
                    <a:pt x="3168408" y="20599"/>
                  </a:lnTo>
                  <a:lnTo>
                    <a:pt x="3110839" y="9372"/>
                  </a:lnTo>
                  <a:lnTo>
                    <a:pt x="3048177" y="2400"/>
                  </a:lnTo>
                  <a:lnTo>
                    <a:pt x="2980753" y="0"/>
                  </a:lnTo>
                  <a:lnTo>
                    <a:pt x="589775" y="0"/>
                  </a:lnTo>
                  <a:lnTo>
                    <a:pt x="551294" y="1828"/>
                  </a:lnTo>
                  <a:lnTo>
                    <a:pt x="508368" y="7162"/>
                  </a:lnTo>
                  <a:lnTo>
                    <a:pt x="461975" y="15836"/>
                  </a:lnTo>
                  <a:lnTo>
                    <a:pt x="413080" y="27660"/>
                  </a:lnTo>
                  <a:lnTo>
                    <a:pt x="362661" y="42468"/>
                  </a:lnTo>
                  <a:lnTo>
                    <a:pt x="311683" y="60071"/>
                  </a:lnTo>
                  <a:lnTo>
                    <a:pt x="261099" y="80302"/>
                  </a:lnTo>
                  <a:lnTo>
                    <a:pt x="211912" y="102958"/>
                  </a:lnTo>
                  <a:lnTo>
                    <a:pt x="165061" y="127863"/>
                  </a:lnTo>
                  <a:lnTo>
                    <a:pt x="121539" y="154851"/>
                  </a:lnTo>
                  <a:lnTo>
                    <a:pt x="82296" y="183730"/>
                  </a:lnTo>
                  <a:lnTo>
                    <a:pt x="48310" y="214325"/>
                  </a:lnTo>
                  <a:lnTo>
                    <a:pt x="20561" y="246456"/>
                  </a:lnTo>
                  <a:lnTo>
                    <a:pt x="0" y="279946"/>
                  </a:lnTo>
                  <a:lnTo>
                    <a:pt x="3402939" y="279946"/>
                  </a:lnTo>
                  <a:lnTo>
                    <a:pt x="3402939" y="224917"/>
                  </a:lnTo>
                  <a:close/>
                </a:path>
                <a:path w="6806565" h="280034">
                  <a:moveTo>
                    <a:pt x="6806082" y="279933"/>
                  </a:moveTo>
                  <a:lnTo>
                    <a:pt x="6785521" y="246456"/>
                  </a:lnTo>
                  <a:lnTo>
                    <a:pt x="6757759" y="214325"/>
                  </a:lnTo>
                  <a:lnTo>
                    <a:pt x="6723761" y="183730"/>
                  </a:lnTo>
                  <a:lnTo>
                    <a:pt x="6684518" y="154851"/>
                  </a:lnTo>
                  <a:lnTo>
                    <a:pt x="6640982" y="127863"/>
                  </a:lnTo>
                  <a:lnTo>
                    <a:pt x="6594132" y="102946"/>
                  </a:lnTo>
                  <a:lnTo>
                    <a:pt x="6544932" y="80289"/>
                  </a:lnTo>
                  <a:lnTo>
                    <a:pt x="6494348" y="60071"/>
                  </a:lnTo>
                  <a:lnTo>
                    <a:pt x="6443358" y="42468"/>
                  </a:lnTo>
                  <a:lnTo>
                    <a:pt x="6392926" y="27660"/>
                  </a:lnTo>
                  <a:lnTo>
                    <a:pt x="6344018" y="15836"/>
                  </a:lnTo>
                  <a:lnTo>
                    <a:pt x="6297612" y="7162"/>
                  </a:lnTo>
                  <a:lnTo>
                    <a:pt x="6254661" y="1828"/>
                  </a:lnTo>
                  <a:lnTo>
                    <a:pt x="6216154" y="0"/>
                  </a:lnTo>
                  <a:lnTo>
                    <a:pt x="3854869" y="0"/>
                  </a:lnTo>
                  <a:lnTo>
                    <a:pt x="3787432" y="2400"/>
                  </a:lnTo>
                  <a:lnTo>
                    <a:pt x="3724757" y="9372"/>
                  </a:lnTo>
                  <a:lnTo>
                    <a:pt x="3667175" y="20599"/>
                  </a:lnTo>
                  <a:lnTo>
                    <a:pt x="3615055" y="35750"/>
                  </a:lnTo>
                  <a:lnTo>
                    <a:pt x="3568738" y="54521"/>
                  </a:lnTo>
                  <a:lnTo>
                    <a:pt x="3528593" y="76581"/>
                  </a:lnTo>
                  <a:lnTo>
                    <a:pt x="3494938" y="101600"/>
                  </a:lnTo>
                  <a:lnTo>
                    <a:pt x="3468166" y="129273"/>
                  </a:lnTo>
                  <a:lnTo>
                    <a:pt x="3436607" y="191249"/>
                  </a:lnTo>
                  <a:lnTo>
                    <a:pt x="3432530" y="224917"/>
                  </a:lnTo>
                  <a:lnTo>
                    <a:pt x="3432530" y="279933"/>
                  </a:lnTo>
                  <a:lnTo>
                    <a:pt x="6806082" y="279933"/>
                  </a:lnTo>
                  <a:close/>
                </a:path>
              </a:pathLst>
            </a:custGeom>
            <a:solidFill>
              <a:srgbClr val="555A87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892417" y="9682333"/>
              <a:ext cx="6319520" cy="561340"/>
            </a:xfrm>
            <a:custGeom>
              <a:avLst/>
              <a:gdLst/>
              <a:ahLst/>
              <a:cxnLst/>
              <a:rect l="l" t="t" r="r" b="b"/>
              <a:pathLst>
                <a:path w="6319519" h="561340">
                  <a:moveTo>
                    <a:pt x="463156" y="12"/>
                  </a:moveTo>
                  <a:lnTo>
                    <a:pt x="93967" y="12"/>
                  </a:lnTo>
                  <a:lnTo>
                    <a:pt x="0" y="561327"/>
                  </a:lnTo>
                  <a:lnTo>
                    <a:pt x="93967" y="561327"/>
                  </a:lnTo>
                  <a:lnTo>
                    <a:pt x="463156" y="12"/>
                  </a:lnTo>
                  <a:close/>
                </a:path>
                <a:path w="6319519" h="561340">
                  <a:moveTo>
                    <a:pt x="6319317" y="561314"/>
                  </a:moveTo>
                  <a:lnTo>
                    <a:pt x="6252730" y="164401"/>
                  </a:lnTo>
                  <a:lnTo>
                    <a:pt x="6225184" y="0"/>
                  </a:lnTo>
                  <a:lnTo>
                    <a:pt x="5856198" y="0"/>
                  </a:lnTo>
                  <a:lnTo>
                    <a:pt x="6225184" y="561314"/>
                  </a:lnTo>
                  <a:lnTo>
                    <a:pt x="6319317" y="561314"/>
                  </a:lnTo>
                  <a:close/>
                </a:path>
              </a:pathLst>
            </a:custGeom>
            <a:solidFill>
              <a:srgbClr val="683C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33938" y="7237800"/>
              <a:ext cx="6436360" cy="162560"/>
            </a:xfrm>
            <a:custGeom>
              <a:avLst/>
              <a:gdLst/>
              <a:ahLst/>
              <a:cxnLst/>
              <a:rect l="l" t="t" r="r" b="b"/>
              <a:pathLst>
                <a:path w="6436359" h="162559">
                  <a:moveTo>
                    <a:pt x="6295714" y="0"/>
                  </a:moveTo>
                  <a:lnTo>
                    <a:pt x="140550" y="0"/>
                  </a:lnTo>
                  <a:lnTo>
                    <a:pt x="94311" y="7561"/>
                  </a:lnTo>
                  <a:lnTo>
                    <a:pt x="54774" y="28590"/>
                  </a:lnTo>
                  <a:lnTo>
                    <a:pt x="24302" y="60604"/>
                  </a:lnTo>
                  <a:lnTo>
                    <a:pt x="5256" y="101122"/>
                  </a:lnTo>
                  <a:lnTo>
                    <a:pt x="0" y="147660"/>
                  </a:lnTo>
                  <a:lnTo>
                    <a:pt x="732" y="162539"/>
                  </a:lnTo>
                  <a:lnTo>
                    <a:pt x="6435605" y="162539"/>
                  </a:lnTo>
                  <a:lnTo>
                    <a:pt x="6436233" y="147660"/>
                  </a:lnTo>
                  <a:lnTo>
                    <a:pt x="6430997" y="101122"/>
                  </a:lnTo>
                  <a:lnTo>
                    <a:pt x="6411966" y="60604"/>
                  </a:lnTo>
                  <a:lnTo>
                    <a:pt x="6381499" y="28590"/>
                  </a:lnTo>
                  <a:lnTo>
                    <a:pt x="6341961" y="7561"/>
                  </a:lnTo>
                  <a:lnTo>
                    <a:pt x="6295714" y="0"/>
                  </a:lnTo>
                  <a:close/>
                </a:path>
              </a:pathLst>
            </a:custGeom>
            <a:solidFill>
              <a:srgbClr val="555A87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6212" y="7734727"/>
              <a:ext cx="371695" cy="37173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95057" y="7734727"/>
              <a:ext cx="371716" cy="37173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23924" y="7734727"/>
              <a:ext cx="371716" cy="37173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333" y="7602951"/>
              <a:ext cx="2428407" cy="97627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3642" y="7924030"/>
              <a:ext cx="423201" cy="26336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8607507" y="7745429"/>
              <a:ext cx="747395" cy="771525"/>
            </a:xfrm>
            <a:custGeom>
              <a:avLst/>
              <a:gdLst/>
              <a:ahLst/>
              <a:cxnLst/>
              <a:rect l="l" t="t" r="r" b="b"/>
              <a:pathLst>
                <a:path w="747395" h="771525">
                  <a:moveTo>
                    <a:pt x="657613" y="0"/>
                  </a:moveTo>
                  <a:lnTo>
                    <a:pt x="600550" y="20939"/>
                  </a:lnTo>
                  <a:lnTo>
                    <a:pt x="546606" y="45292"/>
                  </a:lnTo>
                  <a:lnTo>
                    <a:pt x="495702" y="72746"/>
                  </a:lnTo>
                  <a:lnTo>
                    <a:pt x="447757" y="102991"/>
                  </a:lnTo>
                  <a:lnTo>
                    <a:pt x="402692" y="135718"/>
                  </a:lnTo>
                  <a:lnTo>
                    <a:pt x="360427" y="170616"/>
                  </a:lnTo>
                  <a:lnTo>
                    <a:pt x="320882" y="207373"/>
                  </a:lnTo>
                  <a:lnTo>
                    <a:pt x="283979" y="245681"/>
                  </a:lnTo>
                  <a:lnTo>
                    <a:pt x="249637" y="285229"/>
                  </a:lnTo>
                  <a:lnTo>
                    <a:pt x="217776" y="325706"/>
                  </a:lnTo>
                  <a:lnTo>
                    <a:pt x="188317" y="366801"/>
                  </a:lnTo>
                  <a:lnTo>
                    <a:pt x="161180" y="408205"/>
                  </a:lnTo>
                  <a:lnTo>
                    <a:pt x="136286" y="449607"/>
                  </a:lnTo>
                  <a:lnTo>
                    <a:pt x="113554" y="490697"/>
                  </a:lnTo>
                  <a:lnTo>
                    <a:pt x="92906" y="531165"/>
                  </a:lnTo>
                  <a:lnTo>
                    <a:pt x="74261" y="570699"/>
                  </a:lnTo>
                  <a:lnTo>
                    <a:pt x="57539" y="608990"/>
                  </a:lnTo>
                  <a:lnTo>
                    <a:pt x="42662" y="645727"/>
                  </a:lnTo>
                  <a:lnTo>
                    <a:pt x="18121" y="713298"/>
                  </a:lnTo>
                  <a:lnTo>
                    <a:pt x="0" y="770929"/>
                  </a:lnTo>
                  <a:lnTo>
                    <a:pt x="33978" y="765095"/>
                  </a:lnTo>
                  <a:lnTo>
                    <a:pt x="75341" y="758292"/>
                  </a:lnTo>
                  <a:lnTo>
                    <a:pt x="124416" y="750568"/>
                  </a:lnTo>
                  <a:lnTo>
                    <a:pt x="181534" y="741968"/>
                  </a:lnTo>
                  <a:lnTo>
                    <a:pt x="247023" y="732538"/>
                  </a:lnTo>
                  <a:lnTo>
                    <a:pt x="321215" y="722323"/>
                  </a:lnTo>
                  <a:lnTo>
                    <a:pt x="487077" y="700104"/>
                  </a:lnTo>
                  <a:lnTo>
                    <a:pt x="583419" y="688130"/>
                  </a:lnTo>
                  <a:lnTo>
                    <a:pt x="647190" y="682290"/>
                  </a:lnTo>
                  <a:lnTo>
                    <a:pt x="715339" y="678471"/>
                  </a:lnTo>
                  <a:lnTo>
                    <a:pt x="729087" y="674910"/>
                  </a:lnTo>
                  <a:lnTo>
                    <a:pt x="739508" y="666509"/>
                  </a:lnTo>
                  <a:lnTo>
                    <a:pt x="745819" y="654498"/>
                  </a:lnTo>
                  <a:lnTo>
                    <a:pt x="747233" y="640106"/>
                  </a:lnTo>
                  <a:lnTo>
                    <a:pt x="743497" y="606758"/>
                  </a:lnTo>
                  <a:lnTo>
                    <a:pt x="738532" y="575693"/>
                  </a:lnTo>
                  <a:lnTo>
                    <a:pt x="732361" y="543832"/>
                  </a:lnTo>
                  <a:lnTo>
                    <a:pt x="725009" y="508095"/>
                  </a:lnTo>
                  <a:lnTo>
                    <a:pt x="716498" y="465403"/>
                  </a:lnTo>
                  <a:lnTo>
                    <a:pt x="706852" y="412676"/>
                  </a:lnTo>
                  <a:lnTo>
                    <a:pt x="696095" y="346834"/>
                  </a:lnTo>
                  <a:lnTo>
                    <a:pt x="684251" y="264798"/>
                  </a:lnTo>
                  <a:lnTo>
                    <a:pt x="674620" y="189817"/>
                  </a:lnTo>
                  <a:lnTo>
                    <a:pt x="667788" y="128040"/>
                  </a:lnTo>
                  <a:lnTo>
                    <a:pt x="663107" y="77274"/>
                  </a:lnTo>
                  <a:lnTo>
                    <a:pt x="659931" y="35325"/>
                  </a:lnTo>
                  <a:lnTo>
                    <a:pt x="657613" y="0"/>
                  </a:lnTo>
                  <a:close/>
                </a:path>
              </a:pathLst>
            </a:custGeom>
            <a:solidFill>
              <a:srgbClr val="42487A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1511426" y="7591507"/>
              <a:ext cx="1725295" cy="996950"/>
            </a:xfrm>
            <a:custGeom>
              <a:avLst/>
              <a:gdLst/>
              <a:ahLst/>
              <a:cxnLst/>
              <a:rect l="l" t="t" r="r" b="b"/>
              <a:pathLst>
                <a:path w="1725294" h="996950">
                  <a:moveTo>
                    <a:pt x="913329" y="0"/>
                  </a:moveTo>
                  <a:lnTo>
                    <a:pt x="883379" y="26030"/>
                  </a:lnTo>
                  <a:lnTo>
                    <a:pt x="868053" y="77510"/>
                  </a:lnTo>
                  <a:lnTo>
                    <a:pt x="857202" y="130749"/>
                  </a:lnTo>
                  <a:lnTo>
                    <a:pt x="851921" y="126753"/>
                  </a:lnTo>
                  <a:lnTo>
                    <a:pt x="845894" y="123857"/>
                  </a:lnTo>
                  <a:lnTo>
                    <a:pt x="839238" y="122197"/>
                  </a:lnTo>
                  <a:lnTo>
                    <a:pt x="832072" y="121912"/>
                  </a:lnTo>
                  <a:lnTo>
                    <a:pt x="738649" y="127669"/>
                  </a:lnTo>
                  <a:lnTo>
                    <a:pt x="666213" y="130625"/>
                  </a:lnTo>
                  <a:lnTo>
                    <a:pt x="577600" y="131714"/>
                  </a:lnTo>
                  <a:lnTo>
                    <a:pt x="435644" y="131870"/>
                  </a:lnTo>
                  <a:lnTo>
                    <a:pt x="268392" y="130333"/>
                  </a:lnTo>
                  <a:lnTo>
                    <a:pt x="143821" y="126953"/>
                  </a:lnTo>
                  <a:lnTo>
                    <a:pt x="66055" y="123574"/>
                  </a:lnTo>
                  <a:lnTo>
                    <a:pt x="39217" y="122037"/>
                  </a:lnTo>
                  <a:lnTo>
                    <a:pt x="25182" y="124014"/>
                  </a:lnTo>
                  <a:lnTo>
                    <a:pt x="13956" y="131180"/>
                  </a:lnTo>
                  <a:lnTo>
                    <a:pt x="6145" y="142377"/>
                  </a:lnTo>
                  <a:lnTo>
                    <a:pt x="2359" y="156445"/>
                  </a:lnTo>
                  <a:lnTo>
                    <a:pt x="0" y="191994"/>
                  </a:lnTo>
                  <a:lnTo>
                    <a:pt x="33" y="226712"/>
                  </a:lnTo>
                  <a:lnTo>
                    <a:pt x="1818" y="262717"/>
                  </a:lnTo>
                  <a:lnTo>
                    <a:pt x="4715" y="302129"/>
                  </a:lnTo>
                  <a:lnTo>
                    <a:pt x="8083" y="347064"/>
                  </a:lnTo>
                  <a:lnTo>
                    <a:pt x="11282" y="399640"/>
                  </a:lnTo>
                  <a:lnTo>
                    <a:pt x="13671" y="461977"/>
                  </a:lnTo>
                  <a:lnTo>
                    <a:pt x="14610" y="536192"/>
                  </a:lnTo>
                  <a:lnTo>
                    <a:pt x="12696" y="693575"/>
                  </a:lnTo>
                  <a:lnTo>
                    <a:pt x="8485" y="813431"/>
                  </a:lnTo>
                  <a:lnTo>
                    <a:pt x="4273" y="889751"/>
                  </a:lnTo>
                  <a:lnTo>
                    <a:pt x="2359" y="916526"/>
                  </a:lnTo>
                  <a:lnTo>
                    <a:pt x="5260" y="930605"/>
                  </a:lnTo>
                  <a:lnTo>
                    <a:pt x="13157" y="941675"/>
                  </a:lnTo>
                  <a:lnTo>
                    <a:pt x="24844" y="948617"/>
                  </a:lnTo>
                  <a:lnTo>
                    <a:pt x="39112" y="950316"/>
                  </a:lnTo>
                  <a:lnTo>
                    <a:pt x="52542" y="949218"/>
                  </a:lnTo>
                  <a:lnTo>
                    <a:pt x="64491" y="948443"/>
                  </a:lnTo>
                  <a:lnTo>
                    <a:pt x="110838" y="946389"/>
                  </a:lnTo>
                  <a:lnTo>
                    <a:pt x="187182" y="943925"/>
                  </a:lnTo>
                  <a:lnTo>
                    <a:pt x="236842" y="942823"/>
                  </a:lnTo>
                  <a:lnTo>
                    <a:pt x="294590" y="941926"/>
                  </a:lnTo>
                  <a:lnTo>
                    <a:pt x="360750" y="941322"/>
                  </a:lnTo>
                  <a:lnTo>
                    <a:pt x="435644" y="941101"/>
                  </a:lnTo>
                  <a:lnTo>
                    <a:pt x="618446" y="942541"/>
                  </a:lnTo>
                  <a:lnTo>
                    <a:pt x="741290" y="945709"/>
                  </a:lnTo>
                  <a:lnTo>
                    <a:pt x="810417" y="948876"/>
                  </a:lnTo>
                  <a:lnTo>
                    <a:pt x="832072" y="950316"/>
                  </a:lnTo>
                  <a:lnTo>
                    <a:pt x="846208" y="948617"/>
                  </a:lnTo>
                  <a:lnTo>
                    <a:pt x="857673" y="941675"/>
                  </a:lnTo>
                  <a:lnTo>
                    <a:pt x="865527" y="930605"/>
                  </a:lnTo>
                  <a:lnTo>
                    <a:pt x="868825" y="916526"/>
                  </a:lnTo>
                  <a:lnTo>
                    <a:pt x="869532" y="894580"/>
                  </a:lnTo>
                  <a:lnTo>
                    <a:pt x="869532" y="873941"/>
                  </a:lnTo>
                  <a:lnTo>
                    <a:pt x="868943" y="853805"/>
                  </a:lnTo>
                  <a:lnTo>
                    <a:pt x="867883" y="833366"/>
                  </a:lnTo>
                  <a:lnTo>
                    <a:pt x="906663" y="841931"/>
                  </a:lnTo>
                  <a:lnTo>
                    <a:pt x="950752" y="851933"/>
                  </a:lnTo>
                  <a:lnTo>
                    <a:pt x="1000328" y="863465"/>
                  </a:lnTo>
                  <a:lnTo>
                    <a:pt x="1055574" y="876623"/>
                  </a:lnTo>
                  <a:lnTo>
                    <a:pt x="1116671" y="891501"/>
                  </a:lnTo>
                  <a:lnTo>
                    <a:pt x="1293856" y="936570"/>
                  </a:lnTo>
                  <a:lnTo>
                    <a:pt x="1412408" y="968996"/>
                  </a:lnTo>
                  <a:lnTo>
                    <a:pt x="1478795" y="988589"/>
                  </a:lnTo>
                  <a:lnTo>
                    <a:pt x="1499486" y="995163"/>
                  </a:lnTo>
                  <a:lnTo>
                    <a:pt x="1513584" y="996881"/>
                  </a:lnTo>
                  <a:lnTo>
                    <a:pt x="1543255" y="971142"/>
                  </a:lnTo>
                  <a:lnTo>
                    <a:pt x="1558725" y="908021"/>
                  </a:lnTo>
                  <a:lnTo>
                    <a:pt x="1570898" y="840174"/>
                  </a:lnTo>
                  <a:lnTo>
                    <a:pt x="1578618" y="797334"/>
                  </a:lnTo>
                  <a:lnTo>
                    <a:pt x="1588960" y="744740"/>
                  </a:lnTo>
                  <a:lnTo>
                    <a:pt x="1603071" y="679535"/>
                  </a:lnTo>
                  <a:lnTo>
                    <a:pt x="1622100" y="598861"/>
                  </a:lnTo>
                  <a:lnTo>
                    <a:pt x="1640641" y="525564"/>
                  </a:lnTo>
                  <a:lnTo>
                    <a:pt x="1656941" y="465580"/>
                  </a:lnTo>
                  <a:lnTo>
                    <a:pt x="1671195" y="416629"/>
                  </a:lnTo>
                  <a:lnTo>
                    <a:pt x="1683599" y="376432"/>
                  </a:lnTo>
                  <a:lnTo>
                    <a:pt x="1703410" y="314433"/>
                  </a:lnTo>
                  <a:lnTo>
                    <a:pt x="1711391" y="288047"/>
                  </a:lnTo>
                  <a:lnTo>
                    <a:pt x="1718469" y="261580"/>
                  </a:lnTo>
                  <a:lnTo>
                    <a:pt x="1724820" y="233060"/>
                  </a:lnTo>
                  <a:lnTo>
                    <a:pt x="1725010" y="218567"/>
                  </a:lnTo>
                  <a:lnTo>
                    <a:pt x="1720056" y="205807"/>
                  </a:lnTo>
                  <a:lnTo>
                    <a:pt x="1710625" y="196098"/>
                  </a:lnTo>
                  <a:lnTo>
                    <a:pt x="1697386" y="190758"/>
                  </a:lnTo>
                  <a:lnTo>
                    <a:pt x="1605224" y="174009"/>
                  </a:lnTo>
                  <a:lnTo>
                    <a:pt x="1534158" y="159565"/>
                  </a:lnTo>
                  <a:lnTo>
                    <a:pt x="1447876" y="139451"/>
                  </a:lnTo>
                  <a:lnTo>
                    <a:pt x="1310068" y="105692"/>
                  </a:lnTo>
                  <a:lnTo>
                    <a:pt x="1148023" y="64245"/>
                  </a:lnTo>
                  <a:lnTo>
                    <a:pt x="1027865" y="31201"/>
                  </a:lnTo>
                  <a:lnTo>
                    <a:pt x="953156" y="9338"/>
                  </a:lnTo>
                  <a:lnTo>
                    <a:pt x="927462" y="1434"/>
                  </a:lnTo>
                  <a:lnTo>
                    <a:pt x="913329" y="0"/>
                  </a:lnTo>
                  <a:close/>
                </a:path>
              </a:pathLst>
            </a:custGeom>
            <a:solidFill>
              <a:srgbClr val="2A2F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2212715" y="7554654"/>
              <a:ext cx="1024255" cy="996950"/>
            </a:xfrm>
            <a:custGeom>
              <a:avLst/>
              <a:gdLst/>
              <a:ahLst/>
              <a:cxnLst/>
              <a:rect l="l" t="t" r="r" b="b"/>
              <a:pathLst>
                <a:path w="1024255" h="996950">
                  <a:moveTo>
                    <a:pt x="212084" y="0"/>
                  </a:moveTo>
                  <a:lnTo>
                    <a:pt x="182090" y="26025"/>
                  </a:lnTo>
                  <a:lnTo>
                    <a:pt x="163072" y="93710"/>
                  </a:lnTo>
                  <a:lnTo>
                    <a:pt x="149630" y="168071"/>
                  </a:lnTo>
                  <a:lnTo>
                    <a:pt x="142178" y="212511"/>
                  </a:lnTo>
                  <a:lnTo>
                    <a:pt x="132733" y="264330"/>
                  </a:lnTo>
                  <a:lnTo>
                    <a:pt x="120166" y="325428"/>
                  </a:lnTo>
                  <a:lnTo>
                    <a:pt x="103349" y="397710"/>
                  </a:lnTo>
                  <a:lnTo>
                    <a:pt x="70526" y="530268"/>
                  </a:lnTo>
                  <a:lnTo>
                    <a:pt x="48874" y="612620"/>
                  </a:lnTo>
                  <a:lnTo>
                    <a:pt x="28754" y="679117"/>
                  </a:lnTo>
                  <a:lnTo>
                    <a:pt x="525" y="764108"/>
                  </a:lnTo>
                  <a:lnTo>
                    <a:pt x="0" y="778476"/>
                  </a:lnTo>
                  <a:lnTo>
                    <a:pt x="5040" y="791111"/>
                  </a:lnTo>
                  <a:lnTo>
                    <a:pt x="14734" y="800641"/>
                  </a:lnTo>
                  <a:lnTo>
                    <a:pt x="28168" y="805698"/>
                  </a:lnTo>
                  <a:lnTo>
                    <a:pt x="32319" y="806387"/>
                  </a:lnTo>
                  <a:lnTo>
                    <a:pt x="45118" y="808646"/>
                  </a:lnTo>
                  <a:lnTo>
                    <a:pt x="98742" y="819006"/>
                  </a:lnTo>
                  <a:lnTo>
                    <a:pt x="173504" y="834866"/>
                  </a:lnTo>
                  <a:lnTo>
                    <a:pt x="221997" y="845663"/>
                  </a:lnTo>
                  <a:lnTo>
                    <a:pt x="278282" y="858590"/>
                  </a:lnTo>
                  <a:lnTo>
                    <a:pt x="342648" y="873813"/>
                  </a:lnTo>
                  <a:lnTo>
                    <a:pt x="415381" y="891496"/>
                  </a:lnTo>
                  <a:lnTo>
                    <a:pt x="577857" y="931612"/>
                  </a:lnTo>
                  <a:lnTo>
                    <a:pt x="671892" y="955782"/>
                  </a:lnTo>
                  <a:lnTo>
                    <a:pt x="733375" y="973725"/>
                  </a:lnTo>
                  <a:lnTo>
                    <a:pt x="798197" y="995158"/>
                  </a:lnTo>
                  <a:lnTo>
                    <a:pt x="812295" y="996877"/>
                  </a:lnTo>
                  <a:lnTo>
                    <a:pt x="841965" y="971138"/>
                  </a:lnTo>
                  <a:lnTo>
                    <a:pt x="857436" y="908017"/>
                  </a:lnTo>
                  <a:lnTo>
                    <a:pt x="869608" y="840169"/>
                  </a:lnTo>
                  <a:lnTo>
                    <a:pt x="877329" y="797330"/>
                  </a:lnTo>
                  <a:lnTo>
                    <a:pt x="887670" y="744736"/>
                  </a:lnTo>
                  <a:lnTo>
                    <a:pt x="901782" y="679530"/>
                  </a:lnTo>
                  <a:lnTo>
                    <a:pt x="920811" y="598856"/>
                  </a:lnTo>
                  <a:lnTo>
                    <a:pt x="939352" y="525564"/>
                  </a:lnTo>
                  <a:lnTo>
                    <a:pt x="955651" y="465581"/>
                  </a:lnTo>
                  <a:lnTo>
                    <a:pt x="969905" y="416630"/>
                  </a:lnTo>
                  <a:lnTo>
                    <a:pt x="982309" y="376434"/>
                  </a:lnTo>
                  <a:lnTo>
                    <a:pt x="1002120" y="314439"/>
                  </a:lnTo>
                  <a:lnTo>
                    <a:pt x="1010101" y="288051"/>
                  </a:lnTo>
                  <a:lnTo>
                    <a:pt x="1017179" y="261581"/>
                  </a:lnTo>
                  <a:lnTo>
                    <a:pt x="1023530" y="233056"/>
                  </a:lnTo>
                  <a:lnTo>
                    <a:pt x="1023720" y="218562"/>
                  </a:lnTo>
                  <a:lnTo>
                    <a:pt x="1018766" y="205803"/>
                  </a:lnTo>
                  <a:lnTo>
                    <a:pt x="1009336" y="196094"/>
                  </a:lnTo>
                  <a:lnTo>
                    <a:pt x="996096" y="190753"/>
                  </a:lnTo>
                  <a:lnTo>
                    <a:pt x="968517" y="185569"/>
                  </a:lnTo>
                  <a:lnTo>
                    <a:pt x="890275" y="169840"/>
                  </a:lnTo>
                  <a:lnTo>
                    <a:pt x="768114" y="143302"/>
                  </a:lnTo>
                  <a:lnTo>
                    <a:pt x="608778" y="105688"/>
                  </a:lnTo>
                  <a:lnTo>
                    <a:pt x="466450" y="70516"/>
                  </a:lnTo>
                  <a:lnTo>
                    <a:pt x="379152" y="47933"/>
                  </a:lnTo>
                  <a:lnTo>
                    <a:pt x="311016" y="28165"/>
                  </a:lnTo>
                  <a:lnTo>
                    <a:pt x="226172" y="1440"/>
                  </a:lnTo>
                  <a:lnTo>
                    <a:pt x="212084" y="0"/>
                  </a:lnTo>
                  <a:close/>
                </a:path>
              </a:pathLst>
            </a:custGeom>
            <a:solidFill>
              <a:srgbClr val="EA5B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2311457" y="7895941"/>
              <a:ext cx="894715" cy="655955"/>
            </a:xfrm>
            <a:custGeom>
              <a:avLst/>
              <a:gdLst/>
              <a:ahLst/>
              <a:cxnLst/>
              <a:rect l="l" t="t" r="r" b="b"/>
              <a:pathLst>
                <a:path w="894715" h="655954">
                  <a:moveTo>
                    <a:pt x="833561" y="0"/>
                  </a:moveTo>
                  <a:lnTo>
                    <a:pt x="774455" y="2887"/>
                  </a:lnTo>
                  <a:lnTo>
                    <a:pt x="717039" y="9775"/>
                  </a:lnTo>
                  <a:lnTo>
                    <a:pt x="661352" y="20345"/>
                  </a:lnTo>
                  <a:lnTo>
                    <a:pt x="607436" y="34278"/>
                  </a:lnTo>
                  <a:lnTo>
                    <a:pt x="555328" y="51258"/>
                  </a:lnTo>
                  <a:lnTo>
                    <a:pt x="505069" y="70966"/>
                  </a:lnTo>
                  <a:lnTo>
                    <a:pt x="456699" y="93084"/>
                  </a:lnTo>
                  <a:lnTo>
                    <a:pt x="410256" y="117294"/>
                  </a:lnTo>
                  <a:lnTo>
                    <a:pt x="365782" y="143278"/>
                  </a:lnTo>
                  <a:lnTo>
                    <a:pt x="323314" y="170718"/>
                  </a:lnTo>
                  <a:lnTo>
                    <a:pt x="282894" y="199296"/>
                  </a:lnTo>
                  <a:lnTo>
                    <a:pt x="244560" y="228695"/>
                  </a:lnTo>
                  <a:lnTo>
                    <a:pt x="208353" y="258595"/>
                  </a:lnTo>
                  <a:lnTo>
                    <a:pt x="174312" y="288680"/>
                  </a:lnTo>
                  <a:lnTo>
                    <a:pt x="142476" y="318631"/>
                  </a:lnTo>
                  <a:lnTo>
                    <a:pt x="112885" y="348130"/>
                  </a:lnTo>
                  <a:lnTo>
                    <a:pt x="85580" y="376859"/>
                  </a:lnTo>
                  <a:lnTo>
                    <a:pt x="37982" y="430737"/>
                  </a:lnTo>
                  <a:lnTo>
                    <a:pt x="0" y="477719"/>
                  </a:lnTo>
                  <a:lnTo>
                    <a:pt x="33772" y="484748"/>
                  </a:lnTo>
                  <a:lnTo>
                    <a:pt x="74762" y="493578"/>
                  </a:lnTo>
                  <a:lnTo>
                    <a:pt x="123255" y="504375"/>
                  </a:lnTo>
                  <a:lnTo>
                    <a:pt x="179540" y="517303"/>
                  </a:lnTo>
                  <a:lnTo>
                    <a:pt x="243906" y="532526"/>
                  </a:lnTo>
                  <a:lnTo>
                    <a:pt x="316639" y="550209"/>
                  </a:lnTo>
                  <a:lnTo>
                    <a:pt x="479114" y="590325"/>
                  </a:lnTo>
                  <a:lnTo>
                    <a:pt x="573150" y="614495"/>
                  </a:lnTo>
                  <a:lnTo>
                    <a:pt x="634633" y="632437"/>
                  </a:lnTo>
                  <a:lnTo>
                    <a:pt x="699455" y="653871"/>
                  </a:lnTo>
                  <a:lnTo>
                    <a:pt x="713553" y="655589"/>
                  </a:lnTo>
                  <a:lnTo>
                    <a:pt x="743223" y="629850"/>
                  </a:lnTo>
                  <a:lnTo>
                    <a:pt x="758694" y="566729"/>
                  </a:lnTo>
                  <a:lnTo>
                    <a:pt x="770866" y="498882"/>
                  </a:lnTo>
                  <a:lnTo>
                    <a:pt x="778587" y="456042"/>
                  </a:lnTo>
                  <a:lnTo>
                    <a:pt x="788928" y="403448"/>
                  </a:lnTo>
                  <a:lnTo>
                    <a:pt x="803040" y="338243"/>
                  </a:lnTo>
                  <a:lnTo>
                    <a:pt x="822069" y="257569"/>
                  </a:lnTo>
                  <a:lnTo>
                    <a:pt x="840610" y="184277"/>
                  </a:lnTo>
                  <a:lnTo>
                    <a:pt x="856909" y="124293"/>
                  </a:lnTo>
                  <a:lnTo>
                    <a:pt x="871163" y="75343"/>
                  </a:lnTo>
                  <a:lnTo>
                    <a:pt x="883567" y="35147"/>
                  </a:lnTo>
                  <a:lnTo>
                    <a:pt x="894318" y="1430"/>
                  </a:lnTo>
                  <a:lnTo>
                    <a:pt x="833561" y="0"/>
                  </a:lnTo>
                  <a:close/>
                </a:path>
              </a:pathLst>
            </a:custGeom>
            <a:solidFill>
              <a:srgbClr val="42487A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511426" y="7676561"/>
              <a:ext cx="869950" cy="828675"/>
            </a:xfrm>
            <a:custGeom>
              <a:avLst/>
              <a:gdLst/>
              <a:ahLst/>
              <a:cxnLst/>
              <a:rect l="l" t="t" r="r" b="b"/>
              <a:pathLst>
                <a:path w="869950" h="828675">
                  <a:moveTo>
                    <a:pt x="832072" y="0"/>
                  </a:moveTo>
                  <a:lnTo>
                    <a:pt x="804071" y="1555"/>
                  </a:lnTo>
                  <a:lnTo>
                    <a:pt x="724366" y="4978"/>
                  </a:lnTo>
                  <a:lnTo>
                    <a:pt x="599407" y="8401"/>
                  </a:lnTo>
                  <a:lnTo>
                    <a:pt x="435644" y="9957"/>
                  </a:lnTo>
                  <a:lnTo>
                    <a:pt x="289036" y="9804"/>
                  </a:lnTo>
                  <a:lnTo>
                    <a:pt x="198871" y="8728"/>
                  </a:lnTo>
                  <a:lnTo>
                    <a:pt x="127987" y="5809"/>
                  </a:lnTo>
                  <a:lnTo>
                    <a:pt x="39217" y="125"/>
                  </a:lnTo>
                  <a:lnTo>
                    <a:pt x="25182" y="2097"/>
                  </a:lnTo>
                  <a:lnTo>
                    <a:pt x="13956" y="9264"/>
                  </a:lnTo>
                  <a:lnTo>
                    <a:pt x="6145" y="20463"/>
                  </a:lnTo>
                  <a:lnTo>
                    <a:pt x="2359" y="34532"/>
                  </a:lnTo>
                  <a:lnTo>
                    <a:pt x="0" y="70081"/>
                  </a:lnTo>
                  <a:lnTo>
                    <a:pt x="33" y="104799"/>
                  </a:lnTo>
                  <a:lnTo>
                    <a:pt x="1818" y="140805"/>
                  </a:lnTo>
                  <a:lnTo>
                    <a:pt x="4715" y="180215"/>
                  </a:lnTo>
                  <a:lnTo>
                    <a:pt x="8083" y="225149"/>
                  </a:lnTo>
                  <a:lnTo>
                    <a:pt x="11282" y="277724"/>
                  </a:lnTo>
                  <a:lnTo>
                    <a:pt x="13671" y="340058"/>
                  </a:lnTo>
                  <a:lnTo>
                    <a:pt x="14610" y="414270"/>
                  </a:lnTo>
                  <a:lnTo>
                    <a:pt x="14419" y="550826"/>
                  </a:lnTo>
                  <a:lnTo>
                    <a:pt x="13079" y="635964"/>
                  </a:lnTo>
                  <a:lnTo>
                    <a:pt x="9442" y="705341"/>
                  </a:lnTo>
                  <a:lnTo>
                    <a:pt x="2359" y="794614"/>
                  </a:lnTo>
                  <a:lnTo>
                    <a:pt x="5260" y="808689"/>
                  </a:lnTo>
                  <a:lnTo>
                    <a:pt x="13157" y="819759"/>
                  </a:lnTo>
                  <a:lnTo>
                    <a:pt x="24844" y="826704"/>
                  </a:lnTo>
                  <a:lnTo>
                    <a:pt x="39112" y="828404"/>
                  </a:lnTo>
                  <a:lnTo>
                    <a:pt x="43310" y="828083"/>
                  </a:lnTo>
                  <a:lnTo>
                    <a:pt x="56284" y="827222"/>
                  </a:lnTo>
                  <a:lnTo>
                    <a:pt x="110838" y="824477"/>
                  </a:lnTo>
                  <a:lnTo>
                    <a:pt x="187182" y="822012"/>
                  </a:lnTo>
                  <a:lnTo>
                    <a:pt x="236842" y="820910"/>
                  </a:lnTo>
                  <a:lnTo>
                    <a:pt x="294590" y="820013"/>
                  </a:lnTo>
                  <a:lnTo>
                    <a:pt x="360750" y="819410"/>
                  </a:lnTo>
                  <a:lnTo>
                    <a:pt x="435644" y="819189"/>
                  </a:lnTo>
                  <a:lnTo>
                    <a:pt x="602985" y="819333"/>
                  </a:lnTo>
                  <a:lnTo>
                    <a:pt x="700060" y="820341"/>
                  </a:lnTo>
                  <a:lnTo>
                    <a:pt x="764034" y="823077"/>
                  </a:lnTo>
                  <a:lnTo>
                    <a:pt x="832072" y="828404"/>
                  </a:lnTo>
                  <a:lnTo>
                    <a:pt x="846208" y="826704"/>
                  </a:lnTo>
                  <a:lnTo>
                    <a:pt x="857673" y="819759"/>
                  </a:lnTo>
                  <a:lnTo>
                    <a:pt x="865527" y="808689"/>
                  </a:lnTo>
                  <a:lnTo>
                    <a:pt x="868825" y="794614"/>
                  </a:lnTo>
                  <a:lnTo>
                    <a:pt x="869570" y="761070"/>
                  </a:lnTo>
                  <a:lnTo>
                    <a:pt x="868795" y="729625"/>
                  </a:lnTo>
                  <a:lnTo>
                    <a:pt x="866936" y="697230"/>
                  </a:lnTo>
                  <a:lnTo>
                    <a:pt x="864427" y="660835"/>
                  </a:lnTo>
                  <a:lnTo>
                    <a:pt x="861702" y="617391"/>
                  </a:lnTo>
                  <a:lnTo>
                    <a:pt x="859195" y="563849"/>
                  </a:lnTo>
                  <a:lnTo>
                    <a:pt x="857341" y="497158"/>
                  </a:lnTo>
                  <a:lnTo>
                    <a:pt x="856574" y="414270"/>
                  </a:lnTo>
                  <a:lnTo>
                    <a:pt x="857058" y="338676"/>
                  </a:lnTo>
                  <a:lnTo>
                    <a:pt x="858537" y="276539"/>
                  </a:lnTo>
                  <a:lnTo>
                    <a:pt x="860675" y="225601"/>
                  </a:lnTo>
                  <a:lnTo>
                    <a:pt x="863135" y="183603"/>
                  </a:lnTo>
                  <a:lnTo>
                    <a:pt x="865579" y="148288"/>
                  </a:lnTo>
                  <a:lnTo>
                    <a:pt x="867588" y="118662"/>
                  </a:lnTo>
                  <a:lnTo>
                    <a:pt x="869008" y="91132"/>
                  </a:lnTo>
                  <a:lnTo>
                    <a:pt x="869525" y="63741"/>
                  </a:lnTo>
                  <a:lnTo>
                    <a:pt x="868825" y="34532"/>
                  </a:lnTo>
                  <a:lnTo>
                    <a:pt x="865571" y="20408"/>
                  </a:lnTo>
                  <a:lnTo>
                    <a:pt x="857713" y="9201"/>
                  </a:lnTo>
                  <a:lnTo>
                    <a:pt x="846223" y="2026"/>
                  </a:lnTo>
                  <a:lnTo>
                    <a:pt x="832072" y="0"/>
                  </a:lnTo>
                  <a:close/>
                </a:path>
              </a:pathLst>
            </a:custGeom>
            <a:solidFill>
              <a:srgbClr val="ECE29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43308" y="7983023"/>
              <a:ext cx="409516" cy="20627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1622264" y="7824850"/>
              <a:ext cx="758825" cy="680720"/>
            </a:xfrm>
            <a:custGeom>
              <a:avLst/>
              <a:gdLst/>
              <a:ahLst/>
              <a:cxnLst/>
              <a:rect l="l" t="t" r="r" b="b"/>
              <a:pathLst>
                <a:path w="758825" h="680720">
                  <a:moveTo>
                    <a:pt x="754741" y="0"/>
                  </a:moveTo>
                  <a:lnTo>
                    <a:pt x="695387" y="13130"/>
                  </a:lnTo>
                  <a:lnTo>
                    <a:pt x="638669" y="30060"/>
                  </a:lnTo>
                  <a:lnTo>
                    <a:pt x="584549" y="50468"/>
                  </a:lnTo>
                  <a:lnTo>
                    <a:pt x="532988" y="74039"/>
                  </a:lnTo>
                  <a:lnTo>
                    <a:pt x="483951" y="100453"/>
                  </a:lnTo>
                  <a:lnTo>
                    <a:pt x="437399" y="129393"/>
                  </a:lnTo>
                  <a:lnTo>
                    <a:pt x="393295" y="160539"/>
                  </a:lnTo>
                  <a:lnTo>
                    <a:pt x="351601" y="193574"/>
                  </a:lnTo>
                  <a:lnTo>
                    <a:pt x="312280" y="228180"/>
                  </a:lnTo>
                  <a:lnTo>
                    <a:pt x="275295" y="264038"/>
                  </a:lnTo>
                  <a:lnTo>
                    <a:pt x="240607" y="300831"/>
                  </a:lnTo>
                  <a:lnTo>
                    <a:pt x="208181" y="338239"/>
                  </a:lnTo>
                  <a:lnTo>
                    <a:pt x="177977" y="375945"/>
                  </a:lnTo>
                  <a:lnTo>
                    <a:pt x="149959" y="413630"/>
                  </a:lnTo>
                  <a:lnTo>
                    <a:pt x="124089" y="450977"/>
                  </a:lnTo>
                  <a:lnTo>
                    <a:pt x="100329" y="487667"/>
                  </a:lnTo>
                  <a:lnTo>
                    <a:pt x="78643" y="523381"/>
                  </a:lnTo>
                  <a:lnTo>
                    <a:pt x="58993" y="557802"/>
                  </a:lnTo>
                  <a:lnTo>
                    <a:pt x="25649" y="621491"/>
                  </a:lnTo>
                  <a:lnTo>
                    <a:pt x="0" y="676188"/>
                  </a:lnTo>
                  <a:lnTo>
                    <a:pt x="34450" y="674942"/>
                  </a:lnTo>
                  <a:lnTo>
                    <a:pt x="76344" y="673724"/>
                  </a:lnTo>
                  <a:lnTo>
                    <a:pt x="126004" y="672622"/>
                  </a:lnTo>
                  <a:lnTo>
                    <a:pt x="183752" y="671725"/>
                  </a:lnTo>
                  <a:lnTo>
                    <a:pt x="249912" y="671121"/>
                  </a:lnTo>
                  <a:lnTo>
                    <a:pt x="324806" y="670901"/>
                  </a:lnTo>
                  <a:lnTo>
                    <a:pt x="492147" y="671045"/>
                  </a:lnTo>
                  <a:lnTo>
                    <a:pt x="589222" y="672052"/>
                  </a:lnTo>
                  <a:lnTo>
                    <a:pt x="653196" y="674788"/>
                  </a:lnTo>
                  <a:lnTo>
                    <a:pt x="721234" y="680115"/>
                  </a:lnTo>
                  <a:lnTo>
                    <a:pt x="735370" y="678415"/>
                  </a:lnTo>
                  <a:lnTo>
                    <a:pt x="746835" y="671470"/>
                  </a:lnTo>
                  <a:lnTo>
                    <a:pt x="754689" y="660400"/>
                  </a:lnTo>
                  <a:lnTo>
                    <a:pt x="757987" y="646325"/>
                  </a:lnTo>
                  <a:lnTo>
                    <a:pt x="758732" y="612781"/>
                  </a:lnTo>
                  <a:lnTo>
                    <a:pt x="757957" y="581337"/>
                  </a:lnTo>
                  <a:lnTo>
                    <a:pt x="756098" y="548941"/>
                  </a:lnTo>
                  <a:lnTo>
                    <a:pt x="753589" y="512547"/>
                  </a:lnTo>
                  <a:lnTo>
                    <a:pt x="750864" y="469103"/>
                  </a:lnTo>
                  <a:lnTo>
                    <a:pt x="748357" y="415560"/>
                  </a:lnTo>
                  <a:lnTo>
                    <a:pt x="746503" y="348869"/>
                  </a:lnTo>
                  <a:lnTo>
                    <a:pt x="745736" y="265981"/>
                  </a:lnTo>
                  <a:lnTo>
                    <a:pt x="746220" y="190388"/>
                  </a:lnTo>
                  <a:lnTo>
                    <a:pt x="747699" y="128251"/>
                  </a:lnTo>
                  <a:lnTo>
                    <a:pt x="749837" y="77312"/>
                  </a:lnTo>
                  <a:lnTo>
                    <a:pt x="752297" y="35314"/>
                  </a:lnTo>
                  <a:lnTo>
                    <a:pt x="754741" y="0"/>
                  </a:lnTo>
                  <a:close/>
                </a:path>
              </a:pathLst>
            </a:custGeom>
            <a:solidFill>
              <a:srgbClr val="42487A">
                <a:alpha val="4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6958876" y="9682346"/>
              <a:ext cx="6186805" cy="164465"/>
            </a:xfrm>
            <a:custGeom>
              <a:avLst/>
              <a:gdLst/>
              <a:ahLst/>
              <a:cxnLst/>
              <a:rect l="l" t="t" r="r" b="b"/>
              <a:pathLst>
                <a:path w="6186805" h="164465">
                  <a:moveTo>
                    <a:pt x="396709" y="0"/>
                  </a:moveTo>
                  <a:lnTo>
                    <a:pt x="27520" y="0"/>
                  </a:lnTo>
                  <a:lnTo>
                    <a:pt x="0" y="164376"/>
                  </a:lnTo>
                  <a:lnTo>
                    <a:pt x="288582" y="164376"/>
                  </a:lnTo>
                  <a:lnTo>
                    <a:pt x="396709" y="0"/>
                  </a:lnTo>
                  <a:close/>
                </a:path>
                <a:path w="6186805" h="164465">
                  <a:moveTo>
                    <a:pt x="6186271" y="164376"/>
                  </a:moveTo>
                  <a:lnTo>
                    <a:pt x="6158725" y="0"/>
                  </a:lnTo>
                  <a:lnTo>
                    <a:pt x="5789739" y="0"/>
                  </a:lnTo>
                  <a:lnTo>
                    <a:pt x="5897791" y="164376"/>
                  </a:lnTo>
                  <a:lnTo>
                    <a:pt x="6186271" y="164376"/>
                  </a:lnTo>
                  <a:close/>
                </a:path>
              </a:pathLst>
            </a:custGeom>
            <a:solidFill>
              <a:srgbClr val="2A2F58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1600" y="4475662"/>
              <a:ext cx="3801982" cy="5911864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142595" y="7249739"/>
              <a:ext cx="1016000" cy="171450"/>
            </a:xfrm>
            <a:custGeom>
              <a:avLst/>
              <a:gdLst/>
              <a:ahLst/>
              <a:cxnLst/>
              <a:rect l="l" t="t" r="r" b="b"/>
              <a:pathLst>
                <a:path w="1016000" h="171450">
                  <a:moveTo>
                    <a:pt x="1015663" y="0"/>
                  </a:moveTo>
                  <a:lnTo>
                    <a:pt x="0" y="0"/>
                  </a:lnTo>
                  <a:lnTo>
                    <a:pt x="0" y="170924"/>
                  </a:lnTo>
                  <a:lnTo>
                    <a:pt x="1015663" y="170924"/>
                  </a:lnTo>
                  <a:lnTo>
                    <a:pt x="1015663" y="0"/>
                  </a:lnTo>
                  <a:close/>
                </a:path>
              </a:pathLst>
            </a:custGeom>
            <a:solidFill>
              <a:srgbClr val="DC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142595" y="7379181"/>
              <a:ext cx="1016000" cy="41910"/>
            </a:xfrm>
            <a:custGeom>
              <a:avLst/>
              <a:gdLst/>
              <a:ahLst/>
              <a:cxnLst/>
              <a:rect l="l" t="t" r="r" b="b"/>
              <a:pathLst>
                <a:path w="1016000" h="41909">
                  <a:moveTo>
                    <a:pt x="1015675" y="0"/>
                  </a:moveTo>
                  <a:lnTo>
                    <a:pt x="0" y="0"/>
                  </a:lnTo>
                  <a:lnTo>
                    <a:pt x="0" y="41482"/>
                  </a:lnTo>
                  <a:lnTo>
                    <a:pt x="1015675" y="41482"/>
                  </a:lnTo>
                  <a:lnTo>
                    <a:pt x="1015675" y="0"/>
                  </a:lnTo>
                  <a:close/>
                </a:path>
              </a:pathLst>
            </a:custGeom>
            <a:solidFill>
              <a:srgbClr val="F8E87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3411435" y="7277944"/>
              <a:ext cx="710565" cy="114935"/>
            </a:xfrm>
            <a:custGeom>
              <a:avLst/>
              <a:gdLst/>
              <a:ahLst/>
              <a:cxnLst/>
              <a:rect l="l" t="t" r="r" b="b"/>
              <a:pathLst>
                <a:path w="710564" h="114934">
                  <a:moveTo>
                    <a:pt x="21577" y="0"/>
                  </a:moveTo>
                  <a:lnTo>
                    <a:pt x="0" y="0"/>
                  </a:lnTo>
                  <a:lnTo>
                    <a:pt x="0" y="114515"/>
                  </a:lnTo>
                  <a:lnTo>
                    <a:pt x="21577" y="114515"/>
                  </a:lnTo>
                  <a:lnTo>
                    <a:pt x="21577" y="0"/>
                  </a:lnTo>
                  <a:close/>
                </a:path>
                <a:path w="710564" h="114934">
                  <a:moveTo>
                    <a:pt x="97929" y="0"/>
                  </a:moveTo>
                  <a:lnTo>
                    <a:pt x="76352" y="0"/>
                  </a:lnTo>
                  <a:lnTo>
                    <a:pt x="76352" y="114515"/>
                  </a:lnTo>
                  <a:lnTo>
                    <a:pt x="97929" y="114515"/>
                  </a:lnTo>
                  <a:lnTo>
                    <a:pt x="97929" y="0"/>
                  </a:lnTo>
                  <a:close/>
                </a:path>
                <a:path w="710564" h="114934">
                  <a:moveTo>
                    <a:pt x="710323" y="0"/>
                  </a:moveTo>
                  <a:lnTo>
                    <a:pt x="496227" y="0"/>
                  </a:lnTo>
                  <a:lnTo>
                    <a:pt x="496227" y="114515"/>
                  </a:lnTo>
                  <a:lnTo>
                    <a:pt x="710323" y="114515"/>
                  </a:lnTo>
                  <a:lnTo>
                    <a:pt x="710323" y="0"/>
                  </a:lnTo>
                  <a:close/>
                </a:path>
              </a:pathLst>
            </a:custGeom>
            <a:solidFill>
              <a:srgbClr val="EA5B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142595" y="7437252"/>
              <a:ext cx="1016000" cy="169545"/>
            </a:xfrm>
            <a:custGeom>
              <a:avLst/>
              <a:gdLst/>
              <a:ahLst/>
              <a:cxnLst/>
              <a:rect l="l" t="t" r="r" b="b"/>
              <a:pathLst>
                <a:path w="1016000" h="169545">
                  <a:moveTo>
                    <a:pt x="1015663" y="0"/>
                  </a:moveTo>
                  <a:lnTo>
                    <a:pt x="0" y="0"/>
                  </a:lnTo>
                  <a:lnTo>
                    <a:pt x="0" y="169280"/>
                  </a:lnTo>
                  <a:lnTo>
                    <a:pt x="1015663" y="169280"/>
                  </a:lnTo>
                  <a:lnTo>
                    <a:pt x="1015663" y="0"/>
                  </a:lnTo>
                  <a:close/>
                </a:path>
              </a:pathLst>
            </a:custGeom>
            <a:solidFill>
              <a:srgbClr val="54BBA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3142595" y="7566710"/>
              <a:ext cx="1016000" cy="39370"/>
            </a:xfrm>
            <a:custGeom>
              <a:avLst/>
              <a:gdLst/>
              <a:ahLst/>
              <a:cxnLst/>
              <a:rect l="l" t="t" r="r" b="b"/>
              <a:pathLst>
                <a:path w="1016000" h="39370">
                  <a:moveTo>
                    <a:pt x="0" y="39025"/>
                  </a:moveTo>
                  <a:lnTo>
                    <a:pt x="1015675" y="39025"/>
                  </a:lnTo>
                  <a:lnTo>
                    <a:pt x="1015675" y="0"/>
                  </a:lnTo>
                  <a:lnTo>
                    <a:pt x="0" y="0"/>
                  </a:lnTo>
                  <a:lnTo>
                    <a:pt x="0" y="39025"/>
                  </a:lnTo>
                  <a:close/>
                </a:path>
              </a:pathLst>
            </a:custGeom>
            <a:solidFill>
              <a:srgbClr val="99D0C1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3411435" y="7465485"/>
              <a:ext cx="710565" cy="114935"/>
            </a:xfrm>
            <a:custGeom>
              <a:avLst/>
              <a:gdLst/>
              <a:ahLst/>
              <a:cxnLst/>
              <a:rect l="l" t="t" r="r" b="b"/>
              <a:pathLst>
                <a:path w="710564" h="114934">
                  <a:moveTo>
                    <a:pt x="21577" y="0"/>
                  </a:moveTo>
                  <a:lnTo>
                    <a:pt x="0" y="0"/>
                  </a:lnTo>
                  <a:lnTo>
                    <a:pt x="0" y="114515"/>
                  </a:lnTo>
                  <a:lnTo>
                    <a:pt x="21577" y="114515"/>
                  </a:lnTo>
                  <a:lnTo>
                    <a:pt x="21577" y="0"/>
                  </a:lnTo>
                  <a:close/>
                </a:path>
                <a:path w="710564" h="114934">
                  <a:moveTo>
                    <a:pt x="97929" y="0"/>
                  </a:moveTo>
                  <a:lnTo>
                    <a:pt x="76352" y="0"/>
                  </a:lnTo>
                  <a:lnTo>
                    <a:pt x="76352" y="114515"/>
                  </a:lnTo>
                  <a:lnTo>
                    <a:pt x="97929" y="114515"/>
                  </a:lnTo>
                  <a:lnTo>
                    <a:pt x="97929" y="0"/>
                  </a:lnTo>
                  <a:close/>
                </a:path>
                <a:path w="710564" h="114934">
                  <a:moveTo>
                    <a:pt x="710323" y="0"/>
                  </a:moveTo>
                  <a:lnTo>
                    <a:pt x="496227" y="0"/>
                  </a:lnTo>
                  <a:lnTo>
                    <a:pt x="496227" y="114515"/>
                  </a:lnTo>
                  <a:lnTo>
                    <a:pt x="710323" y="114515"/>
                  </a:lnTo>
                  <a:lnTo>
                    <a:pt x="710323" y="0"/>
                  </a:lnTo>
                  <a:close/>
                </a:path>
              </a:pathLst>
            </a:custGeom>
            <a:solidFill>
              <a:srgbClr val="F8E8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420104" y="9738258"/>
              <a:ext cx="2816860" cy="379095"/>
            </a:xfrm>
            <a:custGeom>
              <a:avLst/>
              <a:gdLst/>
              <a:ahLst/>
              <a:cxnLst/>
              <a:rect l="l" t="t" r="r" b="b"/>
              <a:pathLst>
                <a:path w="2816860" h="379095">
                  <a:moveTo>
                    <a:pt x="1398617" y="0"/>
                  </a:moveTo>
                  <a:lnTo>
                    <a:pt x="1320876" y="330"/>
                  </a:lnTo>
                  <a:lnTo>
                    <a:pt x="1244353" y="1310"/>
                  </a:lnTo>
                  <a:lnTo>
                    <a:pt x="1169148" y="2923"/>
                  </a:lnTo>
                  <a:lnTo>
                    <a:pt x="1095358" y="5152"/>
                  </a:lnTo>
                  <a:lnTo>
                    <a:pt x="1023085" y="7979"/>
                  </a:lnTo>
                  <a:lnTo>
                    <a:pt x="952427" y="11388"/>
                  </a:lnTo>
                  <a:lnTo>
                    <a:pt x="883484" y="15362"/>
                  </a:lnTo>
                  <a:lnTo>
                    <a:pt x="816356" y="19883"/>
                  </a:lnTo>
                  <a:lnTo>
                    <a:pt x="751142" y="24934"/>
                  </a:lnTo>
                  <a:lnTo>
                    <a:pt x="687941" y="30499"/>
                  </a:lnTo>
                  <a:lnTo>
                    <a:pt x="626854" y="36561"/>
                  </a:lnTo>
                  <a:lnTo>
                    <a:pt x="567979" y="43101"/>
                  </a:lnTo>
                  <a:lnTo>
                    <a:pt x="511415" y="50104"/>
                  </a:lnTo>
                  <a:lnTo>
                    <a:pt x="457264" y="57553"/>
                  </a:lnTo>
                  <a:lnTo>
                    <a:pt x="405623" y="65429"/>
                  </a:lnTo>
                  <a:lnTo>
                    <a:pt x="356593" y="73717"/>
                  </a:lnTo>
                  <a:lnTo>
                    <a:pt x="310273" y="82399"/>
                  </a:lnTo>
                  <a:lnTo>
                    <a:pt x="266763" y="91459"/>
                  </a:lnTo>
                  <a:lnTo>
                    <a:pt x="226161" y="100878"/>
                  </a:lnTo>
                  <a:lnTo>
                    <a:pt x="188569" y="110640"/>
                  </a:lnTo>
                  <a:lnTo>
                    <a:pt x="122806" y="131126"/>
                  </a:lnTo>
                  <a:lnTo>
                    <a:pt x="70272" y="152780"/>
                  </a:lnTo>
                  <a:lnTo>
                    <a:pt x="31763" y="175465"/>
                  </a:lnTo>
                  <a:lnTo>
                    <a:pt x="2034" y="211129"/>
                  </a:lnTo>
                  <a:lnTo>
                    <a:pt x="0" y="223385"/>
                  </a:lnTo>
                  <a:lnTo>
                    <a:pt x="2034" y="235421"/>
                  </a:lnTo>
                  <a:lnTo>
                    <a:pt x="31763" y="268005"/>
                  </a:lnTo>
                  <a:lnTo>
                    <a:pt x="70272" y="286925"/>
                  </a:lnTo>
                  <a:lnTo>
                    <a:pt x="122806" y="303725"/>
                  </a:lnTo>
                  <a:lnTo>
                    <a:pt x="188569" y="318511"/>
                  </a:lnTo>
                  <a:lnTo>
                    <a:pt x="226161" y="325182"/>
                  </a:lnTo>
                  <a:lnTo>
                    <a:pt x="266763" y="331389"/>
                  </a:lnTo>
                  <a:lnTo>
                    <a:pt x="310273" y="337145"/>
                  </a:lnTo>
                  <a:lnTo>
                    <a:pt x="356593" y="342463"/>
                  </a:lnTo>
                  <a:lnTo>
                    <a:pt x="405623" y="347357"/>
                  </a:lnTo>
                  <a:lnTo>
                    <a:pt x="457264" y="351839"/>
                  </a:lnTo>
                  <a:lnTo>
                    <a:pt x="511415" y="355924"/>
                  </a:lnTo>
                  <a:lnTo>
                    <a:pt x="567979" y="359623"/>
                  </a:lnTo>
                  <a:lnTo>
                    <a:pt x="626854" y="362951"/>
                  </a:lnTo>
                  <a:lnTo>
                    <a:pt x="687941" y="365920"/>
                  </a:lnTo>
                  <a:lnTo>
                    <a:pt x="751142" y="368544"/>
                  </a:lnTo>
                  <a:lnTo>
                    <a:pt x="816356" y="370836"/>
                  </a:lnTo>
                  <a:lnTo>
                    <a:pt x="883484" y="372809"/>
                  </a:lnTo>
                  <a:lnTo>
                    <a:pt x="952427" y="374476"/>
                  </a:lnTo>
                  <a:lnTo>
                    <a:pt x="1023085" y="375850"/>
                  </a:lnTo>
                  <a:lnTo>
                    <a:pt x="1095358" y="376945"/>
                  </a:lnTo>
                  <a:lnTo>
                    <a:pt x="1169148" y="377774"/>
                  </a:lnTo>
                  <a:lnTo>
                    <a:pt x="1244353" y="378350"/>
                  </a:lnTo>
                  <a:lnTo>
                    <a:pt x="1320876" y="378685"/>
                  </a:lnTo>
                  <a:lnTo>
                    <a:pt x="1398617" y="378794"/>
                  </a:lnTo>
                  <a:lnTo>
                    <a:pt x="1476421" y="378685"/>
                  </a:lnTo>
                  <a:lnTo>
                    <a:pt x="1553129" y="378350"/>
                  </a:lnTo>
                  <a:lnTo>
                    <a:pt x="1628632" y="377774"/>
                  </a:lnTo>
                  <a:lnTo>
                    <a:pt x="1702822" y="376945"/>
                  </a:lnTo>
                  <a:lnTo>
                    <a:pt x="1775591" y="375850"/>
                  </a:lnTo>
                  <a:lnTo>
                    <a:pt x="1846831" y="374476"/>
                  </a:lnTo>
                  <a:lnTo>
                    <a:pt x="1916433" y="372809"/>
                  </a:lnTo>
                  <a:lnTo>
                    <a:pt x="1984290" y="370836"/>
                  </a:lnTo>
                  <a:lnTo>
                    <a:pt x="2050294" y="368545"/>
                  </a:lnTo>
                  <a:lnTo>
                    <a:pt x="2114335" y="365921"/>
                  </a:lnTo>
                  <a:lnTo>
                    <a:pt x="2176306" y="362952"/>
                  </a:lnTo>
                  <a:lnTo>
                    <a:pt x="2236100" y="359624"/>
                  </a:lnTo>
                  <a:lnTo>
                    <a:pt x="2293607" y="355925"/>
                  </a:lnTo>
                  <a:lnTo>
                    <a:pt x="2348720" y="351840"/>
                  </a:lnTo>
                  <a:lnTo>
                    <a:pt x="2401331" y="347358"/>
                  </a:lnTo>
                  <a:lnTo>
                    <a:pt x="2451331" y="342465"/>
                  </a:lnTo>
                  <a:lnTo>
                    <a:pt x="2498612" y="337147"/>
                  </a:lnTo>
                  <a:lnTo>
                    <a:pt x="2543067" y="331391"/>
                  </a:lnTo>
                  <a:lnTo>
                    <a:pt x="2584586" y="325185"/>
                  </a:lnTo>
                  <a:lnTo>
                    <a:pt x="2623063" y="318515"/>
                  </a:lnTo>
                  <a:lnTo>
                    <a:pt x="2690454" y="303730"/>
                  </a:lnTo>
                  <a:lnTo>
                    <a:pt x="2744375" y="286931"/>
                  </a:lnTo>
                  <a:lnTo>
                    <a:pt x="2783961" y="268012"/>
                  </a:lnTo>
                  <a:lnTo>
                    <a:pt x="2814569" y="235430"/>
                  </a:lnTo>
                  <a:lnTo>
                    <a:pt x="2816668" y="223396"/>
                  </a:lnTo>
                  <a:lnTo>
                    <a:pt x="2814569" y="211139"/>
                  </a:lnTo>
                  <a:lnTo>
                    <a:pt x="2783961" y="175472"/>
                  </a:lnTo>
                  <a:lnTo>
                    <a:pt x="2744375" y="152785"/>
                  </a:lnTo>
                  <a:lnTo>
                    <a:pt x="2690454" y="131130"/>
                  </a:lnTo>
                  <a:lnTo>
                    <a:pt x="2623063" y="110643"/>
                  </a:lnTo>
                  <a:lnTo>
                    <a:pt x="2584586" y="100881"/>
                  </a:lnTo>
                  <a:lnTo>
                    <a:pt x="2543067" y="91461"/>
                  </a:lnTo>
                  <a:lnTo>
                    <a:pt x="2498612" y="82401"/>
                  </a:lnTo>
                  <a:lnTo>
                    <a:pt x="2451331" y="73719"/>
                  </a:lnTo>
                  <a:lnTo>
                    <a:pt x="2401331" y="65431"/>
                  </a:lnTo>
                  <a:lnTo>
                    <a:pt x="2348720" y="57554"/>
                  </a:lnTo>
                  <a:lnTo>
                    <a:pt x="2293607" y="50105"/>
                  </a:lnTo>
                  <a:lnTo>
                    <a:pt x="2236100" y="43102"/>
                  </a:lnTo>
                  <a:lnTo>
                    <a:pt x="2176306" y="36561"/>
                  </a:lnTo>
                  <a:lnTo>
                    <a:pt x="2114335" y="30500"/>
                  </a:lnTo>
                  <a:lnTo>
                    <a:pt x="2050294" y="24935"/>
                  </a:lnTo>
                  <a:lnTo>
                    <a:pt x="1984290" y="19883"/>
                  </a:lnTo>
                  <a:lnTo>
                    <a:pt x="1916433" y="15362"/>
                  </a:lnTo>
                  <a:lnTo>
                    <a:pt x="1846831" y="11388"/>
                  </a:lnTo>
                  <a:lnTo>
                    <a:pt x="1775591" y="7979"/>
                  </a:lnTo>
                  <a:lnTo>
                    <a:pt x="1702822" y="5152"/>
                  </a:lnTo>
                  <a:lnTo>
                    <a:pt x="1628632" y="2923"/>
                  </a:lnTo>
                  <a:lnTo>
                    <a:pt x="1553129" y="1310"/>
                  </a:lnTo>
                  <a:lnTo>
                    <a:pt x="1476421" y="330"/>
                  </a:lnTo>
                  <a:lnTo>
                    <a:pt x="1398617" y="0"/>
                  </a:lnTo>
                  <a:close/>
                </a:path>
              </a:pathLst>
            </a:custGeom>
            <a:solidFill>
              <a:srgbClr val="1614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954119" y="7661735"/>
              <a:ext cx="2209800" cy="125095"/>
            </a:xfrm>
            <a:custGeom>
              <a:avLst/>
              <a:gdLst/>
              <a:ahLst/>
              <a:cxnLst/>
              <a:rect l="l" t="t" r="r" b="b"/>
              <a:pathLst>
                <a:path w="2209800" h="125095">
                  <a:moveTo>
                    <a:pt x="0" y="125011"/>
                  </a:moveTo>
                  <a:lnTo>
                    <a:pt x="2209356" y="125011"/>
                  </a:lnTo>
                  <a:lnTo>
                    <a:pt x="2209356" y="0"/>
                  </a:lnTo>
                  <a:lnTo>
                    <a:pt x="0" y="0"/>
                  </a:lnTo>
                  <a:lnTo>
                    <a:pt x="0" y="125011"/>
                  </a:lnTo>
                  <a:close/>
                </a:path>
              </a:pathLst>
            </a:custGeom>
            <a:solidFill>
              <a:srgbClr val="754C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3839934" y="7932590"/>
              <a:ext cx="436880" cy="984885"/>
            </a:xfrm>
            <a:custGeom>
              <a:avLst/>
              <a:gdLst/>
              <a:ahLst/>
              <a:cxnLst/>
              <a:rect l="l" t="t" r="r" b="b"/>
              <a:pathLst>
                <a:path w="436879" h="984884">
                  <a:moveTo>
                    <a:pt x="436410" y="746163"/>
                  </a:moveTo>
                  <a:lnTo>
                    <a:pt x="432892" y="698169"/>
                  </a:lnTo>
                  <a:lnTo>
                    <a:pt x="422414" y="653440"/>
                  </a:lnTo>
                  <a:lnTo>
                    <a:pt x="405041" y="612965"/>
                  </a:lnTo>
                  <a:lnTo>
                    <a:pt x="380885" y="577684"/>
                  </a:lnTo>
                  <a:lnTo>
                    <a:pt x="350037" y="548576"/>
                  </a:lnTo>
                  <a:lnTo>
                    <a:pt x="342887" y="544385"/>
                  </a:lnTo>
                  <a:lnTo>
                    <a:pt x="342887" y="0"/>
                  </a:lnTo>
                  <a:lnTo>
                    <a:pt x="94818" y="0"/>
                  </a:lnTo>
                  <a:lnTo>
                    <a:pt x="94818" y="543293"/>
                  </a:lnTo>
                  <a:lnTo>
                    <a:pt x="85801" y="548576"/>
                  </a:lnTo>
                  <a:lnTo>
                    <a:pt x="55041" y="577684"/>
                  </a:lnTo>
                  <a:lnTo>
                    <a:pt x="31026" y="612965"/>
                  </a:lnTo>
                  <a:lnTo>
                    <a:pt x="13817" y="653440"/>
                  </a:lnTo>
                  <a:lnTo>
                    <a:pt x="3454" y="698169"/>
                  </a:lnTo>
                  <a:lnTo>
                    <a:pt x="0" y="746163"/>
                  </a:lnTo>
                  <a:lnTo>
                    <a:pt x="2260" y="794397"/>
                  </a:lnTo>
                  <a:lnTo>
                    <a:pt x="9906" y="839393"/>
                  </a:lnTo>
                  <a:lnTo>
                    <a:pt x="24193" y="880135"/>
                  </a:lnTo>
                  <a:lnTo>
                    <a:pt x="46367" y="915543"/>
                  </a:lnTo>
                  <a:lnTo>
                    <a:pt x="77724" y="944587"/>
                  </a:lnTo>
                  <a:lnTo>
                    <a:pt x="119494" y="966228"/>
                  </a:lnTo>
                  <a:lnTo>
                    <a:pt x="167398" y="979754"/>
                  </a:lnTo>
                  <a:lnTo>
                    <a:pt x="218211" y="984478"/>
                  </a:lnTo>
                  <a:lnTo>
                    <a:pt x="244221" y="983272"/>
                  </a:lnTo>
                  <a:lnTo>
                    <a:pt x="293827" y="974026"/>
                  </a:lnTo>
                  <a:lnTo>
                    <a:pt x="358698" y="944587"/>
                  </a:lnTo>
                  <a:lnTo>
                    <a:pt x="390042" y="915543"/>
                  </a:lnTo>
                  <a:lnTo>
                    <a:pt x="412229" y="880135"/>
                  </a:lnTo>
                  <a:lnTo>
                    <a:pt x="426504" y="839393"/>
                  </a:lnTo>
                  <a:lnTo>
                    <a:pt x="434149" y="794397"/>
                  </a:lnTo>
                  <a:lnTo>
                    <a:pt x="436410" y="746163"/>
                  </a:lnTo>
                  <a:close/>
                </a:path>
              </a:pathLst>
            </a:custGeom>
            <a:solidFill>
              <a:srgbClr val="7D4E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3837338" y="9160568"/>
              <a:ext cx="441959" cy="55244"/>
            </a:xfrm>
            <a:custGeom>
              <a:avLst/>
              <a:gdLst/>
              <a:ahLst/>
              <a:cxnLst/>
              <a:rect l="l" t="t" r="r" b="b"/>
              <a:pathLst>
                <a:path w="441960" h="55245">
                  <a:moveTo>
                    <a:pt x="441617" y="0"/>
                  </a:moveTo>
                  <a:lnTo>
                    <a:pt x="0" y="0"/>
                  </a:lnTo>
                  <a:lnTo>
                    <a:pt x="0" y="54689"/>
                  </a:lnTo>
                  <a:lnTo>
                    <a:pt x="441617" y="54689"/>
                  </a:lnTo>
                  <a:lnTo>
                    <a:pt x="441617" y="0"/>
                  </a:lnTo>
                  <a:close/>
                </a:path>
              </a:pathLst>
            </a:custGeom>
            <a:solidFill>
              <a:srgbClr val="683C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3200895" y="8898820"/>
              <a:ext cx="1716405" cy="1010919"/>
            </a:xfrm>
            <a:custGeom>
              <a:avLst/>
              <a:gdLst/>
              <a:ahLst/>
              <a:cxnLst/>
              <a:rect l="l" t="t" r="r" b="b"/>
              <a:pathLst>
                <a:path w="1716404" h="1010920">
                  <a:moveTo>
                    <a:pt x="758532" y="317741"/>
                  </a:moveTo>
                  <a:lnTo>
                    <a:pt x="636435" y="317741"/>
                  </a:lnTo>
                  <a:lnTo>
                    <a:pt x="571766" y="383641"/>
                  </a:lnTo>
                  <a:lnTo>
                    <a:pt x="533019" y="429895"/>
                  </a:lnTo>
                  <a:lnTo>
                    <a:pt x="504748" y="478345"/>
                  </a:lnTo>
                  <a:lnTo>
                    <a:pt x="471487" y="550837"/>
                  </a:lnTo>
                  <a:lnTo>
                    <a:pt x="454139" y="589546"/>
                  </a:lnTo>
                  <a:lnTo>
                    <a:pt x="434619" y="631317"/>
                  </a:lnTo>
                  <a:lnTo>
                    <a:pt x="412635" y="674725"/>
                  </a:lnTo>
                  <a:lnTo>
                    <a:pt x="387908" y="718362"/>
                  </a:lnTo>
                  <a:lnTo>
                    <a:pt x="360108" y="760818"/>
                  </a:lnTo>
                  <a:lnTo>
                    <a:pt x="328968" y="800709"/>
                  </a:lnTo>
                  <a:lnTo>
                    <a:pt x="294170" y="836612"/>
                  </a:lnTo>
                  <a:lnTo>
                    <a:pt x="255435" y="867117"/>
                  </a:lnTo>
                  <a:lnTo>
                    <a:pt x="212458" y="890828"/>
                  </a:lnTo>
                  <a:lnTo>
                    <a:pt x="164947" y="906348"/>
                  </a:lnTo>
                  <a:lnTo>
                    <a:pt x="0" y="942797"/>
                  </a:lnTo>
                  <a:lnTo>
                    <a:pt x="0" y="1010513"/>
                  </a:lnTo>
                  <a:lnTo>
                    <a:pt x="250685" y="1010513"/>
                  </a:lnTo>
                  <a:lnTo>
                    <a:pt x="287756" y="1005116"/>
                  </a:lnTo>
                  <a:lnTo>
                    <a:pt x="325297" y="989914"/>
                  </a:lnTo>
                  <a:lnTo>
                    <a:pt x="362940" y="966444"/>
                  </a:lnTo>
                  <a:lnTo>
                    <a:pt x="400367" y="936231"/>
                  </a:lnTo>
                  <a:lnTo>
                    <a:pt x="437210" y="900798"/>
                  </a:lnTo>
                  <a:lnTo>
                    <a:pt x="473163" y="861682"/>
                  </a:lnTo>
                  <a:lnTo>
                    <a:pt x="507860" y="820394"/>
                  </a:lnTo>
                  <a:lnTo>
                    <a:pt x="544436" y="776389"/>
                  </a:lnTo>
                  <a:lnTo>
                    <a:pt x="584708" y="730338"/>
                  </a:lnTo>
                  <a:lnTo>
                    <a:pt x="626287" y="685609"/>
                  </a:lnTo>
                  <a:lnTo>
                    <a:pt x="666826" y="645566"/>
                  </a:lnTo>
                  <a:lnTo>
                    <a:pt x="703948" y="613587"/>
                  </a:lnTo>
                  <a:lnTo>
                    <a:pt x="758532" y="587311"/>
                  </a:lnTo>
                  <a:lnTo>
                    <a:pt x="758532" y="317741"/>
                  </a:lnTo>
                  <a:close/>
                </a:path>
                <a:path w="1716404" h="1010920">
                  <a:moveTo>
                    <a:pt x="1078052" y="261759"/>
                  </a:moveTo>
                  <a:lnTo>
                    <a:pt x="1039850" y="227787"/>
                  </a:lnTo>
                  <a:lnTo>
                    <a:pt x="1010246" y="188518"/>
                  </a:lnTo>
                  <a:lnTo>
                    <a:pt x="988187" y="146431"/>
                  </a:lnTo>
                  <a:lnTo>
                    <a:pt x="972604" y="104025"/>
                  </a:lnTo>
                  <a:lnTo>
                    <a:pt x="962456" y="63817"/>
                  </a:lnTo>
                  <a:lnTo>
                    <a:pt x="956246" y="12903"/>
                  </a:lnTo>
                  <a:lnTo>
                    <a:pt x="955954" y="0"/>
                  </a:lnTo>
                  <a:lnTo>
                    <a:pt x="932319" y="7797"/>
                  </a:lnTo>
                  <a:lnTo>
                    <a:pt x="908062" y="13525"/>
                  </a:lnTo>
                  <a:lnTo>
                    <a:pt x="883081" y="17043"/>
                  </a:lnTo>
                  <a:lnTo>
                    <a:pt x="857250" y="18249"/>
                  </a:lnTo>
                  <a:lnTo>
                    <a:pt x="831227" y="17043"/>
                  </a:lnTo>
                  <a:lnTo>
                    <a:pt x="805942" y="13525"/>
                  </a:lnTo>
                  <a:lnTo>
                    <a:pt x="781634" y="7797"/>
                  </a:lnTo>
                  <a:lnTo>
                    <a:pt x="758532" y="0"/>
                  </a:lnTo>
                  <a:lnTo>
                    <a:pt x="758253" y="12903"/>
                  </a:lnTo>
                  <a:lnTo>
                    <a:pt x="752030" y="63817"/>
                  </a:lnTo>
                  <a:lnTo>
                    <a:pt x="741883" y="104025"/>
                  </a:lnTo>
                  <a:lnTo>
                    <a:pt x="726313" y="146431"/>
                  </a:lnTo>
                  <a:lnTo>
                    <a:pt x="704253" y="188518"/>
                  </a:lnTo>
                  <a:lnTo>
                    <a:pt x="674649" y="227787"/>
                  </a:lnTo>
                  <a:lnTo>
                    <a:pt x="636435" y="261759"/>
                  </a:lnTo>
                  <a:lnTo>
                    <a:pt x="1078052" y="261759"/>
                  </a:lnTo>
                  <a:close/>
                </a:path>
                <a:path w="1716404" h="1010920">
                  <a:moveTo>
                    <a:pt x="1715795" y="942797"/>
                  </a:moveTo>
                  <a:lnTo>
                    <a:pt x="1550835" y="906348"/>
                  </a:lnTo>
                  <a:lnTo>
                    <a:pt x="1503324" y="890828"/>
                  </a:lnTo>
                  <a:lnTo>
                    <a:pt x="1460347" y="867117"/>
                  </a:lnTo>
                  <a:lnTo>
                    <a:pt x="1421612" y="836612"/>
                  </a:lnTo>
                  <a:lnTo>
                    <a:pt x="1386827" y="800709"/>
                  </a:lnTo>
                  <a:lnTo>
                    <a:pt x="1355686" y="760818"/>
                  </a:lnTo>
                  <a:lnTo>
                    <a:pt x="1327886" y="718362"/>
                  </a:lnTo>
                  <a:lnTo>
                    <a:pt x="1303147" y="674725"/>
                  </a:lnTo>
                  <a:lnTo>
                    <a:pt x="1281176" y="631317"/>
                  </a:lnTo>
                  <a:lnTo>
                    <a:pt x="1261656" y="589546"/>
                  </a:lnTo>
                  <a:lnTo>
                    <a:pt x="1244307" y="550837"/>
                  </a:lnTo>
                  <a:lnTo>
                    <a:pt x="1211046" y="478345"/>
                  </a:lnTo>
                  <a:lnTo>
                    <a:pt x="1182776" y="429895"/>
                  </a:lnTo>
                  <a:lnTo>
                    <a:pt x="1144041" y="383641"/>
                  </a:lnTo>
                  <a:lnTo>
                    <a:pt x="1079360" y="317741"/>
                  </a:lnTo>
                  <a:lnTo>
                    <a:pt x="957262" y="317741"/>
                  </a:lnTo>
                  <a:lnTo>
                    <a:pt x="957262" y="587311"/>
                  </a:lnTo>
                  <a:lnTo>
                    <a:pt x="980490" y="593039"/>
                  </a:lnTo>
                  <a:lnTo>
                    <a:pt x="1011847" y="613587"/>
                  </a:lnTo>
                  <a:lnTo>
                    <a:pt x="1048969" y="645566"/>
                  </a:lnTo>
                  <a:lnTo>
                    <a:pt x="1089507" y="685609"/>
                  </a:lnTo>
                  <a:lnTo>
                    <a:pt x="1131087" y="730338"/>
                  </a:lnTo>
                  <a:lnTo>
                    <a:pt x="1171359" y="776389"/>
                  </a:lnTo>
                  <a:lnTo>
                    <a:pt x="1207935" y="820394"/>
                  </a:lnTo>
                  <a:lnTo>
                    <a:pt x="1242631" y="861682"/>
                  </a:lnTo>
                  <a:lnTo>
                    <a:pt x="1278572" y="900798"/>
                  </a:lnTo>
                  <a:lnTo>
                    <a:pt x="1315427" y="936231"/>
                  </a:lnTo>
                  <a:lnTo>
                    <a:pt x="1352854" y="966444"/>
                  </a:lnTo>
                  <a:lnTo>
                    <a:pt x="1390497" y="989914"/>
                  </a:lnTo>
                  <a:lnTo>
                    <a:pt x="1428038" y="1005116"/>
                  </a:lnTo>
                  <a:lnTo>
                    <a:pt x="1465110" y="1010513"/>
                  </a:lnTo>
                  <a:lnTo>
                    <a:pt x="1715795" y="1010513"/>
                  </a:lnTo>
                  <a:lnTo>
                    <a:pt x="1715795" y="942797"/>
                  </a:lnTo>
                  <a:close/>
                </a:path>
              </a:pathLst>
            </a:custGeom>
            <a:solidFill>
              <a:srgbClr val="7D4E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934752" y="8411800"/>
              <a:ext cx="248285" cy="1074420"/>
            </a:xfrm>
            <a:custGeom>
              <a:avLst/>
              <a:gdLst/>
              <a:ahLst/>
              <a:cxnLst/>
              <a:rect l="l" t="t" r="r" b="b"/>
              <a:pathLst>
                <a:path w="248285" h="1074420">
                  <a:moveTo>
                    <a:pt x="223393" y="804760"/>
                  </a:moveTo>
                  <a:lnTo>
                    <a:pt x="24676" y="804760"/>
                  </a:lnTo>
                  <a:lnTo>
                    <a:pt x="24676" y="1074331"/>
                  </a:lnTo>
                  <a:lnTo>
                    <a:pt x="223393" y="1074331"/>
                  </a:lnTo>
                  <a:lnTo>
                    <a:pt x="223393" y="804760"/>
                  </a:lnTo>
                  <a:close/>
                </a:path>
                <a:path w="248285" h="1074420">
                  <a:moveTo>
                    <a:pt x="248069" y="0"/>
                  </a:moveTo>
                  <a:lnTo>
                    <a:pt x="0" y="0"/>
                  </a:lnTo>
                  <a:lnTo>
                    <a:pt x="0" y="63817"/>
                  </a:lnTo>
                  <a:lnTo>
                    <a:pt x="248069" y="63817"/>
                  </a:lnTo>
                  <a:lnTo>
                    <a:pt x="248069" y="0"/>
                  </a:lnTo>
                  <a:close/>
                </a:path>
              </a:pathLst>
            </a:custGeom>
            <a:solidFill>
              <a:srgbClr val="683C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2937" y="8898807"/>
              <a:ext cx="210422" cy="6382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2954109" y="7605744"/>
              <a:ext cx="2209800" cy="327025"/>
            </a:xfrm>
            <a:custGeom>
              <a:avLst/>
              <a:gdLst/>
              <a:ahLst/>
              <a:cxnLst/>
              <a:rect l="l" t="t" r="r" b="b"/>
              <a:pathLst>
                <a:path w="2209800" h="327025">
                  <a:moveTo>
                    <a:pt x="1228712" y="181013"/>
                  </a:moveTo>
                  <a:lnTo>
                    <a:pt x="980643" y="181013"/>
                  </a:lnTo>
                  <a:lnTo>
                    <a:pt x="980643" y="326847"/>
                  </a:lnTo>
                  <a:lnTo>
                    <a:pt x="1228712" y="326847"/>
                  </a:lnTo>
                  <a:lnTo>
                    <a:pt x="1228712" y="181013"/>
                  </a:lnTo>
                  <a:close/>
                </a:path>
                <a:path w="2209800" h="327025">
                  <a:moveTo>
                    <a:pt x="2209355" y="0"/>
                  </a:moveTo>
                  <a:lnTo>
                    <a:pt x="0" y="0"/>
                  </a:lnTo>
                  <a:lnTo>
                    <a:pt x="0" y="55994"/>
                  </a:lnTo>
                  <a:lnTo>
                    <a:pt x="2209355" y="55994"/>
                  </a:lnTo>
                  <a:lnTo>
                    <a:pt x="2209355" y="0"/>
                  </a:lnTo>
                  <a:close/>
                </a:path>
              </a:pathLst>
            </a:custGeom>
            <a:solidFill>
              <a:srgbClr val="683C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3938371" y="4946135"/>
              <a:ext cx="1506220" cy="1609090"/>
            </a:xfrm>
            <a:custGeom>
              <a:avLst/>
              <a:gdLst/>
              <a:ahLst/>
              <a:cxnLst/>
              <a:rect l="l" t="t" r="r" b="b"/>
              <a:pathLst>
                <a:path w="1506220" h="1609090">
                  <a:moveTo>
                    <a:pt x="527418" y="1594472"/>
                  </a:moveTo>
                  <a:lnTo>
                    <a:pt x="527113" y="1550504"/>
                  </a:lnTo>
                  <a:lnTo>
                    <a:pt x="526199" y="1506245"/>
                  </a:lnTo>
                  <a:lnTo>
                    <a:pt x="524687" y="1461985"/>
                  </a:lnTo>
                  <a:lnTo>
                    <a:pt x="522566" y="1418018"/>
                  </a:lnTo>
                  <a:lnTo>
                    <a:pt x="522541" y="1396174"/>
                  </a:lnTo>
                  <a:lnTo>
                    <a:pt x="522363" y="1374317"/>
                  </a:lnTo>
                  <a:lnTo>
                    <a:pt x="521881" y="1352461"/>
                  </a:lnTo>
                  <a:lnTo>
                    <a:pt x="520941" y="1330604"/>
                  </a:lnTo>
                  <a:lnTo>
                    <a:pt x="520687" y="1319682"/>
                  </a:lnTo>
                  <a:lnTo>
                    <a:pt x="519582" y="1297838"/>
                  </a:lnTo>
                  <a:lnTo>
                    <a:pt x="519328" y="1286903"/>
                  </a:lnTo>
                  <a:lnTo>
                    <a:pt x="519328" y="1272336"/>
                  </a:lnTo>
                  <a:lnTo>
                    <a:pt x="517702" y="1267485"/>
                  </a:lnTo>
                  <a:lnTo>
                    <a:pt x="517702" y="1264246"/>
                  </a:lnTo>
                  <a:lnTo>
                    <a:pt x="516077" y="1256157"/>
                  </a:lnTo>
                  <a:lnTo>
                    <a:pt x="500316" y="1220139"/>
                  </a:lnTo>
                  <a:lnTo>
                    <a:pt x="457847" y="1167117"/>
                  </a:lnTo>
                  <a:lnTo>
                    <a:pt x="443280" y="1151305"/>
                  </a:lnTo>
                  <a:lnTo>
                    <a:pt x="428726" y="1135354"/>
                  </a:lnTo>
                  <a:lnTo>
                    <a:pt x="414159" y="1119085"/>
                  </a:lnTo>
                  <a:lnTo>
                    <a:pt x="399605" y="1102372"/>
                  </a:lnTo>
                  <a:lnTo>
                    <a:pt x="383425" y="1082370"/>
                  </a:lnTo>
                  <a:lnTo>
                    <a:pt x="383425" y="1079703"/>
                  </a:lnTo>
                  <a:lnTo>
                    <a:pt x="381203" y="1079627"/>
                  </a:lnTo>
                  <a:lnTo>
                    <a:pt x="346214" y="1033170"/>
                  </a:lnTo>
                  <a:lnTo>
                    <a:pt x="324078" y="996289"/>
                  </a:lnTo>
                  <a:lnTo>
                    <a:pt x="307390" y="956691"/>
                  </a:lnTo>
                  <a:lnTo>
                    <a:pt x="298284" y="914603"/>
                  </a:lnTo>
                  <a:lnTo>
                    <a:pt x="296697" y="893406"/>
                  </a:lnTo>
                  <a:lnTo>
                    <a:pt x="297675" y="872515"/>
                  </a:lnTo>
                  <a:lnTo>
                    <a:pt x="299453" y="862545"/>
                  </a:lnTo>
                  <a:lnTo>
                    <a:pt x="302133" y="852271"/>
                  </a:lnTo>
                  <a:lnTo>
                    <a:pt x="305422" y="842010"/>
                  </a:lnTo>
                  <a:lnTo>
                    <a:pt x="309016" y="832040"/>
                  </a:lnTo>
                  <a:lnTo>
                    <a:pt x="310629" y="825563"/>
                  </a:lnTo>
                  <a:lnTo>
                    <a:pt x="313855" y="817473"/>
                  </a:lnTo>
                  <a:lnTo>
                    <a:pt x="320332" y="804519"/>
                  </a:lnTo>
                  <a:lnTo>
                    <a:pt x="323570" y="796429"/>
                  </a:lnTo>
                  <a:lnTo>
                    <a:pt x="325183" y="789952"/>
                  </a:lnTo>
                  <a:lnTo>
                    <a:pt x="331787" y="768070"/>
                  </a:lnTo>
                  <a:lnTo>
                    <a:pt x="336715" y="746036"/>
                  </a:lnTo>
                  <a:lnTo>
                    <a:pt x="339521" y="723709"/>
                  </a:lnTo>
                  <a:lnTo>
                    <a:pt x="339737" y="700925"/>
                  </a:lnTo>
                  <a:lnTo>
                    <a:pt x="339115" y="689063"/>
                  </a:lnTo>
                  <a:lnTo>
                    <a:pt x="325183" y="649109"/>
                  </a:lnTo>
                  <a:lnTo>
                    <a:pt x="313855" y="637781"/>
                  </a:lnTo>
                  <a:lnTo>
                    <a:pt x="305777" y="631317"/>
                  </a:lnTo>
                  <a:lnTo>
                    <a:pt x="279260" y="597039"/>
                  </a:lnTo>
                  <a:lnTo>
                    <a:pt x="267525" y="556425"/>
                  </a:lnTo>
                  <a:lnTo>
                    <a:pt x="266560" y="523671"/>
                  </a:lnTo>
                  <a:lnTo>
                    <a:pt x="267550" y="501815"/>
                  </a:lnTo>
                  <a:lnTo>
                    <a:pt x="269443" y="479958"/>
                  </a:lnTo>
                  <a:lnTo>
                    <a:pt x="271792" y="458101"/>
                  </a:lnTo>
                  <a:lnTo>
                    <a:pt x="271500" y="446925"/>
                  </a:lnTo>
                  <a:lnTo>
                    <a:pt x="262978" y="401904"/>
                  </a:lnTo>
                  <a:lnTo>
                    <a:pt x="229958" y="355854"/>
                  </a:lnTo>
                  <a:lnTo>
                    <a:pt x="191998" y="332028"/>
                  </a:lnTo>
                  <a:lnTo>
                    <a:pt x="171500" y="323748"/>
                  </a:lnTo>
                  <a:lnTo>
                    <a:pt x="168262" y="330225"/>
                  </a:lnTo>
                  <a:lnTo>
                    <a:pt x="188480" y="338467"/>
                  </a:lnTo>
                  <a:lnTo>
                    <a:pt x="207492" y="348843"/>
                  </a:lnTo>
                  <a:lnTo>
                    <a:pt x="239445" y="377177"/>
                  </a:lnTo>
                  <a:lnTo>
                    <a:pt x="258038" y="413791"/>
                  </a:lnTo>
                  <a:lnTo>
                    <a:pt x="262089" y="456488"/>
                  </a:lnTo>
                  <a:lnTo>
                    <a:pt x="259486" y="478370"/>
                  </a:lnTo>
                  <a:lnTo>
                    <a:pt x="257035" y="500405"/>
                  </a:lnTo>
                  <a:lnTo>
                    <a:pt x="255485" y="522732"/>
                  </a:lnTo>
                  <a:lnTo>
                    <a:pt x="255625" y="545528"/>
                  </a:lnTo>
                  <a:lnTo>
                    <a:pt x="256197" y="557390"/>
                  </a:lnTo>
                  <a:lnTo>
                    <a:pt x="267957" y="601459"/>
                  </a:lnTo>
                  <a:lnTo>
                    <a:pt x="296075" y="637781"/>
                  </a:lnTo>
                  <a:lnTo>
                    <a:pt x="304152" y="644271"/>
                  </a:lnTo>
                  <a:lnTo>
                    <a:pt x="309016" y="649109"/>
                  </a:lnTo>
                  <a:lnTo>
                    <a:pt x="326199" y="690270"/>
                  </a:lnTo>
                  <a:lnTo>
                    <a:pt x="326796" y="700925"/>
                  </a:lnTo>
                  <a:lnTo>
                    <a:pt x="326580" y="722503"/>
                  </a:lnTo>
                  <a:lnTo>
                    <a:pt x="323773" y="743623"/>
                  </a:lnTo>
                  <a:lnTo>
                    <a:pt x="318846" y="764438"/>
                  </a:lnTo>
                  <a:lnTo>
                    <a:pt x="312242" y="785101"/>
                  </a:lnTo>
                  <a:lnTo>
                    <a:pt x="309016" y="791565"/>
                  </a:lnTo>
                  <a:lnTo>
                    <a:pt x="307390" y="798055"/>
                  </a:lnTo>
                  <a:lnTo>
                    <a:pt x="304152" y="804519"/>
                  </a:lnTo>
                  <a:lnTo>
                    <a:pt x="302539" y="810996"/>
                  </a:lnTo>
                  <a:lnTo>
                    <a:pt x="296075" y="823950"/>
                  </a:lnTo>
                  <a:lnTo>
                    <a:pt x="284734" y="867651"/>
                  </a:lnTo>
                  <a:lnTo>
                    <a:pt x="282841" y="890689"/>
                  </a:lnTo>
                  <a:lnTo>
                    <a:pt x="284137" y="913587"/>
                  </a:lnTo>
                  <a:lnTo>
                    <a:pt x="294449" y="958303"/>
                  </a:lnTo>
                  <a:lnTo>
                    <a:pt x="312242" y="1000594"/>
                  </a:lnTo>
                  <a:lnTo>
                    <a:pt x="334899" y="1039241"/>
                  </a:lnTo>
                  <a:lnTo>
                    <a:pt x="360375" y="1076071"/>
                  </a:lnTo>
                  <a:lnTo>
                    <a:pt x="362407" y="1078661"/>
                  </a:lnTo>
                  <a:lnTo>
                    <a:pt x="349859" y="1077277"/>
                  </a:lnTo>
                  <a:lnTo>
                    <a:pt x="303491" y="1062812"/>
                  </a:lnTo>
                  <a:lnTo>
                    <a:pt x="262089" y="1032764"/>
                  </a:lnTo>
                  <a:lnTo>
                    <a:pt x="222046" y="997254"/>
                  </a:lnTo>
                  <a:lnTo>
                    <a:pt x="208699" y="985824"/>
                  </a:lnTo>
                  <a:lnTo>
                    <a:pt x="194805" y="974267"/>
                  </a:lnTo>
                  <a:lnTo>
                    <a:pt x="179984" y="963764"/>
                  </a:lnTo>
                  <a:lnTo>
                    <a:pt x="164566" y="954189"/>
                  </a:lnTo>
                  <a:lnTo>
                    <a:pt x="148844" y="945362"/>
                  </a:lnTo>
                  <a:lnTo>
                    <a:pt x="143992" y="942111"/>
                  </a:lnTo>
                  <a:lnTo>
                    <a:pt x="137515" y="940498"/>
                  </a:lnTo>
                  <a:lnTo>
                    <a:pt x="132676" y="937247"/>
                  </a:lnTo>
                  <a:lnTo>
                    <a:pt x="127812" y="934021"/>
                  </a:lnTo>
                  <a:lnTo>
                    <a:pt x="122948" y="932408"/>
                  </a:lnTo>
                  <a:lnTo>
                    <a:pt x="118110" y="929170"/>
                  </a:lnTo>
                  <a:lnTo>
                    <a:pt x="111785" y="924280"/>
                  </a:lnTo>
                  <a:lnTo>
                    <a:pt x="105156" y="919251"/>
                  </a:lnTo>
                  <a:lnTo>
                    <a:pt x="70180" y="882421"/>
                  </a:lnTo>
                  <a:lnTo>
                    <a:pt x="43611" y="837272"/>
                  </a:lnTo>
                  <a:lnTo>
                    <a:pt x="24282" y="788339"/>
                  </a:lnTo>
                  <a:lnTo>
                    <a:pt x="11087" y="737336"/>
                  </a:lnTo>
                  <a:lnTo>
                    <a:pt x="8102" y="720331"/>
                  </a:lnTo>
                  <a:lnTo>
                    <a:pt x="0" y="721969"/>
                  </a:lnTo>
                  <a:lnTo>
                    <a:pt x="10020" y="774319"/>
                  </a:lnTo>
                  <a:lnTo>
                    <a:pt x="25692" y="825360"/>
                  </a:lnTo>
                  <a:lnTo>
                    <a:pt x="49276" y="873645"/>
                  </a:lnTo>
                  <a:lnTo>
                    <a:pt x="80886" y="916216"/>
                  </a:lnTo>
                  <a:lnTo>
                    <a:pt x="110007" y="938872"/>
                  </a:lnTo>
                  <a:lnTo>
                    <a:pt x="114871" y="943737"/>
                  </a:lnTo>
                  <a:lnTo>
                    <a:pt x="121335" y="945362"/>
                  </a:lnTo>
                  <a:lnTo>
                    <a:pt x="126199" y="948575"/>
                  </a:lnTo>
                  <a:lnTo>
                    <a:pt x="132676" y="951826"/>
                  </a:lnTo>
                  <a:lnTo>
                    <a:pt x="137515" y="953452"/>
                  </a:lnTo>
                  <a:lnTo>
                    <a:pt x="142379" y="956691"/>
                  </a:lnTo>
                  <a:lnTo>
                    <a:pt x="157594" y="965733"/>
                  </a:lnTo>
                  <a:lnTo>
                    <a:pt x="198996" y="997153"/>
                  </a:lnTo>
                  <a:lnTo>
                    <a:pt x="237667" y="1033348"/>
                  </a:lnTo>
                  <a:lnTo>
                    <a:pt x="250761" y="1045718"/>
                  </a:lnTo>
                  <a:lnTo>
                    <a:pt x="293992" y="1079398"/>
                  </a:lnTo>
                  <a:lnTo>
                    <a:pt x="346417" y="1098727"/>
                  </a:lnTo>
                  <a:lnTo>
                    <a:pt x="381431" y="1102283"/>
                  </a:lnTo>
                  <a:lnTo>
                    <a:pt x="388277" y="1110449"/>
                  </a:lnTo>
                  <a:lnTo>
                    <a:pt x="402844" y="1127429"/>
                  </a:lnTo>
                  <a:lnTo>
                    <a:pt x="417398" y="1144257"/>
                  </a:lnTo>
                  <a:lnTo>
                    <a:pt x="431965" y="1160780"/>
                  </a:lnTo>
                  <a:lnTo>
                    <a:pt x="446519" y="1176832"/>
                  </a:lnTo>
                  <a:lnTo>
                    <a:pt x="460933" y="1193634"/>
                  </a:lnTo>
                  <a:lnTo>
                    <a:pt x="474433" y="1210424"/>
                  </a:lnTo>
                  <a:lnTo>
                    <a:pt x="486105" y="1227823"/>
                  </a:lnTo>
                  <a:lnTo>
                    <a:pt x="495058" y="1246441"/>
                  </a:lnTo>
                  <a:lnTo>
                    <a:pt x="499910" y="1265847"/>
                  </a:lnTo>
                  <a:lnTo>
                    <a:pt x="501523" y="1269111"/>
                  </a:lnTo>
                  <a:lnTo>
                    <a:pt x="501523" y="1286903"/>
                  </a:lnTo>
                  <a:lnTo>
                    <a:pt x="502462" y="1297838"/>
                  </a:lnTo>
                  <a:lnTo>
                    <a:pt x="502945" y="1308760"/>
                  </a:lnTo>
                  <a:lnTo>
                    <a:pt x="503110" y="1319682"/>
                  </a:lnTo>
                  <a:lnTo>
                    <a:pt x="503135" y="1330604"/>
                  </a:lnTo>
                  <a:lnTo>
                    <a:pt x="504075" y="1352461"/>
                  </a:lnTo>
                  <a:lnTo>
                    <a:pt x="504558" y="1374317"/>
                  </a:lnTo>
                  <a:lnTo>
                    <a:pt x="504736" y="1396174"/>
                  </a:lnTo>
                  <a:lnTo>
                    <a:pt x="504761" y="1418018"/>
                  </a:lnTo>
                  <a:lnTo>
                    <a:pt x="504761" y="1594472"/>
                  </a:lnTo>
                  <a:lnTo>
                    <a:pt x="527418" y="1594472"/>
                  </a:lnTo>
                  <a:close/>
                </a:path>
                <a:path w="1506220" h="1609090">
                  <a:moveTo>
                    <a:pt x="849731" y="334683"/>
                  </a:moveTo>
                  <a:lnTo>
                    <a:pt x="844499" y="294601"/>
                  </a:lnTo>
                  <a:lnTo>
                    <a:pt x="833132" y="256603"/>
                  </a:lnTo>
                  <a:lnTo>
                    <a:pt x="828319" y="244436"/>
                  </a:lnTo>
                  <a:lnTo>
                    <a:pt x="810539" y="195872"/>
                  </a:lnTo>
                  <a:lnTo>
                    <a:pt x="801814" y="171589"/>
                  </a:lnTo>
                  <a:lnTo>
                    <a:pt x="792937" y="147307"/>
                  </a:lnTo>
                  <a:lnTo>
                    <a:pt x="784364" y="123024"/>
                  </a:lnTo>
                  <a:lnTo>
                    <a:pt x="776554" y="98742"/>
                  </a:lnTo>
                  <a:lnTo>
                    <a:pt x="768375" y="74206"/>
                  </a:lnTo>
                  <a:lnTo>
                    <a:pt x="760793" y="49377"/>
                  </a:lnTo>
                  <a:lnTo>
                    <a:pt x="753808" y="24536"/>
                  </a:lnTo>
                  <a:lnTo>
                    <a:pt x="747433" y="0"/>
                  </a:lnTo>
                  <a:lnTo>
                    <a:pt x="740968" y="1625"/>
                  </a:lnTo>
                  <a:lnTo>
                    <a:pt x="754113" y="52412"/>
                  </a:lnTo>
                  <a:lnTo>
                    <a:pt x="768477" y="101993"/>
                  </a:lnTo>
                  <a:lnTo>
                    <a:pt x="776732" y="126517"/>
                  </a:lnTo>
                  <a:lnTo>
                    <a:pt x="784847" y="151358"/>
                  </a:lnTo>
                  <a:lnTo>
                    <a:pt x="793267" y="176187"/>
                  </a:lnTo>
                  <a:lnTo>
                    <a:pt x="802436" y="200723"/>
                  </a:lnTo>
                  <a:lnTo>
                    <a:pt x="820242" y="249288"/>
                  </a:lnTo>
                  <a:lnTo>
                    <a:pt x="832065" y="285711"/>
                  </a:lnTo>
                  <a:lnTo>
                    <a:pt x="839355" y="335635"/>
                  </a:lnTo>
                  <a:lnTo>
                    <a:pt x="839660" y="348030"/>
                  </a:lnTo>
                  <a:lnTo>
                    <a:pt x="838111" y="360172"/>
                  </a:lnTo>
                  <a:lnTo>
                    <a:pt x="817257" y="419138"/>
                  </a:lnTo>
                  <a:lnTo>
                    <a:pt x="789660" y="462381"/>
                  </a:lnTo>
                  <a:lnTo>
                    <a:pt x="774941" y="484009"/>
                  </a:lnTo>
                  <a:lnTo>
                    <a:pt x="760768" y="506171"/>
                  </a:lnTo>
                  <a:lnTo>
                    <a:pt x="736041" y="552297"/>
                  </a:lnTo>
                  <a:lnTo>
                    <a:pt x="717854" y="601802"/>
                  </a:lnTo>
                  <a:lnTo>
                    <a:pt x="706831" y="653440"/>
                  </a:lnTo>
                  <a:lnTo>
                    <a:pt x="702157" y="706335"/>
                  </a:lnTo>
                  <a:lnTo>
                    <a:pt x="701929" y="732485"/>
                  </a:lnTo>
                  <a:lnTo>
                    <a:pt x="702614" y="758647"/>
                  </a:lnTo>
                  <a:lnTo>
                    <a:pt x="703757" y="785101"/>
                  </a:lnTo>
                  <a:lnTo>
                    <a:pt x="706081" y="810590"/>
                  </a:lnTo>
                  <a:lnTo>
                    <a:pt x="707796" y="836091"/>
                  </a:lnTo>
                  <a:lnTo>
                    <a:pt x="706983" y="887069"/>
                  </a:lnTo>
                  <a:lnTo>
                    <a:pt x="698093" y="937856"/>
                  </a:lnTo>
                  <a:lnTo>
                    <a:pt x="691324" y="964971"/>
                  </a:lnTo>
                  <a:lnTo>
                    <a:pt x="676198" y="945959"/>
                  </a:lnTo>
                  <a:lnTo>
                    <a:pt x="633831" y="885253"/>
                  </a:lnTo>
                  <a:lnTo>
                    <a:pt x="606310" y="837272"/>
                  </a:lnTo>
                  <a:lnTo>
                    <a:pt x="582422" y="788339"/>
                  </a:lnTo>
                  <a:lnTo>
                    <a:pt x="569468" y="747864"/>
                  </a:lnTo>
                  <a:lnTo>
                    <a:pt x="567867" y="743000"/>
                  </a:lnTo>
                  <a:lnTo>
                    <a:pt x="567867" y="736536"/>
                  </a:lnTo>
                  <a:lnTo>
                    <a:pt x="566242" y="718718"/>
                  </a:lnTo>
                  <a:lnTo>
                    <a:pt x="558965" y="645071"/>
                  </a:lnTo>
                  <a:lnTo>
                    <a:pt x="546823" y="571423"/>
                  </a:lnTo>
                  <a:lnTo>
                    <a:pt x="530225" y="517474"/>
                  </a:lnTo>
                  <a:lnTo>
                    <a:pt x="501929" y="468020"/>
                  </a:lnTo>
                  <a:lnTo>
                    <a:pt x="474027" y="441921"/>
                  </a:lnTo>
                  <a:lnTo>
                    <a:pt x="469176" y="448398"/>
                  </a:lnTo>
                  <a:lnTo>
                    <a:pt x="482828" y="460209"/>
                  </a:lnTo>
                  <a:lnTo>
                    <a:pt x="494652" y="473684"/>
                  </a:lnTo>
                  <a:lnTo>
                    <a:pt x="519557" y="522071"/>
                  </a:lnTo>
                  <a:lnTo>
                    <a:pt x="533882" y="574649"/>
                  </a:lnTo>
                  <a:lnTo>
                    <a:pt x="544398" y="648309"/>
                  </a:lnTo>
                  <a:lnTo>
                    <a:pt x="550062" y="721956"/>
                  </a:lnTo>
                  <a:lnTo>
                    <a:pt x="551688" y="739775"/>
                  </a:lnTo>
                  <a:lnTo>
                    <a:pt x="553300" y="746239"/>
                  </a:lnTo>
                  <a:lnTo>
                    <a:pt x="553300" y="752729"/>
                  </a:lnTo>
                  <a:lnTo>
                    <a:pt x="557377" y="768883"/>
                  </a:lnTo>
                  <a:lnTo>
                    <a:pt x="559968" y="778421"/>
                  </a:lnTo>
                  <a:lnTo>
                    <a:pt x="562876" y="787654"/>
                  </a:lnTo>
                  <a:lnTo>
                    <a:pt x="566242" y="796429"/>
                  </a:lnTo>
                  <a:lnTo>
                    <a:pt x="572884" y="814336"/>
                  </a:lnTo>
                  <a:lnTo>
                    <a:pt x="598589" y="864412"/>
                  </a:lnTo>
                  <a:lnTo>
                    <a:pt x="638238" y="928560"/>
                  </a:lnTo>
                  <a:lnTo>
                    <a:pt x="682726" y="989050"/>
                  </a:lnTo>
                  <a:lnTo>
                    <a:pt x="684250" y="987679"/>
                  </a:lnTo>
                  <a:lnTo>
                    <a:pt x="675525" y="1011440"/>
                  </a:lnTo>
                  <a:lnTo>
                    <a:pt x="665937" y="1034986"/>
                  </a:lnTo>
                  <a:lnTo>
                    <a:pt x="655447" y="1058240"/>
                  </a:lnTo>
                  <a:lnTo>
                    <a:pt x="643902" y="1081328"/>
                  </a:lnTo>
                  <a:lnTo>
                    <a:pt x="641197" y="1087145"/>
                  </a:lnTo>
                  <a:lnTo>
                    <a:pt x="638035" y="1092657"/>
                  </a:lnTo>
                  <a:lnTo>
                    <a:pt x="634568" y="1098169"/>
                  </a:lnTo>
                  <a:lnTo>
                    <a:pt x="630961" y="1103985"/>
                  </a:lnTo>
                  <a:lnTo>
                    <a:pt x="615048" y="1140663"/>
                  </a:lnTo>
                  <a:lnTo>
                    <a:pt x="603453" y="1178445"/>
                  </a:lnTo>
                  <a:lnTo>
                    <a:pt x="593547" y="1230249"/>
                  </a:lnTo>
                  <a:lnTo>
                    <a:pt x="587273" y="1282052"/>
                  </a:lnTo>
                  <a:lnTo>
                    <a:pt x="582625" y="1333855"/>
                  </a:lnTo>
                  <a:lnTo>
                    <a:pt x="579183" y="1385658"/>
                  </a:lnTo>
                  <a:lnTo>
                    <a:pt x="577062" y="1437855"/>
                  </a:lnTo>
                  <a:lnTo>
                    <a:pt x="575538" y="1490065"/>
                  </a:lnTo>
                  <a:lnTo>
                    <a:pt x="574636" y="1542262"/>
                  </a:lnTo>
                  <a:lnTo>
                    <a:pt x="574332" y="1594472"/>
                  </a:lnTo>
                  <a:lnTo>
                    <a:pt x="596976" y="1594472"/>
                  </a:lnTo>
                  <a:lnTo>
                    <a:pt x="596087" y="1542516"/>
                  </a:lnTo>
                  <a:lnTo>
                    <a:pt x="595960" y="1490878"/>
                  </a:lnTo>
                  <a:lnTo>
                    <a:pt x="596747" y="1439227"/>
                  </a:lnTo>
                  <a:lnTo>
                    <a:pt x="598589" y="1387271"/>
                  </a:lnTo>
                  <a:lnTo>
                    <a:pt x="601421" y="1335468"/>
                  </a:lnTo>
                  <a:lnTo>
                    <a:pt x="606691" y="1283665"/>
                  </a:lnTo>
                  <a:lnTo>
                    <a:pt x="609447" y="1258176"/>
                  </a:lnTo>
                  <a:lnTo>
                    <a:pt x="617385" y="1207185"/>
                  </a:lnTo>
                  <a:lnTo>
                    <a:pt x="625602" y="1169555"/>
                  </a:lnTo>
                  <a:lnTo>
                    <a:pt x="637425" y="1133132"/>
                  </a:lnTo>
                  <a:lnTo>
                    <a:pt x="648754" y="1110449"/>
                  </a:lnTo>
                  <a:lnTo>
                    <a:pt x="652145" y="1104646"/>
                  </a:lnTo>
                  <a:lnTo>
                    <a:pt x="658304" y="1093622"/>
                  </a:lnTo>
                  <a:lnTo>
                    <a:pt x="661695" y="1087805"/>
                  </a:lnTo>
                  <a:lnTo>
                    <a:pt x="673468" y="1064437"/>
                  </a:lnTo>
                  <a:lnTo>
                    <a:pt x="694004" y="1015873"/>
                  </a:lnTo>
                  <a:lnTo>
                    <a:pt x="709726" y="965161"/>
                  </a:lnTo>
                  <a:lnTo>
                    <a:pt x="719429" y="913498"/>
                  </a:lnTo>
                  <a:lnTo>
                    <a:pt x="721931" y="860615"/>
                  </a:lnTo>
                  <a:lnTo>
                    <a:pt x="720940" y="834466"/>
                  </a:lnTo>
                  <a:lnTo>
                    <a:pt x="719048" y="808316"/>
                  </a:lnTo>
                  <a:lnTo>
                    <a:pt x="716699" y="781850"/>
                  </a:lnTo>
                  <a:lnTo>
                    <a:pt x="714629" y="756361"/>
                  </a:lnTo>
                  <a:lnTo>
                    <a:pt x="713460" y="730859"/>
                  </a:lnTo>
                  <a:lnTo>
                    <a:pt x="713511" y="705370"/>
                  </a:lnTo>
                  <a:lnTo>
                    <a:pt x="715086" y="679881"/>
                  </a:lnTo>
                  <a:lnTo>
                    <a:pt x="722566" y="629094"/>
                  </a:lnTo>
                  <a:lnTo>
                    <a:pt x="736104" y="579513"/>
                  </a:lnTo>
                  <a:lnTo>
                    <a:pt x="756539" y="532968"/>
                  </a:lnTo>
                  <a:lnTo>
                    <a:pt x="783031" y="488873"/>
                  </a:lnTo>
                  <a:lnTo>
                    <a:pt x="797763" y="467220"/>
                  </a:lnTo>
                  <a:lnTo>
                    <a:pt x="812355" y="445566"/>
                  </a:lnTo>
                  <a:lnTo>
                    <a:pt x="838034" y="399834"/>
                  </a:lnTo>
                  <a:lnTo>
                    <a:pt x="848499" y="361365"/>
                  </a:lnTo>
                  <a:lnTo>
                    <a:pt x="849363" y="348030"/>
                  </a:lnTo>
                  <a:lnTo>
                    <a:pt x="849731" y="334683"/>
                  </a:lnTo>
                  <a:close/>
                </a:path>
                <a:path w="1506220" h="1609090">
                  <a:moveTo>
                    <a:pt x="1506194" y="135978"/>
                  </a:moveTo>
                  <a:lnTo>
                    <a:pt x="1470228" y="159118"/>
                  </a:lnTo>
                  <a:lnTo>
                    <a:pt x="1443697" y="193852"/>
                  </a:lnTo>
                  <a:lnTo>
                    <a:pt x="1418170" y="247142"/>
                  </a:lnTo>
                  <a:lnTo>
                    <a:pt x="1399667" y="302323"/>
                  </a:lnTo>
                  <a:lnTo>
                    <a:pt x="1383017" y="358089"/>
                  </a:lnTo>
                  <a:lnTo>
                    <a:pt x="1374546" y="385660"/>
                  </a:lnTo>
                  <a:lnTo>
                    <a:pt x="1354124" y="438683"/>
                  </a:lnTo>
                  <a:lnTo>
                    <a:pt x="1325600" y="487451"/>
                  </a:lnTo>
                  <a:lnTo>
                    <a:pt x="1286179" y="527710"/>
                  </a:lnTo>
                  <a:lnTo>
                    <a:pt x="1280109" y="531583"/>
                  </a:lnTo>
                  <a:lnTo>
                    <a:pt x="1274038" y="535609"/>
                  </a:lnTo>
                  <a:lnTo>
                    <a:pt x="1267968" y="539318"/>
                  </a:lnTo>
                  <a:lnTo>
                    <a:pt x="1261897" y="542277"/>
                  </a:lnTo>
                  <a:lnTo>
                    <a:pt x="1255585" y="545668"/>
                  </a:lnTo>
                  <a:lnTo>
                    <a:pt x="1210538" y="570814"/>
                  </a:lnTo>
                  <a:lnTo>
                    <a:pt x="1165085" y="606704"/>
                  </a:lnTo>
                  <a:lnTo>
                    <a:pt x="1125143" y="649757"/>
                  </a:lnTo>
                  <a:lnTo>
                    <a:pt x="1093419" y="698550"/>
                  </a:lnTo>
                  <a:lnTo>
                    <a:pt x="1071130" y="753071"/>
                  </a:lnTo>
                  <a:lnTo>
                    <a:pt x="1062799" y="797852"/>
                  </a:lnTo>
                  <a:lnTo>
                    <a:pt x="1061288" y="794791"/>
                  </a:lnTo>
                  <a:lnTo>
                    <a:pt x="1058062" y="786701"/>
                  </a:lnTo>
                  <a:lnTo>
                    <a:pt x="1054823" y="780224"/>
                  </a:lnTo>
                  <a:lnTo>
                    <a:pt x="1051585" y="772134"/>
                  </a:lnTo>
                  <a:lnTo>
                    <a:pt x="1047597" y="760933"/>
                  </a:lnTo>
                  <a:lnTo>
                    <a:pt x="1045121" y="749274"/>
                  </a:lnTo>
                  <a:lnTo>
                    <a:pt x="1043851" y="737323"/>
                  </a:lnTo>
                  <a:lnTo>
                    <a:pt x="1043495" y="725208"/>
                  </a:lnTo>
                  <a:lnTo>
                    <a:pt x="1044079" y="713054"/>
                  </a:lnTo>
                  <a:lnTo>
                    <a:pt x="1054823" y="668553"/>
                  </a:lnTo>
                  <a:lnTo>
                    <a:pt x="1058062" y="662076"/>
                  </a:lnTo>
                  <a:lnTo>
                    <a:pt x="1061288" y="653986"/>
                  </a:lnTo>
                  <a:lnTo>
                    <a:pt x="1062913" y="652348"/>
                  </a:lnTo>
                  <a:lnTo>
                    <a:pt x="1062913" y="650722"/>
                  </a:lnTo>
                  <a:lnTo>
                    <a:pt x="1064526" y="647496"/>
                  </a:lnTo>
                  <a:lnTo>
                    <a:pt x="1064526" y="644258"/>
                  </a:lnTo>
                  <a:lnTo>
                    <a:pt x="1066152" y="642632"/>
                  </a:lnTo>
                  <a:lnTo>
                    <a:pt x="1066152" y="624827"/>
                  </a:lnTo>
                  <a:lnTo>
                    <a:pt x="1057732" y="585457"/>
                  </a:lnTo>
                  <a:lnTo>
                    <a:pt x="1043305" y="548754"/>
                  </a:lnTo>
                  <a:lnTo>
                    <a:pt x="1020699" y="501434"/>
                  </a:lnTo>
                  <a:lnTo>
                    <a:pt x="995324" y="455955"/>
                  </a:lnTo>
                  <a:lnTo>
                    <a:pt x="982027" y="433832"/>
                  </a:lnTo>
                  <a:lnTo>
                    <a:pt x="975550" y="437070"/>
                  </a:lnTo>
                  <a:lnTo>
                    <a:pt x="988339" y="460121"/>
                  </a:lnTo>
                  <a:lnTo>
                    <a:pt x="1000226" y="483184"/>
                  </a:lnTo>
                  <a:lnTo>
                    <a:pt x="1011491" y="506260"/>
                  </a:lnTo>
                  <a:lnTo>
                    <a:pt x="1022464" y="529323"/>
                  </a:lnTo>
                  <a:lnTo>
                    <a:pt x="1028230" y="540524"/>
                  </a:lnTo>
                  <a:lnTo>
                    <a:pt x="1033386" y="552183"/>
                  </a:lnTo>
                  <a:lnTo>
                    <a:pt x="1037932" y="564146"/>
                  </a:lnTo>
                  <a:lnTo>
                    <a:pt x="1041882" y="576262"/>
                  </a:lnTo>
                  <a:lnTo>
                    <a:pt x="1046378" y="588416"/>
                  </a:lnTo>
                  <a:lnTo>
                    <a:pt x="1049972" y="600557"/>
                  </a:lnTo>
                  <a:lnTo>
                    <a:pt x="1052347" y="612698"/>
                  </a:lnTo>
                  <a:lnTo>
                    <a:pt x="1053211" y="624827"/>
                  </a:lnTo>
                  <a:lnTo>
                    <a:pt x="1054823" y="629691"/>
                  </a:lnTo>
                  <a:lnTo>
                    <a:pt x="1053211" y="632929"/>
                  </a:lnTo>
                  <a:lnTo>
                    <a:pt x="1053211" y="637781"/>
                  </a:lnTo>
                  <a:lnTo>
                    <a:pt x="1051585" y="639394"/>
                  </a:lnTo>
                  <a:lnTo>
                    <a:pt x="1051585" y="641019"/>
                  </a:lnTo>
                  <a:lnTo>
                    <a:pt x="1048346" y="645883"/>
                  </a:lnTo>
                  <a:lnTo>
                    <a:pt x="1044994" y="651954"/>
                  </a:lnTo>
                  <a:lnTo>
                    <a:pt x="1029550" y="696874"/>
                  </a:lnTo>
                  <a:lnTo>
                    <a:pt x="1025347" y="737870"/>
                  </a:lnTo>
                  <a:lnTo>
                    <a:pt x="1026515" y="751700"/>
                  </a:lnTo>
                  <a:lnTo>
                    <a:pt x="1037234" y="792175"/>
                  </a:lnTo>
                  <a:lnTo>
                    <a:pt x="1043495" y="804519"/>
                  </a:lnTo>
                  <a:lnTo>
                    <a:pt x="1045108" y="807745"/>
                  </a:lnTo>
                  <a:lnTo>
                    <a:pt x="1046734" y="812622"/>
                  </a:lnTo>
                  <a:lnTo>
                    <a:pt x="1049972" y="815848"/>
                  </a:lnTo>
                  <a:lnTo>
                    <a:pt x="1051585" y="819086"/>
                  </a:lnTo>
                  <a:lnTo>
                    <a:pt x="1054823" y="822325"/>
                  </a:lnTo>
                  <a:lnTo>
                    <a:pt x="1058062" y="827176"/>
                  </a:lnTo>
                  <a:lnTo>
                    <a:pt x="1061643" y="823950"/>
                  </a:lnTo>
                  <a:lnTo>
                    <a:pt x="1062101" y="841552"/>
                  </a:lnTo>
                  <a:lnTo>
                    <a:pt x="1067714" y="871321"/>
                  </a:lnTo>
                  <a:lnTo>
                    <a:pt x="1079093" y="900023"/>
                  </a:lnTo>
                  <a:lnTo>
                    <a:pt x="1082332" y="904887"/>
                  </a:lnTo>
                  <a:lnTo>
                    <a:pt x="1083945" y="908126"/>
                  </a:lnTo>
                  <a:lnTo>
                    <a:pt x="1087170" y="917841"/>
                  </a:lnTo>
                  <a:lnTo>
                    <a:pt x="1088796" y="921080"/>
                  </a:lnTo>
                  <a:lnTo>
                    <a:pt x="1090409" y="925931"/>
                  </a:lnTo>
                  <a:lnTo>
                    <a:pt x="1098448" y="965441"/>
                  </a:lnTo>
                  <a:lnTo>
                    <a:pt x="1098499" y="979347"/>
                  </a:lnTo>
                  <a:lnTo>
                    <a:pt x="1097343" y="993254"/>
                  </a:lnTo>
                  <a:lnTo>
                    <a:pt x="1087183" y="1033221"/>
                  </a:lnTo>
                  <a:lnTo>
                    <a:pt x="1060691" y="1082903"/>
                  </a:lnTo>
                  <a:lnTo>
                    <a:pt x="1024394" y="1126528"/>
                  </a:lnTo>
                  <a:lnTo>
                    <a:pt x="980706" y="1162291"/>
                  </a:lnTo>
                  <a:lnTo>
                    <a:pt x="931062" y="1189405"/>
                  </a:lnTo>
                  <a:lnTo>
                    <a:pt x="877874" y="1212113"/>
                  </a:lnTo>
                  <a:lnTo>
                    <a:pt x="850976" y="1223772"/>
                  </a:lnTo>
                  <a:lnTo>
                    <a:pt x="811618" y="1242669"/>
                  </a:lnTo>
                  <a:lnTo>
                    <a:pt x="793115" y="1253324"/>
                  </a:lnTo>
                  <a:lnTo>
                    <a:pt x="786866" y="1256957"/>
                  </a:lnTo>
                  <a:lnTo>
                    <a:pt x="780326" y="1260602"/>
                  </a:lnTo>
                  <a:lnTo>
                    <a:pt x="773315" y="1264246"/>
                  </a:lnTo>
                  <a:lnTo>
                    <a:pt x="767283" y="1269098"/>
                  </a:lnTo>
                  <a:lnTo>
                    <a:pt x="731456" y="1306614"/>
                  </a:lnTo>
                  <a:lnTo>
                    <a:pt x="699706" y="1356741"/>
                  </a:lnTo>
                  <a:lnTo>
                    <a:pt x="674154" y="1409141"/>
                  </a:lnTo>
                  <a:lnTo>
                    <a:pt x="652970" y="1463217"/>
                  </a:lnTo>
                  <a:lnTo>
                    <a:pt x="643902" y="1490865"/>
                  </a:lnTo>
                  <a:lnTo>
                    <a:pt x="633590" y="1519732"/>
                  </a:lnTo>
                  <a:lnTo>
                    <a:pt x="624484" y="1548130"/>
                  </a:lnTo>
                  <a:lnTo>
                    <a:pt x="616597" y="1576235"/>
                  </a:lnTo>
                  <a:lnTo>
                    <a:pt x="609917" y="1604187"/>
                  </a:lnTo>
                  <a:lnTo>
                    <a:pt x="630961" y="1609026"/>
                  </a:lnTo>
                  <a:lnTo>
                    <a:pt x="637578" y="1581137"/>
                  </a:lnTo>
                  <a:lnTo>
                    <a:pt x="645109" y="1553387"/>
                  </a:lnTo>
                  <a:lnTo>
                    <a:pt x="661695" y="1498968"/>
                  </a:lnTo>
                  <a:lnTo>
                    <a:pt x="680097" y="1444929"/>
                  </a:lnTo>
                  <a:lnTo>
                    <a:pt x="702144" y="1392123"/>
                  </a:lnTo>
                  <a:lnTo>
                    <a:pt x="728433" y="1342148"/>
                  </a:lnTo>
                  <a:lnTo>
                    <a:pt x="762000" y="1298232"/>
                  </a:lnTo>
                  <a:lnTo>
                    <a:pt x="794550" y="1273149"/>
                  </a:lnTo>
                  <a:lnTo>
                    <a:pt x="801001" y="1269504"/>
                  </a:lnTo>
                  <a:lnTo>
                    <a:pt x="807300" y="1265847"/>
                  </a:lnTo>
                  <a:lnTo>
                    <a:pt x="845743" y="1246060"/>
                  </a:lnTo>
                  <a:lnTo>
                    <a:pt x="885050" y="1228280"/>
                  </a:lnTo>
                  <a:lnTo>
                    <a:pt x="911644" y="1216901"/>
                  </a:lnTo>
                  <a:lnTo>
                    <a:pt x="938237" y="1204912"/>
                  </a:lnTo>
                  <a:lnTo>
                    <a:pt x="989304" y="1175639"/>
                  </a:lnTo>
                  <a:lnTo>
                    <a:pt x="1035202" y="1137450"/>
                  </a:lnTo>
                  <a:lnTo>
                    <a:pt x="1072261" y="1091374"/>
                  </a:lnTo>
                  <a:lnTo>
                    <a:pt x="1099870" y="1038606"/>
                  </a:lnTo>
                  <a:lnTo>
                    <a:pt x="1110970" y="995273"/>
                  </a:lnTo>
                  <a:lnTo>
                    <a:pt x="1112062" y="980160"/>
                  </a:lnTo>
                  <a:lnTo>
                    <a:pt x="1111631" y="965034"/>
                  </a:lnTo>
                  <a:lnTo>
                    <a:pt x="1101737" y="921080"/>
                  </a:lnTo>
                  <a:lnTo>
                    <a:pt x="1095273" y="906500"/>
                  </a:lnTo>
                  <a:lnTo>
                    <a:pt x="1093647" y="901649"/>
                  </a:lnTo>
                  <a:lnTo>
                    <a:pt x="1073023" y="841146"/>
                  </a:lnTo>
                  <a:lnTo>
                    <a:pt x="1072007" y="814628"/>
                  </a:lnTo>
                  <a:lnTo>
                    <a:pt x="1074229" y="812622"/>
                  </a:lnTo>
                  <a:lnTo>
                    <a:pt x="1072159" y="810552"/>
                  </a:lnTo>
                  <a:lnTo>
                    <a:pt x="1080579" y="757504"/>
                  </a:lnTo>
                  <a:lnTo>
                    <a:pt x="1101763" y="704735"/>
                  </a:lnTo>
                  <a:lnTo>
                    <a:pt x="1132954" y="656475"/>
                  </a:lnTo>
                  <a:lnTo>
                    <a:pt x="1171130" y="614540"/>
                  </a:lnTo>
                  <a:lnTo>
                    <a:pt x="1203540" y="587222"/>
                  </a:lnTo>
                  <a:lnTo>
                    <a:pt x="1239253" y="563321"/>
                  </a:lnTo>
                  <a:lnTo>
                    <a:pt x="1258138" y="553758"/>
                  </a:lnTo>
                  <a:lnTo>
                    <a:pt x="1265135" y="550379"/>
                  </a:lnTo>
                  <a:lnTo>
                    <a:pt x="1311910" y="514286"/>
                  </a:lnTo>
                  <a:lnTo>
                    <a:pt x="1347190" y="466585"/>
                  </a:lnTo>
                  <a:lnTo>
                    <a:pt x="1371638" y="413308"/>
                  </a:lnTo>
                  <a:lnTo>
                    <a:pt x="1389481" y="358114"/>
                  </a:lnTo>
                  <a:lnTo>
                    <a:pt x="1405432" y="302348"/>
                  </a:lnTo>
                  <a:lnTo>
                    <a:pt x="1413979" y="274789"/>
                  </a:lnTo>
                  <a:lnTo>
                    <a:pt x="1435011" y="221780"/>
                  </a:lnTo>
                  <a:lnTo>
                    <a:pt x="1465148" y="173405"/>
                  </a:lnTo>
                  <a:lnTo>
                    <a:pt x="1484376" y="152793"/>
                  </a:lnTo>
                  <a:lnTo>
                    <a:pt x="1506194" y="135978"/>
                  </a:lnTo>
                  <a:close/>
                </a:path>
              </a:pathLst>
            </a:custGeom>
            <a:solidFill>
              <a:srgbClr val="99D0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346076" y="6516314"/>
              <a:ext cx="307975" cy="1089660"/>
            </a:xfrm>
            <a:custGeom>
              <a:avLst/>
              <a:gdLst/>
              <a:ahLst/>
              <a:cxnLst/>
              <a:rect l="l" t="t" r="r" b="b"/>
              <a:pathLst>
                <a:path w="307975" h="1089659">
                  <a:moveTo>
                    <a:pt x="292818" y="0"/>
                  </a:moveTo>
                  <a:lnTo>
                    <a:pt x="14554" y="0"/>
                  </a:lnTo>
                  <a:lnTo>
                    <a:pt x="0" y="1089422"/>
                  </a:lnTo>
                  <a:lnTo>
                    <a:pt x="307383" y="1089422"/>
                  </a:lnTo>
                  <a:lnTo>
                    <a:pt x="292818" y="0"/>
                  </a:lnTo>
                  <a:close/>
                </a:path>
              </a:pathLst>
            </a:custGeom>
            <a:solidFill>
              <a:srgbClr val="EA5B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409164" y="6516314"/>
              <a:ext cx="73025" cy="1089660"/>
            </a:xfrm>
            <a:custGeom>
              <a:avLst/>
              <a:gdLst/>
              <a:ahLst/>
              <a:cxnLst/>
              <a:rect l="l" t="t" r="r" b="b"/>
              <a:pathLst>
                <a:path w="73025" h="1089659">
                  <a:moveTo>
                    <a:pt x="72801" y="0"/>
                  </a:moveTo>
                  <a:lnTo>
                    <a:pt x="0" y="0"/>
                  </a:lnTo>
                  <a:lnTo>
                    <a:pt x="0" y="1089422"/>
                  </a:lnTo>
                  <a:lnTo>
                    <a:pt x="72801" y="1089422"/>
                  </a:lnTo>
                  <a:lnTo>
                    <a:pt x="72801" y="0"/>
                  </a:lnTo>
                  <a:close/>
                </a:path>
              </a:pathLst>
            </a:custGeom>
            <a:solidFill>
              <a:srgbClr val="F4F4F4">
                <a:alpha val="1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28470" y="1353948"/>
              <a:ext cx="3661239" cy="4431163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59887" y="1380397"/>
              <a:ext cx="3617554" cy="4378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712" y="5556"/>
              <a:ext cx="18113694" cy="11302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020035" cy="113085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863"/>
              <a:ext cx="20104100" cy="1130677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7909" y="104708"/>
              <a:ext cx="16962834" cy="11203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A4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3158" y="3621744"/>
            <a:ext cx="6843395" cy="3468370"/>
          </a:xfrm>
          <a:prstGeom prst="rect"/>
        </p:spPr>
        <p:txBody>
          <a:bodyPr wrap="square" lIns="0" tIns="336550" rIns="0" bIns="0" rtlCol="0" vert="horz">
            <a:spAutoFit/>
          </a:bodyPr>
          <a:lstStyle/>
          <a:p>
            <a:pPr marL="12700" marR="23495">
              <a:lnSpc>
                <a:spcPts val="12270"/>
              </a:lnSpc>
              <a:spcBef>
                <a:spcPts val="2650"/>
              </a:spcBef>
            </a:pPr>
            <a:r>
              <a:rPr dirty="0" sz="12350" spc="-1600">
                <a:solidFill>
                  <a:srgbClr val="F8DFDB"/>
                </a:solidFill>
              </a:rPr>
              <a:t>S</a:t>
            </a:r>
            <a:r>
              <a:rPr dirty="0" sz="12350" spc="-1415">
                <a:solidFill>
                  <a:srgbClr val="F8DFDB"/>
                </a:solidFill>
              </a:rPr>
              <a:t>t</a:t>
            </a:r>
            <a:r>
              <a:rPr dirty="0" sz="12350" spc="-1325">
                <a:solidFill>
                  <a:srgbClr val="F8DFDB"/>
                </a:solidFill>
              </a:rPr>
              <a:t>o</a:t>
            </a:r>
            <a:r>
              <a:rPr dirty="0" sz="12350" spc="-1420">
                <a:solidFill>
                  <a:srgbClr val="F8DFDB"/>
                </a:solidFill>
              </a:rPr>
              <a:t>r</a:t>
            </a:r>
            <a:r>
              <a:rPr dirty="0" sz="12350" spc="-1330">
                <a:solidFill>
                  <a:srgbClr val="F8DFDB"/>
                </a:solidFill>
              </a:rPr>
              <a:t>y</a:t>
            </a:r>
            <a:r>
              <a:rPr dirty="0" sz="12350" spc="-1440">
                <a:solidFill>
                  <a:srgbClr val="F8DFDB"/>
                </a:solidFill>
              </a:rPr>
              <a:t>t</a:t>
            </a:r>
            <a:r>
              <a:rPr dirty="0" sz="12350" spc="-1350">
                <a:solidFill>
                  <a:srgbClr val="F8DFDB"/>
                </a:solidFill>
              </a:rPr>
              <a:t>e</a:t>
            </a:r>
            <a:r>
              <a:rPr dirty="0" sz="12350" spc="-1415">
                <a:solidFill>
                  <a:srgbClr val="F8DFDB"/>
                </a:solidFill>
              </a:rPr>
              <a:t>ll</a:t>
            </a:r>
            <a:r>
              <a:rPr dirty="0" sz="12350" spc="-1425">
                <a:solidFill>
                  <a:srgbClr val="F8DFDB"/>
                </a:solidFill>
              </a:rPr>
              <a:t>i</a:t>
            </a:r>
            <a:r>
              <a:rPr dirty="0" sz="12350" spc="-1390">
                <a:solidFill>
                  <a:srgbClr val="F8DFDB"/>
                </a:solidFill>
              </a:rPr>
              <a:t>n</a:t>
            </a:r>
            <a:r>
              <a:rPr dirty="0" sz="12350" spc="-1065">
                <a:solidFill>
                  <a:srgbClr val="F8DFDB"/>
                </a:solidFill>
              </a:rPr>
              <a:t>g</a:t>
            </a:r>
            <a:r>
              <a:rPr dirty="0" sz="12350" spc="-1385">
                <a:solidFill>
                  <a:srgbClr val="F8DFDB"/>
                </a:solidFill>
              </a:rPr>
              <a:t> </a:t>
            </a:r>
            <a:r>
              <a:rPr dirty="0" sz="12350" spc="-1695">
                <a:solidFill>
                  <a:srgbClr val="F8DFDB"/>
                </a:solidFill>
              </a:rPr>
              <a:t>is</a:t>
            </a:r>
            <a:r>
              <a:rPr dirty="0" sz="12350" spc="-1355">
                <a:solidFill>
                  <a:srgbClr val="F8DFDB"/>
                </a:solidFill>
              </a:rPr>
              <a:t> </a:t>
            </a:r>
            <a:r>
              <a:rPr dirty="0" sz="12350" spc="-1720">
                <a:solidFill>
                  <a:srgbClr val="F8DFDB"/>
                </a:solidFill>
              </a:rPr>
              <a:t>a</a:t>
            </a:r>
            <a:r>
              <a:rPr dirty="0" sz="12350" spc="-1355">
                <a:solidFill>
                  <a:srgbClr val="F8DFDB"/>
                </a:solidFill>
              </a:rPr>
              <a:t> </a:t>
            </a:r>
            <a:r>
              <a:rPr dirty="0" sz="12350" spc="-1425">
                <a:solidFill>
                  <a:srgbClr val="F8DFDB"/>
                </a:solidFill>
              </a:rPr>
              <a:t>process</a:t>
            </a:r>
            <a:endParaRPr sz="12350"/>
          </a:p>
        </p:txBody>
      </p:sp>
      <p:grpSp>
        <p:nvGrpSpPr>
          <p:cNvPr id="4" name="object 4" descr=""/>
          <p:cNvGrpSpPr/>
          <p:nvPr/>
        </p:nvGrpSpPr>
        <p:grpSpPr>
          <a:xfrm>
            <a:off x="10758325" y="3256756"/>
            <a:ext cx="9363710" cy="8070215"/>
            <a:chOff x="10758325" y="3256756"/>
            <a:chExt cx="9363710" cy="807021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82299" y="3256756"/>
              <a:ext cx="8721801" cy="806967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625749" y="8112527"/>
              <a:ext cx="3690620" cy="3196590"/>
            </a:xfrm>
            <a:custGeom>
              <a:avLst/>
              <a:gdLst/>
              <a:ahLst/>
              <a:cxnLst/>
              <a:rect l="l" t="t" r="r" b="b"/>
              <a:pathLst>
                <a:path w="3690619" h="3196590">
                  <a:moveTo>
                    <a:pt x="1845163" y="0"/>
                  </a:moveTo>
                  <a:lnTo>
                    <a:pt x="0" y="3196028"/>
                  </a:lnTo>
                  <a:lnTo>
                    <a:pt x="3690421" y="3196028"/>
                  </a:lnTo>
                  <a:lnTo>
                    <a:pt x="1845163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625751" y="8112527"/>
              <a:ext cx="3690620" cy="3196590"/>
            </a:xfrm>
            <a:custGeom>
              <a:avLst/>
              <a:gdLst/>
              <a:ahLst/>
              <a:cxnLst/>
              <a:rect l="l" t="t" r="r" b="b"/>
              <a:pathLst>
                <a:path w="3690619" h="3196590">
                  <a:moveTo>
                    <a:pt x="1845161" y="0"/>
                  </a:moveTo>
                  <a:lnTo>
                    <a:pt x="0" y="3196028"/>
                  </a:lnTo>
                </a:path>
                <a:path w="3690619" h="3196590">
                  <a:moveTo>
                    <a:pt x="3690417" y="3196028"/>
                  </a:moveTo>
                  <a:lnTo>
                    <a:pt x="1845161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909431" y="5913976"/>
              <a:ext cx="3194685" cy="5394960"/>
            </a:xfrm>
            <a:custGeom>
              <a:avLst/>
              <a:gdLst/>
              <a:ahLst/>
              <a:cxnLst/>
              <a:rect l="l" t="t" r="r" b="b"/>
              <a:pathLst>
                <a:path w="3194684" h="5394959">
                  <a:moveTo>
                    <a:pt x="1921304" y="0"/>
                  </a:moveTo>
                  <a:lnTo>
                    <a:pt x="0" y="5394579"/>
                  </a:lnTo>
                  <a:lnTo>
                    <a:pt x="3194669" y="5394579"/>
                  </a:lnTo>
                  <a:lnTo>
                    <a:pt x="3194669" y="3575130"/>
                  </a:lnTo>
                  <a:lnTo>
                    <a:pt x="1921304" y="0"/>
                  </a:lnTo>
                  <a:close/>
                </a:path>
              </a:pathLst>
            </a:custGeom>
            <a:solidFill>
              <a:srgbClr val="FFB0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909432" y="5913976"/>
              <a:ext cx="3194685" cy="5394960"/>
            </a:xfrm>
            <a:custGeom>
              <a:avLst/>
              <a:gdLst/>
              <a:ahLst/>
              <a:cxnLst/>
              <a:rect l="l" t="t" r="r" b="b"/>
              <a:pathLst>
                <a:path w="3194684" h="5394959">
                  <a:moveTo>
                    <a:pt x="1921304" y="0"/>
                  </a:moveTo>
                  <a:lnTo>
                    <a:pt x="0" y="5394579"/>
                  </a:lnTo>
                </a:path>
                <a:path w="3194684" h="5394959">
                  <a:moveTo>
                    <a:pt x="3194669" y="3575130"/>
                  </a:moveTo>
                  <a:lnTo>
                    <a:pt x="1921304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8908221" y="3611673"/>
              <a:ext cx="1196340" cy="3055620"/>
            </a:xfrm>
            <a:custGeom>
              <a:avLst/>
              <a:gdLst/>
              <a:ahLst/>
              <a:cxnLst/>
              <a:rect l="l" t="t" r="r" b="b"/>
              <a:pathLst>
                <a:path w="1196340" h="3055620">
                  <a:moveTo>
                    <a:pt x="1195879" y="0"/>
                  </a:moveTo>
                  <a:lnTo>
                    <a:pt x="1155021" y="10592"/>
                  </a:lnTo>
                  <a:lnTo>
                    <a:pt x="1110894" y="23431"/>
                  </a:lnTo>
                  <a:lnTo>
                    <a:pt x="1067313" y="37513"/>
                  </a:lnTo>
                  <a:lnTo>
                    <a:pt x="1024295" y="52819"/>
                  </a:lnTo>
                  <a:lnTo>
                    <a:pt x="981863" y="69327"/>
                  </a:lnTo>
                  <a:lnTo>
                    <a:pt x="940037" y="87017"/>
                  </a:lnTo>
                  <a:lnTo>
                    <a:pt x="898838" y="105868"/>
                  </a:lnTo>
                  <a:lnTo>
                    <a:pt x="858286" y="125860"/>
                  </a:lnTo>
                  <a:lnTo>
                    <a:pt x="818401" y="146972"/>
                  </a:lnTo>
                  <a:lnTo>
                    <a:pt x="779204" y="169184"/>
                  </a:lnTo>
                  <a:lnTo>
                    <a:pt x="740716" y="192475"/>
                  </a:lnTo>
                  <a:lnTo>
                    <a:pt x="702958" y="216824"/>
                  </a:lnTo>
                  <a:lnTo>
                    <a:pt x="665949" y="242211"/>
                  </a:lnTo>
                  <a:lnTo>
                    <a:pt x="629711" y="268615"/>
                  </a:lnTo>
                  <a:lnTo>
                    <a:pt x="594264" y="296016"/>
                  </a:lnTo>
                  <a:lnTo>
                    <a:pt x="559628" y="324394"/>
                  </a:lnTo>
                  <a:lnTo>
                    <a:pt x="525825" y="353727"/>
                  </a:lnTo>
                  <a:lnTo>
                    <a:pt x="492874" y="383995"/>
                  </a:lnTo>
                  <a:lnTo>
                    <a:pt x="460797" y="415177"/>
                  </a:lnTo>
                  <a:lnTo>
                    <a:pt x="429614" y="447254"/>
                  </a:lnTo>
                  <a:lnTo>
                    <a:pt x="399345" y="480203"/>
                  </a:lnTo>
                  <a:lnTo>
                    <a:pt x="370011" y="514006"/>
                  </a:lnTo>
                  <a:lnTo>
                    <a:pt x="341633" y="548640"/>
                  </a:lnTo>
                  <a:lnTo>
                    <a:pt x="314231" y="584087"/>
                  </a:lnTo>
                  <a:lnTo>
                    <a:pt x="287826" y="620324"/>
                  </a:lnTo>
                  <a:lnTo>
                    <a:pt x="262438" y="657332"/>
                  </a:lnTo>
                  <a:lnTo>
                    <a:pt x="238088" y="695090"/>
                  </a:lnTo>
                  <a:lnTo>
                    <a:pt x="214796" y="733577"/>
                  </a:lnTo>
                  <a:lnTo>
                    <a:pt x="192584" y="772773"/>
                  </a:lnTo>
                  <a:lnTo>
                    <a:pt x="171471" y="812657"/>
                  </a:lnTo>
                  <a:lnTo>
                    <a:pt x="151478" y="853208"/>
                  </a:lnTo>
                  <a:lnTo>
                    <a:pt x="132626" y="894407"/>
                  </a:lnTo>
                  <a:lnTo>
                    <a:pt x="114936" y="936232"/>
                  </a:lnTo>
                  <a:lnTo>
                    <a:pt x="98427" y="978664"/>
                  </a:lnTo>
                  <a:lnTo>
                    <a:pt x="83121" y="1021680"/>
                  </a:lnTo>
                  <a:lnTo>
                    <a:pt x="69038" y="1065262"/>
                  </a:lnTo>
                  <a:lnTo>
                    <a:pt x="56198" y="1109387"/>
                  </a:lnTo>
                  <a:lnTo>
                    <a:pt x="44623" y="1154037"/>
                  </a:lnTo>
                  <a:lnTo>
                    <a:pt x="34332" y="1199189"/>
                  </a:lnTo>
                  <a:lnTo>
                    <a:pt x="25347" y="1244824"/>
                  </a:lnTo>
                  <a:lnTo>
                    <a:pt x="17688" y="1290921"/>
                  </a:lnTo>
                  <a:lnTo>
                    <a:pt x="11375" y="1337459"/>
                  </a:lnTo>
                  <a:lnTo>
                    <a:pt x="6429" y="1384418"/>
                  </a:lnTo>
                  <a:lnTo>
                    <a:pt x="2871" y="1431777"/>
                  </a:lnTo>
                  <a:lnTo>
                    <a:pt x="721" y="1479516"/>
                  </a:lnTo>
                  <a:lnTo>
                    <a:pt x="0" y="1527615"/>
                  </a:lnTo>
                  <a:lnTo>
                    <a:pt x="721" y="1575712"/>
                  </a:lnTo>
                  <a:lnTo>
                    <a:pt x="2871" y="1623450"/>
                  </a:lnTo>
                  <a:lnTo>
                    <a:pt x="6429" y="1670809"/>
                  </a:lnTo>
                  <a:lnTo>
                    <a:pt x="11375" y="1717768"/>
                  </a:lnTo>
                  <a:lnTo>
                    <a:pt x="17688" y="1764306"/>
                  </a:lnTo>
                  <a:lnTo>
                    <a:pt x="25347" y="1810402"/>
                  </a:lnTo>
                  <a:lnTo>
                    <a:pt x="34332" y="1856036"/>
                  </a:lnTo>
                  <a:lnTo>
                    <a:pt x="44623" y="1901188"/>
                  </a:lnTo>
                  <a:lnTo>
                    <a:pt x="56198" y="1945837"/>
                  </a:lnTo>
                  <a:lnTo>
                    <a:pt x="69038" y="1989963"/>
                  </a:lnTo>
                  <a:lnTo>
                    <a:pt x="83121" y="2033544"/>
                  </a:lnTo>
                  <a:lnTo>
                    <a:pt x="98427" y="2076560"/>
                  </a:lnTo>
                  <a:lnTo>
                    <a:pt x="114936" y="2118991"/>
                  </a:lnTo>
                  <a:lnTo>
                    <a:pt x="132626" y="2160816"/>
                  </a:lnTo>
                  <a:lnTo>
                    <a:pt x="151478" y="2202014"/>
                  </a:lnTo>
                  <a:lnTo>
                    <a:pt x="171471" y="2242566"/>
                  </a:lnTo>
                  <a:lnTo>
                    <a:pt x="192584" y="2282449"/>
                  </a:lnTo>
                  <a:lnTo>
                    <a:pt x="214796" y="2321645"/>
                  </a:lnTo>
                  <a:lnTo>
                    <a:pt x="238088" y="2360132"/>
                  </a:lnTo>
                  <a:lnTo>
                    <a:pt x="262438" y="2397889"/>
                  </a:lnTo>
                  <a:lnTo>
                    <a:pt x="287826" y="2434897"/>
                  </a:lnTo>
                  <a:lnTo>
                    <a:pt x="314231" y="2471134"/>
                  </a:lnTo>
                  <a:lnTo>
                    <a:pt x="341633" y="2506580"/>
                  </a:lnTo>
                  <a:lnTo>
                    <a:pt x="370011" y="2541215"/>
                  </a:lnTo>
                  <a:lnTo>
                    <a:pt x="399345" y="2575017"/>
                  </a:lnTo>
                  <a:lnTo>
                    <a:pt x="429614" y="2607967"/>
                  </a:lnTo>
                  <a:lnTo>
                    <a:pt x="460797" y="2640043"/>
                  </a:lnTo>
                  <a:lnTo>
                    <a:pt x="492874" y="2671225"/>
                  </a:lnTo>
                  <a:lnTo>
                    <a:pt x="525825" y="2701493"/>
                  </a:lnTo>
                  <a:lnTo>
                    <a:pt x="559628" y="2730826"/>
                  </a:lnTo>
                  <a:lnTo>
                    <a:pt x="594264" y="2759203"/>
                  </a:lnTo>
                  <a:lnTo>
                    <a:pt x="629711" y="2786604"/>
                  </a:lnTo>
                  <a:lnTo>
                    <a:pt x="665949" y="2813008"/>
                  </a:lnTo>
                  <a:lnTo>
                    <a:pt x="702958" y="2838395"/>
                  </a:lnTo>
                  <a:lnTo>
                    <a:pt x="740716" y="2862744"/>
                  </a:lnTo>
                  <a:lnTo>
                    <a:pt x="779204" y="2886035"/>
                  </a:lnTo>
                  <a:lnTo>
                    <a:pt x="818401" y="2908247"/>
                  </a:lnTo>
                  <a:lnTo>
                    <a:pt x="858286" y="2929359"/>
                  </a:lnTo>
                  <a:lnTo>
                    <a:pt x="898838" y="2949351"/>
                  </a:lnTo>
                  <a:lnTo>
                    <a:pt x="940037" y="2968202"/>
                  </a:lnTo>
                  <a:lnTo>
                    <a:pt x="981863" y="2985892"/>
                  </a:lnTo>
                  <a:lnTo>
                    <a:pt x="1024295" y="3002400"/>
                  </a:lnTo>
                  <a:lnTo>
                    <a:pt x="1067313" y="3017705"/>
                  </a:lnTo>
                  <a:lnTo>
                    <a:pt x="1110894" y="3031788"/>
                  </a:lnTo>
                  <a:lnTo>
                    <a:pt x="1155021" y="3044627"/>
                  </a:lnTo>
                  <a:lnTo>
                    <a:pt x="1195879" y="3055219"/>
                  </a:lnTo>
                  <a:lnTo>
                    <a:pt x="1195879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8908221" y="3611673"/>
              <a:ext cx="1196340" cy="3055620"/>
            </a:xfrm>
            <a:custGeom>
              <a:avLst/>
              <a:gdLst/>
              <a:ahLst/>
              <a:cxnLst/>
              <a:rect l="l" t="t" r="r" b="b"/>
              <a:pathLst>
                <a:path w="1196340" h="3055620">
                  <a:moveTo>
                    <a:pt x="1195879" y="3055219"/>
                  </a:moveTo>
                  <a:lnTo>
                    <a:pt x="1155021" y="3044627"/>
                  </a:lnTo>
                  <a:lnTo>
                    <a:pt x="1110894" y="3031788"/>
                  </a:lnTo>
                  <a:lnTo>
                    <a:pt x="1067313" y="3017705"/>
                  </a:lnTo>
                  <a:lnTo>
                    <a:pt x="1024295" y="3002400"/>
                  </a:lnTo>
                  <a:lnTo>
                    <a:pt x="981863" y="2985892"/>
                  </a:lnTo>
                  <a:lnTo>
                    <a:pt x="940037" y="2968202"/>
                  </a:lnTo>
                  <a:lnTo>
                    <a:pt x="898838" y="2949351"/>
                  </a:lnTo>
                  <a:lnTo>
                    <a:pt x="858286" y="2929359"/>
                  </a:lnTo>
                  <a:lnTo>
                    <a:pt x="818401" y="2908247"/>
                  </a:lnTo>
                  <a:lnTo>
                    <a:pt x="779204" y="2886035"/>
                  </a:lnTo>
                  <a:lnTo>
                    <a:pt x="740716" y="2862745"/>
                  </a:lnTo>
                  <a:lnTo>
                    <a:pt x="702958" y="2838395"/>
                  </a:lnTo>
                  <a:lnTo>
                    <a:pt x="665949" y="2813008"/>
                  </a:lnTo>
                  <a:lnTo>
                    <a:pt x="629711" y="2786604"/>
                  </a:lnTo>
                  <a:lnTo>
                    <a:pt x="594264" y="2759203"/>
                  </a:lnTo>
                  <a:lnTo>
                    <a:pt x="559628" y="2730826"/>
                  </a:lnTo>
                  <a:lnTo>
                    <a:pt x="525825" y="2701493"/>
                  </a:lnTo>
                  <a:lnTo>
                    <a:pt x="492874" y="2671225"/>
                  </a:lnTo>
                  <a:lnTo>
                    <a:pt x="460797" y="2640043"/>
                  </a:lnTo>
                  <a:lnTo>
                    <a:pt x="429614" y="2607967"/>
                  </a:lnTo>
                  <a:lnTo>
                    <a:pt x="399345" y="2575017"/>
                  </a:lnTo>
                  <a:lnTo>
                    <a:pt x="370011" y="2541215"/>
                  </a:lnTo>
                  <a:lnTo>
                    <a:pt x="341633" y="2506580"/>
                  </a:lnTo>
                  <a:lnTo>
                    <a:pt x="314231" y="2471134"/>
                  </a:lnTo>
                  <a:lnTo>
                    <a:pt x="287826" y="2434897"/>
                  </a:lnTo>
                  <a:lnTo>
                    <a:pt x="262438" y="2397889"/>
                  </a:lnTo>
                  <a:lnTo>
                    <a:pt x="238088" y="2360132"/>
                  </a:lnTo>
                  <a:lnTo>
                    <a:pt x="214796" y="2321645"/>
                  </a:lnTo>
                  <a:lnTo>
                    <a:pt x="192584" y="2282449"/>
                  </a:lnTo>
                  <a:lnTo>
                    <a:pt x="171471" y="2242566"/>
                  </a:lnTo>
                  <a:lnTo>
                    <a:pt x="151478" y="2202014"/>
                  </a:lnTo>
                  <a:lnTo>
                    <a:pt x="132626" y="2160816"/>
                  </a:lnTo>
                  <a:lnTo>
                    <a:pt x="114936" y="2118991"/>
                  </a:lnTo>
                  <a:lnTo>
                    <a:pt x="98427" y="2076560"/>
                  </a:lnTo>
                  <a:lnTo>
                    <a:pt x="83121" y="2033544"/>
                  </a:lnTo>
                  <a:lnTo>
                    <a:pt x="69038" y="1989963"/>
                  </a:lnTo>
                  <a:lnTo>
                    <a:pt x="56198" y="1945837"/>
                  </a:lnTo>
                  <a:lnTo>
                    <a:pt x="44623" y="1901188"/>
                  </a:lnTo>
                  <a:lnTo>
                    <a:pt x="34332" y="1856036"/>
                  </a:lnTo>
                  <a:lnTo>
                    <a:pt x="25347" y="1810402"/>
                  </a:lnTo>
                  <a:lnTo>
                    <a:pt x="17688" y="1764306"/>
                  </a:lnTo>
                  <a:lnTo>
                    <a:pt x="11375" y="1717768"/>
                  </a:lnTo>
                  <a:lnTo>
                    <a:pt x="6429" y="1670809"/>
                  </a:lnTo>
                  <a:lnTo>
                    <a:pt x="2871" y="1623451"/>
                  </a:lnTo>
                  <a:lnTo>
                    <a:pt x="721" y="1575712"/>
                  </a:lnTo>
                  <a:lnTo>
                    <a:pt x="0" y="1527615"/>
                  </a:lnTo>
                  <a:lnTo>
                    <a:pt x="721" y="1479516"/>
                  </a:lnTo>
                  <a:lnTo>
                    <a:pt x="2871" y="1431777"/>
                  </a:lnTo>
                  <a:lnTo>
                    <a:pt x="6429" y="1384418"/>
                  </a:lnTo>
                  <a:lnTo>
                    <a:pt x="11375" y="1337459"/>
                  </a:lnTo>
                  <a:lnTo>
                    <a:pt x="17688" y="1290921"/>
                  </a:lnTo>
                  <a:lnTo>
                    <a:pt x="25347" y="1244824"/>
                  </a:lnTo>
                  <a:lnTo>
                    <a:pt x="34332" y="1199189"/>
                  </a:lnTo>
                  <a:lnTo>
                    <a:pt x="44623" y="1154037"/>
                  </a:lnTo>
                  <a:lnTo>
                    <a:pt x="56198" y="1109387"/>
                  </a:lnTo>
                  <a:lnTo>
                    <a:pt x="69038" y="1065262"/>
                  </a:lnTo>
                  <a:lnTo>
                    <a:pt x="83121" y="1021680"/>
                  </a:lnTo>
                  <a:lnTo>
                    <a:pt x="98427" y="978664"/>
                  </a:lnTo>
                  <a:lnTo>
                    <a:pt x="114936" y="936232"/>
                  </a:lnTo>
                  <a:lnTo>
                    <a:pt x="132626" y="894407"/>
                  </a:lnTo>
                  <a:lnTo>
                    <a:pt x="151478" y="853208"/>
                  </a:lnTo>
                  <a:lnTo>
                    <a:pt x="171471" y="812657"/>
                  </a:lnTo>
                  <a:lnTo>
                    <a:pt x="192584" y="772773"/>
                  </a:lnTo>
                  <a:lnTo>
                    <a:pt x="214796" y="733577"/>
                  </a:lnTo>
                  <a:lnTo>
                    <a:pt x="238088" y="695090"/>
                  </a:lnTo>
                  <a:lnTo>
                    <a:pt x="262438" y="657332"/>
                  </a:lnTo>
                  <a:lnTo>
                    <a:pt x="287826" y="620324"/>
                  </a:lnTo>
                  <a:lnTo>
                    <a:pt x="314231" y="584087"/>
                  </a:lnTo>
                  <a:lnTo>
                    <a:pt x="341633" y="548640"/>
                  </a:lnTo>
                  <a:lnTo>
                    <a:pt x="370011" y="514006"/>
                  </a:lnTo>
                  <a:lnTo>
                    <a:pt x="399345" y="480203"/>
                  </a:lnTo>
                  <a:lnTo>
                    <a:pt x="429614" y="447254"/>
                  </a:lnTo>
                  <a:lnTo>
                    <a:pt x="460797" y="415177"/>
                  </a:lnTo>
                  <a:lnTo>
                    <a:pt x="492874" y="383995"/>
                  </a:lnTo>
                  <a:lnTo>
                    <a:pt x="525825" y="353727"/>
                  </a:lnTo>
                  <a:lnTo>
                    <a:pt x="559628" y="324394"/>
                  </a:lnTo>
                  <a:lnTo>
                    <a:pt x="594264" y="296016"/>
                  </a:lnTo>
                  <a:lnTo>
                    <a:pt x="629711" y="268615"/>
                  </a:lnTo>
                  <a:lnTo>
                    <a:pt x="665949" y="242211"/>
                  </a:lnTo>
                  <a:lnTo>
                    <a:pt x="702958" y="216824"/>
                  </a:lnTo>
                  <a:lnTo>
                    <a:pt x="740716" y="192475"/>
                  </a:lnTo>
                  <a:lnTo>
                    <a:pt x="779204" y="169184"/>
                  </a:lnTo>
                  <a:lnTo>
                    <a:pt x="818401" y="146972"/>
                  </a:lnTo>
                  <a:lnTo>
                    <a:pt x="858286" y="125860"/>
                  </a:lnTo>
                  <a:lnTo>
                    <a:pt x="898838" y="105868"/>
                  </a:lnTo>
                  <a:lnTo>
                    <a:pt x="940037" y="87017"/>
                  </a:lnTo>
                  <a:lnTo>
                    <a:pt x="981863" y="69327"/>
                  </a:lnTo>
                  <a:lnTo>
                    <a:pt x="1024295" y="52819"/>
                  </a:lnTo>
                  <a:lnTo>
                    <a:pt x="1067313" y="37513"/>
                  </a:lnTo>
                  <a:lnTo>
                    <a:pt x="1110894" y="23431"/>
                  </a:lnTo>
                  <a:lnTo>
                    <a:pt x="1155021" y="10592"/>
                  </a:lnTo>
                  <a:lnTo>
                    <a:pt x="1195879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9262765" y="3985830"/>
              <a:ext cx="841375" cy="2306955"/>
            </a:xfrm>
            <a:custGeom>
              <a:avLst/>
              <a:gdLst/>
              <a:ahLst/>
              <a:cxnLst/>
              <a:rect l="l" t="t" r="r" b="b"/>
              <a:pathLst>
                <a:path w="841375" h="2306954">
                  <a:moveTo>
                    <a:pt x="841335" y="1769680"/>
                  </a:moveTo>
                  <a:lnTo>
                    <a:pt x="770971" y="1769680"/>
                  </a:lnTo>
                  <a:lnTo>
                    <a:pt x="841335" y="2306916"/>
                  </a:lnTo>
                  <a:lnTo>
                    <a:pt x="841335" y="1769680"/>
                  </a:lnTo>
                  <a:close/>
                </a:path>
                <a:path w="841375" h="2306954">
                  <a:moveTo>
                    <a:pt x="232767" y="437113"/>
                  </a:moveTo>
                  <a:lnTo>
                    <a:pt x="494330" y="918083"/>
                  </a:lnTo>
                  <a:lnTo>
                    <a:pt x="0" y="1153458"/>
                  </a:lnTo>
                  <a:lnTo>
                    <a:pt x="494330" y="1388833"/>
                  </a:lnTo>
                  <a:lnTo>
                    <a:pt x="232767" y="1869792"/>
                  </a:lnTo>
                  <a:lnTo>
                    <a:pt x="770971" y="1769680"/>
                  </a:lnTo>
                  <a:lnTo>
                    <a:pt x="841335" y="1769680"/>
                  </a:lnTo>
                  <a:lnTo>
                    <a:pt x="841335" y="537246"/>
                  </a:lnTo>
                  <a:lnTo>
                    <a:pt x="770971" y="537246"/>
                  </a:lnTo>
                  <a:lnTo>
                    <a:pt x="232767" y="437113"/>
                  </a:lnTo>
                  <a:close/>
                </a:path>
                <a:path w="841375" h="2306954">
                  <a:moveTo>
                    <a:pt x="841335" y="0"/>
                  </a:moveTo>
                  <a:lnTo>
                    <a:pt x="770971" y="537246"/>
                  </a:lnTo>
                  <a:lnTo>
                    <a:pt x="841335" y="537246"/>
                  </a:lnTo>
                  <a:lnTo>
                    <a:pt x="841335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9262765" y="3985829"/>
              <a:ext cx="841375" cy="2306955"/>
            </a:xfrm>
            <a:custGeom>
              <a:avLst/>
              <a:gdLst/>
              <a:ahLst/>
              <a:cxnLst/>
              <a:rect l="l" t="t" r="r" b="b"/>
              <a:pathLst>
                <a:path w="841375" h="2306954">
                  <a:moveTo>
                    <a:pt x="841335" y="2306916"/>
                  </a:moveTo>
                  <a:lnTo>
                    <a:pt x="770971" y="1769680"/>
                  </a:lnTo>
                  <a:lnTo>
                    <a:pt x="232767" y="1869792"/>
                  </a:lnTo>
                  <a:lnTo>
                    <a:pt x="494330" y="1388833"/>
                  </a:lnTo>
                  <a:lnTo>
                    <a:pt x="0" y="1153458"/>
                  </a:lnTo>
                  <a:lnTo>
                    <a:pt x="494330" y="918083"/>
                  </a:lnTo>
                  <a:lnTo>
                    <a:pt x="232767" y="437113"/>
                  </a:lnTo>
                  <a:lnTo>
                    <a:pt x="770971" y="537246"/>
                  </a:lnTo>
                  <a:lnTo>
                    <a:pt x="841335" y="0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919036" y="8535990"/>
              <a:ext cx="2185670" cy="2300605"/>
            </a:xfrm>
            <a:custGeom>
              <a:avLst/>
              <a:gdLst/>
              <a:ahLst/>
              <a:cxnLst/>
              <a:rect l="l" t="t" r="r" b="b"/>
              <a:pathLst>
                <a:path w="2185669" h="2300604">
                  <a:moveTo>
                    <a:pt x="0" y="0"/>
                  </a:moveTo>
                  <a:lnTo>
                    <a:pt x="2185064" y="23000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919036" y="8535990"/>
              <a:ext cx="2185670" cy="2300605"/>
            </a:xfrm>
            <a:custGeom>
              <a:avLst/>
              <a:gdLst/>
              <a:ahLst/>
              <a:cxnLst/>
              <a:rect l="l" t="t" r="r" b="b"/>
              <a:pathLst>
                <a:path w="2185669" h="2300604">
                  <a:moveTo>
                    <a:pt x="0" y="0"/>
                  </a:moveTo>
                  <a:lnTo>
                    <a:pt x="2185064" y="2300097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411795" y="7111992"/>
              <a:ext cx="1348740" cy="1419860"/>
            </a:xfrm>
            <a:custGeom>
              <a:avLst/>
              <a:gdLst/>
              <a:ahLst/>
              <a:cxnLst/>
              <a:rect l="l" t="t" r="r" b="b"/>
              <a:pathLst>
                <a:path w="1348740" h="1419859">
                  <a:moveTo>
                    <a:pt x="0" y="0"/>
                  </a:moveTo>
                  <a:lnTo>
                    <a:pt x="1348335" y="1419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8080554" y="7111992"/>
              <a:ext cx="1679575" cy="4196715"/>
            </a:xfrm>
            <a:custGeom>
              <a:avLst/>
              <a:gdLst/>
              <a:ahLst/>
              <a:cxnLst/>
              <a:rect l="l" t="t" r="r" b="b"/>
              <a:pathLst>
                <a:path w="1679575" h="4196715">
                  <a:moveTo>
                    <a:pt x="331241" y="0"/>
                  </a:moveTo>
                  <a:lnTo>
                    <a:pt x="359803" y="30065"/>
                  </a:lnTo>
                  <a:lnTo>
                    <a:pt x="388932" y="60728"/>
                  </a:lnTo>
                  <a:lnTo>
                    <a:pt x="418608" y="91968"/>
                  </a:lnTo>
                  <a:lnTo>
                    <a:pt x="448811" y="123762"/>
                  </a:lnTo>
                  <a:lnTo>
                    <a:pt x="479521" y="156089"/>
                  </a:lnTo>
                  <a:lnTo>
                    <a:pt x="510716" y="188927"/>
                  </a:lnTo>
                  <a:lnTo>
                    <a:pt x="542377" y="222256"/>
                  </a:lnTo>
                  <a:lnTo>
                    <a:pt x="574484" y="256054"/>
                  </a:lnTo>
                  <a:lnTo>
                    <a:pt x="607015" y="290299"/>
                  </a:lnTo>
                  <a:lnTo>
                    <a:pt x="639951" y="324970"/>
                  </a:lnTo>
                  <a:lnTo>
                    <a:pt x="673271" y="360045"/>
                  </a:lnTo>
                  <a:lnTo>
                    <a:pt x="706955" y="395504"/>
                  </a:lnTo>
                  <a:lnTo>
                    <a:pt x="740982" y="431324"/>
                  </a:lnTo>
                  <a:lnTo>
                    <a:pt x="775333" y="467484"/>
                  </a:lnTo>
                  <a:lnTo>
                    <a:pt x="809986" y="503963"/>
                  </a:lnTo>
                  <a:lnTo>
                    <a:pt x="844922" y="540739"/>
                  </a:lnTo>
                  <a:lnTo>
                    <a:pt x="880120" y="577791"/>
                  </a:lnTo>
                  <a:lnTo>
                    <a:pt x="915559" y="615097"/>
                  </a:lnTo>
                  <a:lnTo>
                    <a:pt x="951220" y="652637"/>
                  </a:lnTo>
                  <a:lnTo>
                    <a:pt x="987082" y="690387"/>
                  </a:lnTo>
                  <a:lnTo>
                    <a:pt x="1023125" y="728328"/>
                  </a:lnTo>
                  <a:lnTo>
                    <a:pt x="1059327" y="766437"/>
                  </a:lnTo>
                  <a:lnTo>
                    <a:pt x="1095670" y="804694"/>
                  </a:lnTo>
                  <a:lnTo>
                    <a:pt x="1132133" y="843076"/>
                  </a:lnTo>
                  <a:lnTo>
                    <a:pt x="1168694" y="881562"/>
                  </a:lnTo>
                  <a:lnTo>
                    <a:pt x="1205335" y="920131"/>
                  </a:lnTo>
                  <a:lnTo>
                    <a:pt x="1242034" y="958762"/>
                  </a:lnTo>
                  <a:lnTo>
                    <a:pt x="1278771" y="997432"/>
                  </a:lnTo>
                  <a:lnTo>
                    <a:pt x="1315526" y="1036121"/>
                  </a:lnTo>
                  <a:lnTo>
                    <a:pt x="1352278" y="1074807"/>
                  </a:lnTo>
                  <a:lnTo>
                    <a:pt x="1389008" y="1113468"/>
                  </a:lnTo>
                  <a:lnTo>
                    <a:pt x="1425694" y="1152084"/>
                  </a:lnTo>
                  <a:lnTo>
                    <a:pt x="1462317" y="1190632"/>
                  </a:lnTo>
                  <a:lnTo>
                    <a:pt x="1498856" y="1229092"/>
                  </a:lnTo>
                  <a:lnTo>
                    <a:pt x="1535290" y="1267441"/>
                  </a:lnTo>
                  <a:lnTo>
                    <a:pt x="1571600" y="1305659"/>
                  </a:lnTo>
                  <a:lnTo>
                    <a:pt x="1607764" y="1343723"/>
                  </a:lnTo>
                  <a:lnTo>
                    <a:pt x="1643763" y="1381613"/>
                  </a:lnTo>
                  <a:lnTo>
                    <a:pt x="1679577" y="1419307"/>
                  </a:lnTo>
                </a:path>
                <a:path w="1679575" h="4196715">
                  <a:moveTo>
                    <a:pt x="675001" y="2314924"/>
                  </a:moveTo>
                  <a:lnTo>
                    <a:pt x="412861" y="3045632"/>
                  </a:lnTo>
                  <a:lnTo>
                    <a:pt x="156208" y="3761091"/>
                  </a:lnTo>
                  <a:lnTo>
                    <a:pt x="0" y="4196563"/>
                  </a:lnTo>
                </a:path>
                <a:path w="1679575" h="4196715">
                  <a:moveTo>
                    <a:pt x="1521363" y="3211559"/>
                  </a:moveTo>
                  <a:lnTo>
                    <a:pt x="1343966" y="3705945"/>
                  </a:lnTo>
                  <a:lnTo>
                    <a:pt x="1194017" y="4123879"/>
                  </a:lnTo>
                  <a:lnTo>
                    <a:pt x="1167940" y="4196563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845277" y="9227258"/>
              <a:ext cx="1108710" cy="1918970"/>
            </a:xfrm>
            <a:custGeom>
              <a:avLst/>
              <a:gdLst/>
              <a:ahLst/>
              <a:cxnLst/>
              <a:rect l="l" t="t" r="r" b="b"/>
              <a:pathLst>
                <a:path w="1108709" h="1918970">
                  <a:moveTo>
                    <a:pt x="0" y="0"/>
                  </a:moveTo>
                  <a:lnTo>
                    <a:pt x="1108343" y="1918847"/>
                  </a:lnTo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845277" y="9227258"/>
              <a:ext cx="1108710" cy="1918970"/>
            </a:xfrm>
            <a:custGeom>
              <a:avLst/>
              <a:gdLst/>
              <a:ahLst/>
              <a:cxnLst/>
              <a:rect l="l" t="t" r="r" b="b"/>
              <a:pathLst>
                <a:path w="1108709" h="1918970">
                  <a:moveTo>
                    <a:pt x="0" y="0"/>
                  </a:moveTo>
                  <a:lnTo>
                    <a:pt x="1108343" y="1918847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213569" y="10299906"/>
              <a:ext cx="589280" cy="1009015"/>
            </a:xfrm>
            <a:custGeom>
              <a:avLst/>
              <a:gdLst/>
              <a:ahLst/>
              <a:cxnLst/>
              <a:rect l="l" t="t" r="r" b="b"/>
              <a:pathLst>
                <a:path w="589280" h="1009015">
                  <a:moveTo>
                    <a:pt x="408296" y="700093"/>
                  </a:moveTo>
                  <a:lnTo>
                    <a:pt x="588247" y="1008648"/>
                  </a:lnTo>
                  <a:lnTo>
                    <a:pt x="588904" y="1008648"/>
                  </a:lnTo>
                  <a:lnTo>
                    <a:pt x="408296" y="700093"/>
                  </a:lnTo>
                  <a:close/>
                </a:path>
                <a:path w="589280" h="1009015">
                  <a:moveTo>
                    <a:pt x="0" y="0"/>
                  </a:moveTo>
                  <a:lnTo>
                    <a:pt x="88720" y="153262"/>
                  </a:lnTo>
                  <a:lnTo>
                    <a:pt x="408296" y="7000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5213569" y="10299906"/>
              <a:ext cx="589280" cy="1009015"/>
            </a:xfrm>
            <a:custGeom>
              <a:avLst/>
              <a:gdLst/>
              <a:ahLst/>
              <a:cxnLst/>
              <a:rect l="l" t="t" r="r" b="b"/>
              <a:pathLst>
                <a:path w="589280" h="1009015">
                  <a:moveTo>
                    <a:pt x="0" y="0"/>
                  </a:moveTo>
                  <a:lnTo>
                    <a:pt x="20809" y="36076"/>
                  </a:lnTo>
                  <a:lnTo>
                    <a:pt x="42577" y="73719"/>
                  </a:lnTo>
                  <a:lnTo>
                    <a:pt x="65237" y="112819"/>
                  </a:lnTo>
                  <a:lnTo>
                    <a:pt x="88720" y="153262"/>
                  </a:lnTo>
                  <a:lnTo>
                    <a:pt x="112958" y="194937"/>
                  </a:lnTo>
                  <a:lnTo>
                    <a:pt x="137882" y="237733"/>
                  </a:lnTo>
                  <a:lnTo>
                    <a:pt x="163424" y="281538"/>
                  </a:lnTo>
                  <a:lnTo>
                    <a:pt x="189516" y="326240"/>
                  </a:lnTo>
                  <a:lnTo>
                    <a:pt x="216090" y="371728"/>
                  </a:lnTo>
                  <a:lnTo>
                    <a:pt x="243078" y="417889"/>
                  </a:lnTo>
                  <a:lnTo>
                    <a:pt x="270411" y="464613"/>
                  </a:lnTo>
                  <a:lnTo>
                    <a:pt x="298021" y="511787"/>
                  </a:lnTo>
                  <a:lnTo>
                    <a:pt x="325839" y="559299"/>
                  </a:lnTo>
                  <a:lnTo>
                    <a:pt x="353798" y="607039"/>
                  </a:lnTo>
                  <a:lnTo>
                    <a:pt x="381830" y="654894"/>
                  </a:lnTo>
                  <a:lnTo>
                    <a:pt x="409865" y="702753"/>
                  </a:lnTo>
                  <a:lnTo>
                    <a:pt x="437837" y="750503"/>
                  </a:lnTo>
                  <a:lnTo>
                    <a:pt x="465675" y="798034"/>
                  </a:lnTo>
                  <a:lnTo>
                    <a:pt x="493314" y="845234"/>
                  </a:lnTo>
                  <a:lnTo>
                    <a:pt x="520683" y="891990"/>
                  </a:lnTo>
                  <a:lnTo>
                    <a:pt x="547715" y="938192"/>
                  </a:lnTo>
                  <a:lnTo>
                    <a:pt x="574342" y="983727"/>
                  </a:lnTo>
                  <a:lnTo>
                    <a:pt x="588904" y="1008648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595275" y="5962708"/>
              <a:ext cx="455295" cy="457200"/>
            </a:xfrm>
            <a:custGeom>
              <a:avLst/>
              <a:gdLst/>
              <a:ahLst/>
              <a:cxnLst/>
              <a:rect l="l" t="t" r="r" b="b"/>
              <a:pathLst>
                <a:path w="455294" h="457200">
                  <a:moveTo>
                    <a:pt x="227637" y="0"/>
                  </a:moveTo>
                  <a:lnTo>
                    <a:pt x="219315" y="45638"/>
                  </a:lnTo>
                  <a:lnTo>
                    <a:pt x="204601" y="87166"/>
                  </a:lnTo>
                  <a:lnTo>
                    <a:pt x="183446" y="124463"/>
                  </a:lnTo>
                  <a:lnTo>
                    <a:pt x="155911" y="157408"/>
                  </a:lnTo>
                  <a:lnTo>
                    <a:pt x="122965" y="185068"/>
                  </a:lnTo>
                  <a:lnTo>
                    <a:pt x="85926" y="206288"/>
                  </a:lnTo>
                  <a:lnTo>
                    <a:pt x="44902" y="221015"/>
                  </a:lnTo>
                  <a:lnTo>
                    <a:pt x="0" y="229197"/>
                  </a:lnTo>
                  <a:lnTo>
                    <a:pt x="44884" y="237460"/>
                  </a:lnTo>
                  <a:lnTo>
                    <a:pt x="85861" y="252200"/>
                  </a:lnTo>
                  <a:lnTo>
                    <a:pt x="122833" y="273369"/>
                  </a:lnTo>
                  <a:lnTo>
                    <a:pt x="155702" y="300922"/>
                  </a:lnTo>
                  <a:lnTo>
                    <a:pt x="183238" y="333782"/>
                  </a:lnTo>
                  <a:lnTo>
                    <a:pt x="204404" y="370780"/>
                  </a:lnTo>
                  <a:lnTo>
                    <a:pt x="219150" y="411801"/>
                  </a:lnTo>
                  <a:lnTo>
                    <a:pt x="227427" y="456729"/>
                  </a:lnTo>
                  <a:lnTo>
                    <a:pt x="235627" y="411752"/>
                  </a:lnTo>
                  <a:lnTo>
                    <a:pt x="250306" y="370713"/>
                  </a:lnTo>
                  <a:lnTo>
                    <a:pt x="271424" y="333731"/>
                  </a:lnTo>
                  <a:lnTo>
                    <a:pt x="298943" y="300922"/>
                  </a:lnTo>
                  <a:lnTo>
                    <a:pt x="331832" y="273324"/>
                  </a:lnTo>
                  <a:lnTo>
                    <a:pt x="368863" y="252132"/>
                  </a:lnTo>
                  <a:lnTo>
                    <a:pt x="409938" y="237393"/>
                  </a:lnTo>
                  <a:lnTo>
                    <a:pt x="454959" y="229155"/>
                  </a:lnTo>
                  <a:lnTo>
                    <a:pt x="409846" y="220913"/>
                  </a:lnTo>
                  <a:lnTo>
                    <a:pt x="368679" y="206176"/>
                  </a:lnTo>
                  <a:lnTo>
                    <a:pt x="331596" y="184993"/>
                  </a:lnTo>
                  <a:lnTo>
                    <a:pt x="298734" y="157408"/>
                  </a:lnTo>
                  <a:lnTo>
                    <a:pt x="271472" y="124776"/>
                  </a:lnTo>
                  <a:lnTo>
                    <a:pt x="250502" y="87586"/>
                  </a:lnTo>
                  <a:lnTo>
                    <a:pt x="235874" y="45954"/>
                  </a:lnTo>
                  <a:lnTo>
                    <a:pt x="2276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7575380" y="5944834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4">
                  <a:moveTo>
                    <a:pt x="263971" y="0"/>
                  </a:moveTo>
                  <a:lnTo>
                    <a:pt x="230883" y="0"/>
                  </a:lnTo>
                  <a:lnTo>
                    <a:pt x="224641" y="47788"/>
                  </a:lnTo>
                  <a:lnTo>
                    <a:pt x="211263" y="90824"/>
                  </a:lnTo>
                  <a:lnTo>
                    <a:pt x="190758" y="129108"/>
                  </a:lnTo>
                  <a:lnTo>
                    <a:pt x="163136" y="162644"/>
                  </a:lnTo>
                  <a:lnTo>
                    <a:pt x="129227" y="190623"/>
                  </a:lnTo>
                  <a:lnTo>
                    <a:pt x="90782" y="211281"/>
                  </a:lnTo>
                  <a:lnTo>
                    <a:pt x="47783" y="224620"/>
                  </a:lnTo>
                  <a:lnTo>
                    <a:pt x="209" y="230642"/>
                  </a:lnTo>
                  <a:lnTo>
                    <a:pt x="0" y="263447"/>
                  </a:lnTo>
                  <a:lnTo>
                    <a:pt x="47647" y="269555"/>
                  </a:lnTo>
                  <a:lnTo>
                    <a:pt x="90690" y="282920"/>
                  </a:lnTo>
                  <a:lnTo>
                    <a:pt x="129120" y="303545"/>
                  </a:lnTo>
                  <a:lnTo>
                    <a:pt x="162926" y="331434"/>
                  </a:lnTo>
                  <a:lnTo>
                    <a:pt x="190802" y="365250"/>
                  </a:lnTo>
                  <a:lnTo>
                    <a:pt x="211433" y="403669"/>
                  </a:lnTo>
                  <a:lnTo>
                    <a:pt x="224800" y="446692"/>
                  </a:lnTo>
                  <a:lnTo>
                    <a:pt x="230883" y="494320"/>
                  </a:lnTo>
                  <a:lnTo>
                    <a:pt x="263761" y="494079"/>
                  </a:lnTo>
                  <a:lnTo>
                    <a:pt x="269826" y="446471"/>
                  </a:lnTo>
                  <a:lnTo>
                    <a:pt x="283145" y="403494"/>
                  </a:lnTo>
                  <a:lnTo>
                    <a:pt x="286637" y="396982"/>
                  </a:lnTo>
                  <a:lnTo>
                    <a:pt x="247217" y="396982"/>
                  </a:lnTo>
                  <a:lnTo>
                    <a:pt x="222532" y="348467"/>
                  </a:lnTo>
                  <a:lnTo>
                    <a:pt x="188161" y="306147"/>
                  </a:lnTo>
                  <a:lnTo>
                    <a:pt x="145797" y="271735"/>
                  </a:lnTo>
                  <a:lnTo>
                    <a:pt x="97379" y="247123"/>
                  </a:lnTo>
                  <a:lnTo>
                    <a:pt x="122505" y="235946"/>
                  </a:lnTo>
                  <a:lnTo>
                    <a:pt x="168022" y="206361"/>
                  </a:lnTo>
                  <a:lnTo>
                    <a:pt x="206831" y="167510"/>
                  </a:lnTo>
                  <a:lnTo>
                    <a:pt x="236316" y="121821"/>
                  </a:lnTo>
                  <a:lnTo>
                    <a:pt x="247427" y="96593"/>
                  </a:lnTo>
                  <a:lnTo>
                    <a:pt x="286533" y="96593"/>
                  </a:lnTo>
                  <a:lnTo>
                    <a:pt x="283721" y="91303"/>
                  </a:lnTo>
                  <a:lnTo>
                    <a:pt x="270366" y="48148"/>
                  </a:lnTo>
                  <a:lnTo>
                    <a:pt x="263971" y="0"/>
                  </a:lnTo>
                  <a:close/>
                </a:path>
                <a:path w="494665" h="494664">
                  <a:moveTo>
                    <a:pt x="286533" y="96593"/>
                  </a:moveTo>
                  <a:lnTo>
                    <a:pt x="247427" y="96593"/>
                  </a:lnTo>
                  <a:lnTo>
                    <a:pt x="258457" y="121951"/>
                  </a:lnTo>
                  <a:lnTo>
                    <a:pt x="287743" y="167640"/>
                  </a:lnTo>
                  <a:lnTo>
                    <a:pt x="326441" y="206396"/>
                  </a:lnTo>
                  <a:lnTo>
                    <a:pt x="372014" y="235946"/>
                  </a:lnTo>
                  <a:lnTo>
                    <a:pt x="397160" y="247060"/>
                  </a:lnTo>
                  <a:lnTo>
                    <a:pt x="371991" y="258232"/>
                  </a:lnTo>
                  <a:lnTo>
                    <a:pt x="326559" y="287753"/>
                  </a:lnTo>
                  <a:lnTo>
                    <a:pt x="287795" y="326545"/>
                  </a:lnTo>
                  <a:lnTo>
                    <a:pt x="258315" y="371990"/>
                  </a:lnTo>
                  <a:lnTo>
                    <a:pt x="247217" y="396982"/>
                  </a:lnTo>
                  <a:lnTo>
                    <a:pt x="286637" y="396982"/>
                  </a:lnTo>
                  <a:lnTo>
                    <a:pt x="303709" y="365148"/>
                  </a:lnTo>
                  <a:lnTo>
                    <a:pt x="331508" y="331434"/>
                  </a:lnTo>
                  <a:lnTo>
                    <a:pt x="365298" y="303545"/>
                  </a:lnTo>
                  <a:lnTo>
                    <a:pt x="403691" y="282920"/>
                  </a:lnTo>
                  <a:lnTo>
                    <a:pt x="446699" y="269555"/>
                  </a:lnTo>
                  <a:lnTo>
                    <a:pt x="494330" y="263447"/>
                  </a:lnTo>
                  <a:lnTo>
                    <a:pt x="494539" y="230642"/>
                  </a:lnTo>
                  <a:lnTo>
                    <a:pt x="446753" y="224536"/>
                  </a:lnTo>
                  <a:lnTo>
                    <a:pt x="403600" y="211167"/>
                  </a:lnTo>
                  <a:lnTo>
                    <a:pt x="365080" y="190536"/>
                  </a:lnTo>
                  <a:lnTo>
                    <a:pt x="331194" y="162644"/>
                  </a:lnTo>
                  <a:lnTo>
                    <a:pt x="304007" y="129468"/>
                  </a:lnTo>
                  <a:lnTo>
                    <a:pt x="286533" y="96593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8325" y="3580624"/>
              <a:ext cx="6489812" cy="328154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5890930" y="7237967"/>
              <a:ext cx="455295" cy="457200"/>
            </a:xfrm>
            <a:custGeom>
              <a:avLst/>
              <a:gdLst/>
              <a:ahLst/>
              <a:cxnLst/>
              <a:rect l="l" t="t" r="r" b="b"/>
              <a:pathLst>
                <a:path w="455294" h="457200">
                  <a:moveTo>
                    <a:pt x="227637" y="0"/>
                  </a:moveTo>
                  <a:lnTo>
                    <a:pt x="219330" y="45636"/>
                  </a:lnTo>
                  <a:lnTo>
                    <a:pt x="204640" y="87162"/>
                  </a:lnTo>
                  <a:lnTo>
                    <a:pt x="183490" y="124458"/>
                  </a:lnTo>
                  <a:lnTo>
                    <a:pt x="155911" y="157408"/>
                  </a:lnTo>
                  <a:lnTo>
                    <a:pt x="122965" y="185067"/>
                  </a:lnTo>
                  <a:lnTo>
                    <a:pt x="85926" y="206282"/>
                  </a:lnTo>
                  <a:lnTo>
                    <a:pt x="44902" y="221006"/>
                  </a:lnTo>
                  <a:lnTo>
                    <a:pt x="0" y="229186"/>
                  </a:lnTo>
                  <a:lnTo>
                    <a:pt x="44898" y="237456"/>
                  </a:lnTo>
                  <a:lnTo>
                    <a:pt x="85900" y="252197"/>
                  </a:lnTo>
                  <a:lnTo>
                    <a:pt x="122877" y="273365"/>
                  </a:lnTo>
                  <a:lnTo>
                    <a:pt x="155702" y="300912"/>
                  </a:lnTo>
                  <a:lnTo>
                    <a:pt x="183238" y="333778"/>
                  </a:lnTo>
                  <a:lnTo>
                    <a:pt x="204404" y="370779"/>
                  </a:lnTo>
                  <a:lnTo>
                    <a:pt x="219150" y="411800"/>
                  </a:lnTo>
                  <a:lnTo>
                    <a:pt x="227427" y="456729"/>
                  </a:lnTo>
                  <a:lnTo>
                    <a:pt x="235627" y="411752"/>
                  </a:lnTo>
                  <a:lnTo>
                    <a:pt x="250306" y="370712"/>
                  </a:lnTo>
                  <a:lnTo>
                    <a:pt x="271424" y="333726"/>
                  </a:lnTo>
                  <a:lnTo>
                    <a:pt x="298943" y="300912"/>
                  </a:lnTo>
                  <a:lnTo>
                    <a:pt x="331846" y="273320"/>
                  </a:lnTo>
                  <a:lnTo>
                    <a:pt x="368902" y="252131"/>
                  </a:lnTo>
                  <a:lnTo>
                    <a:pt x="409982" y="237392"/>
                  </a:lnTo>
                  <a:lnTo>
                    <a:pt x="454959" y="229155"/>
                  </a:lnTo>
                  <a:lnTo>
                    <a:pt x="409861" y="220911"/>
                  </a:lnTo>
                  <a:lnTo>
                    <a:pt x="368719" y="206173"/>
                  </a:lnTo>
                  <a:lnTo>
                    <a:pt x="331640" y="184988"/>
                  </a:lnTo>
                  <a:lnTo>
                    <a:pt x="298734" y="157408"/>
                  </a:lnTo>
                  <a:lnTo>
                    <a:pt x="271531" y="124775"/>
                  </a:lnTo>
                  <a:lnTo>
                    <a:pt x="250581" y="87582"/>
                  </a:lnTo>
                  <a:lnTo>
                    <a:pt x="235933" y="45950"/>
                  </a:lnTo>
                  <a:lnTo>
                    <a:pt x="227637" y="0"/>
                  </a:lnTo>
                  <a:close/>
                </a:path>
              </a:pathLst>
            </a:custGeom>
            <a:solidFill>
              <a:srgbClr val="F7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871139" y="7220083"/>
              <a:ext cx="494665" cy="494665"/>
            </a:xfrm>
            <a:custGeom>
              <a:avLst/>
              <a:gdLst/>
              <a:ahLst/>
              <a:cxnLst/>
              <a:rect l="l" t="t" r="r" b="b"/>
              <a:pathLst>
                <a:path w="494665" h="494665">
                  <a:moveTo>
                    <a:pt x="263866" y="0"/>
                  </a:moveTo>
                  <a:lnTo>
                    <a:pt x="230778" y="0"/>
                  </a:lnTo>
                  <a:lnTo>
                    <a:pt x="224536" y="47794"/>
                  </a:lnTo>
                  <a:lnTo>
                    <a:pt x="211158" y="90833"/>
                  </a:lnTo>
                  <a:lnTo>
                    <a:pt x="190653" y="129119"/>
                  </a:lnTo>
                  <a:lnTo>
                    <a:pt x="163031" y="162654"/>
                  </a:lnTo>
                  <a:lnTo>
                    <a:pt x="129168" y="190629"/>
                  </a:lnTo>
                  <a:lnTo>
                    <a:pt x="90730" y="211286"/>
                  </a:lnTo>
                  <a:lnTo>
                    <a:pt x="47737" y="224625"/>
                  </a:lnTo>
                  <a:lnTo>
                    <a:pt x="209" y="230642"/>
                  </a:lnTo>
                  <a:lnTo>
                    <a:pt x="0" y="263457"/>
                  </a:lnTo>
                  <a:lnTo>
                    <a:pt x="47586" y="269561"/>
                  </a:lnTo>
                  <a:lnTo>
                    <a:pt x="90599" y="282927"/>
                  </a:lnTo>
                  <a:lnTo>
                    <a:pt x="129017" y="303554"/>
                  </a:lnTo>
                  <a:lnTo>
                    <a:pt x="162822" y="331445"/>
                  </a:lnTo>
                  <a:lnTo>
                    <a:pt x="190697" y="365261"/>
                  </a:lnTo>
                  <a:lnTo>
                    <a:pt x="211328" y="403680"/>
                  </a:lnTo>
                  <a:lnTo>
                    <a:pt x="224695" y="446702"/>
                  </a:lnTo>
                  <a:lnTo>
                    <a:pt x="230778" y="494330"/>
                  </a:lnTo>
                  <a:lnTo>
                    <a:pt x="263656" y="494089"/>
                  </a:lnTo>
                  <a:lnTo>
                    <a:pt x="269721" y="446481"/>
                  </a:lnTo>
                  <a:lnTo>
                    <a:pt x="283041" y="403504"/>
                  </a:lnTo>
                  <a:lnTo>
                    <a:pt x="286533" y="396993"/>
                  </a:lnTo>
                  <a:lnTo>
                    <a:pt x="247217" y="396993"/>
                  </a:lnTo>
                  <a:lnTo>
                    <a:pt x="222493" y="348477"/>
                  </a:lnTo>
                  <a:lnTo>
                    <a:pt x="188161" y="306158"/>
                  </a:lnTo>
                  <a:lnTo>
                    <a:pt x="145712" y="271745"/>
                  </a:lnTo>
                  <a:lnTo>
                    <a:pt x="97379" y="247133"/>
                  </a:lnTo>
                  <a:lnTo>
                    <a:pt x="122389" y="236014"/>
                  </a:lnTo>
                  <a:lnTo>
                    <a:pt x="167935" y="206370"/>
                  </a:lnTo>
                  <a:lnTo>
                    <a:pt x="206726" y="167521"/>
                  </a:lnTo>
                  <a:lnTo>
                    <a:pt x="236211" y="121832"/>
                  </a:lnTo>
                  <a:lnTo>
                    <a:pt x="247322" y="96604"/>
                  </a:lnTo>
                  <a:lnTo>
                    <a:pt x="286485" y="96604"/>
                  </a:lnTo>
                  <a:lnTo>
                    <a:pt x="283669" y="91308"/>
                  </a:lnTo>
                  <a:lnTo>
                    <a:pt x="270307" y="48152"/>
                  </a:lnTo>
                  <a:lnTo>
                    <a:pt x="263866" y="0"/>
                  </a:lnTo>
                  <a:close/>
                </a:path>
                <a:path w="494665" h="494665">
                  <a:moveTo>
                    <a:pt x="286485" y="96604"/>
                  </a:moveTo>
                  <a:lnTo>
                    <a:pt x="247322" y="96604"/>
                  </a:lnTo>
                  <a:lnTo>
                    <a:pt x="258352" y="121961"/>
                  </a:lnTo>
                  <a:lnTo>
                    <a:pt x="287638" y="167650"/>
                  </a:lnTo>
                  <a:lnTo>
                    <a:pt x="326353" y="206406"/>
                  </a:lnTo>
                  <a:lnTo>
                    <a:pt x="371953" y="235953"/>
                  </a:lnTo>
                  <a:lnTo>
                    <a:pt x="397055" y="247071"/>
                  </a:lnTo>
                  <a:lnTo>
                    <a:pt x="371928" y="258244"/>
                  </a:lnTo>
                  <a:lnTo>
                    <a:pt x="326464" y="287768"/>
                  </a:lnTo>
                  <a:lnTo>
                    <a:pt x="287692" y="326556"/>
                  </a:lnTo>
                  <a:lnTo>
                    <a:pt x="258255" y="372001"/>
                  </a:lnTo>
                  <a:lnTo>
                    <a:pt x="247217" y="396993"/>
                  </a:lnTo>
                  <a:lnTo>
                    <a:pt x="286533" y="396993"/>
                  </a:lnTo>
                  <a:lnTo>
                    <a:pt x="303604" y="365158"/>
                  </a:lnTo>
                  <a:lnTo>
                    <a:pt x="331403" y="331445"/>
                  </a:lnTo>
                  <a:lnTo>
                    <a:pt x="365208" y="303554"/>
                  </a:lnTo>
                  <a:lnTo>
                    <a:pt x="403626" y="282927"/>
                  </a:lnTo>
                  <a:lnTo>
                    <a:pt x="446638" y="269561"/>
                  </a:lnTo>
                  <a:lnTo>
                    <a:pt x="494225" y="263457"/>
                  </a:lnTo>
                  <a:lnTo>
                    <a:pt x="494539" y="230642"/>
                  </a:lnTo>
                  <a:lnTo>
                    <a:pt x="446694" y="224536"/>
                  </a:lnTo>
                  <a:lnTo>
                    <a:pt x="403521" y="211168"/>
                  </a:lnTo>
                  <a:lnTo>
                    <a:pt x="365021" y="190540"/>
                  </a:lnTo>
                  <a:lnTo>
                    <a:pt x="331194" y="162654"/>
                  </a:lnTo>
                  <a:lnTo>
                    <a:pt x="303961" y="129474"/>
                  </a:lnTo>
                  <a:lnTo>
                    <a:pt x="286485" y="96604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23445" y="7930794"/>
              <a:ext cx="240935" cy="24077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2901806" y="7372236"/>
              <a:ext cx="283845" cy="284480"/>
            </a:xfrm>
            <a:custGeom>
              <a:avLst/>
              <a:gdLst/>
              <a:ahLst/>
              <a:cxnLst/>
              <a:rect l="l" t="t" r="r" b="b"/>
              <a:pathLst>
                <a:path w="283844" h="284479">
                  <a:moveTo>
                    <a:pt x="141775" y="0"/>
                  </a:moveTo>
                  <a:lnTo>
                    <a:pt x="123019" y="50358"/>
                  </a:lnTo>
                  <a:lnTo>
                    <a:pt x="91620" y="92353"/>
                  </a:lnTo>
                  <a:lnTo>
                    <a:pt x="49736" y="123852"/>
                  </a:lnTo>
                  <a:lnTo>
                    <a:pt x="0" y="142613"/>
                  </a:lnTo>
                  <a:lnTo>
                    <a:pt x="25812" y="150418"/>
                  </a:lnTo>
                  <a:lnTo>
                    <a:pt x="71547" y="175526"/>
                  </a:lnTo>
                  <a:lnTo>
                    <a:pt x="108687" y="212656"/>
                  </a:lnTo>
                  <a:lnTo>
                    <a:pt x="133817" y="258451"/>
                  </a:lnTo>
                  <a:lnTo>
                    <a:pt x="141671" y="284284"/>
                  </a:lnTo>
                  <a:lnTo>
                    <a:pt x="149403" y="258422"/>
                  </a:lnTo>
                  <a:lnTo>
                    <a:pt x="174448" y="212626"/>
                  </a:lnTo>
                  <a:lnTo>
                    <a:pt x="211601" y="175494"/>
                  </a:lnTo>
                  <a:lnTo>
                    <a:pt x="257408" y="150362"/>
                  </a:lnTo>
                  <a:lnTo>
                    <a:pt x="283237" y="142561"/>
                  </a:lnTo>
                  <a:lnTo>
                    <a:pt x="257331" y="134777"/>
                  </a:lnTo>
                  <a:lnTo>
                    <a:pt x="211410" y="109654"/>
                  </a:lnTo>
                  <a:lnTo>
                    <a:pt x="174435" y="72591"/>
                  </a:lnTo>
                  <a:lnTo>
                    <a:pt x="149547" y="26364"/>
                  </a:lnTo>
                  <a:lnTo>
                    <a:pt x="14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2859294" y="7330813"/>
              <a:ext cx="368935" cy="368300"/>
            </a:xfrm>
            <a:custGeom>
              <a:avLst/>
              <a:gdLst/>
              <a:ahLst/>
              <a:cxnLst/>
              <a:rect l="l" t="t" r="r" b="b"/>
              <a:pathLst>
                <a:path w="368934" h="368300">
                  <a:moveTo>
                    <a:pt x="196538" y="0"/>
                  </a:moveTo>
                  <a:lnTo>
                    <a:pt x="171931" y="0"/>
                  </a:lnTo>
                  <a:lnTo>
                    <a:pt x="167256" y="35596"/>
                  </a:lnTo>
                  <a:lnTo>
                    <a:pt x="157298" y="67652"/>
                  </a:lnTo>
                  <a:lnTo>
                    <a:pt x="121462" y="121137"/>
                  </a:lnTo>
                  <a:lnTo>
                    <a:pt x="67589" y="157359"/>
                  </a:lnTo>
                  <a:lnTo>
                    <a:pt x="209" y="171764"/>
                  </a:lnTo>
                  <a:lnTo>
                    <a:pt x="0" y="196213"/>
                  </a:lnTo>
                  <a:lnTo>
                    <a:pt x="67497" y="210709"/>
                  </a:lnTo>
                  <a:lnTo>
                    <a:pt x="121252" y="246840"/>
                  </a:lnTo>
                  <a:lnTo>
                    <a:pt x="157429" y="300642"/>
                  </a:lnTo>
                  <a:lnTo>
                    <a:pt x="171931" y="368156"/>
                  </a:lnTo>
                  <a:lnTo>
                    <a:pt x="196329" y="367978"/>
                  </a:lnTo>
                  <a:lnTo>
                    <a:pt x="200901" y="332519"/>
                  </a:lnTo>
                  <a:lnTo>
                    <a:pt x="210844" y="300510"/>
                  </a:lnTo>
                  <a:lnTo>
                    <a:pt x="225519" y="273122"/>
                  </a:lnTo>
                  <a:lnTo>
                    <a:pt x="184078" y="273122"/>
                  </a:lnTo>
                  <a:lnTo>
                    <a:pt x="157581" y="233424"/>
                  </a:lnTo>
                  <a:lnTo>
                    <a:pt x="122127" y="200635"/>
                  </a:lnTo>
                  <a:lnTo>
                    <a:pt x="95075" y="184057"/>
                  </a:lnTo>
                  <a:lnTo>
                    <a:pt x="109018" y="176248"/>
                  </a:lnTo>
                  <a:lnTo>
                    <a:pt x="146801" y="146424"/>
                  </a:lnTo>
                  <a:lnTo>
                    <a:pt x="176427" y="108717"/>
                  </a:lnTo>
                  <a:lnTo>
                    <a:pt x="184182" y="94740"/>
                  </a:lnTo>
                  <a:lnTo>
                    <a:pt x="225516" y="94740"/>
                  </a:lnTo>
                  <a:lnTo>
                    <a:pt x="211289" y="68005"/>
                  </a:lnTo>
                  <a:lnTo>
                    <a:pt x="201327" y="35864"/>
                  </a:lnTo>
                  <a:lnTo>
                    <a:pt x="196538" y="0"/>
                  </a:lnTo>
                  <a:close/>
                </a:path>
                <a:path w="368934" h="368300">
                  <a:moveTo>
                    <a:pt x="225516" y="94740"/>
                  </a:moveTo>
                  <a:lnTo>
                    <a:pt x="184182" y="94740"/>
                  </a:lnTo>
                  <a:lnTo>
                    <a:pt x="191875" y="108776"/>
                  </a:lnTo>
                  <a:lnTo>
                    <a:pt x="221354" y="146424"/>
                  </a:lnTo>
                  <a:lnTo>
                    <a:pt x="259264" y="176277"/>
                  </a:lnTo>
                  <a:lnTo>
                    <a:pt x="273185" y="184025"/>
                  </a:lnTo>
                  <a:lnTo>
                    <a:pt x="259193" y="191821"/>
                  </a:lnTo>
                  <a:lnTo>
                    <a:pt x="221563" y="221563"/>
                  </a:lnTo>
                  <a:lnTo>
                    <a:pt x="191829" y="259222"/>
                  </a:lnTo>
                  <a:lnTo>
                    <a:pt x="184078" y="273122"/>
                  </a:lnTo>
                  <a:lnTo>
                    <a:pt x="225519" y="273122"/>
                  </a:lnTo>
                  <a:lnTo>
                    <a:pt x="226146" y="271951"/>
                  </a:lnTo>
                  <a:lnTo>
                    <a:pt x="246798" y="246840"/>
                  </a:lnTo>
                  <a:lnTo>
                    <a:pt x="271989" y="226071"/>
                  </a:lnTo>
                  <a:lnTo>
                    <a:pt x="300606" y="210709"/>
                  </a:lnTo>
                  <a:lnTo>
                    <a:pt x="332658" y="200756"/>
                  </a:lnTo>
                  <a:lnTo>
                    <a:pt x="368156" y="196213"/>
                  </a:lnTo>
                  <a:lnTo>
                    <a:pt x="368365" y="171764"/>
                  </a:lnTo>
                  <a:lnTo>
                    <a:pt x="300540" y="157268"/>
                  </a:lnTo>
                  <a:lnTo>
                    <a:pt x="246694" y="121137"/>
                  </a:lnTo>
                  <a:lnTo>
                    <a:pt x="226414" y="96428"/>
                  </a:lnTo>
                  <a:lnTo>
                    <a:pt x="225516" y="94740"/>
                  </a:lnTo>
                  <a:close/>
                </a:path>
              </a:pathLst>
            </a:custGeom>
            <a:solidFill>
              <a:srgbClr val="4014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2379420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382808" y="0"/>
                  </a:moveTo>
                  <a:lnTo>
                    <a:pt x="111089" y="271761"/>
                  </a:lnTo>
                  <a:lnTo>
                    <a:pt x="79349" y="307697"/>
                  </a:lnTo>
                  <a:lnTo>
                    <a:pt x="52899" y="346415"/>
                  </a:lnTo>
                  <a:lnTo>
                    <a:pt x="31739" y="387408"/>
                  </a:lnTo>
                  <a:lnTo>
                    <a:pt x="15869" y="430170"/>
                  </a:lnTo>
                  <a:lnTo>
                    <a:pt x="5289" y="474197"/>
                  </a:lnTo>
                  <a:lnTo>
                    <a:pt x="0" y="518981"/>
                  </a:lnTo>
                  <a:lnTo>
                    <a:pt x="0" y="564019"/>
                  </a:lnTo>
                  <a:lnTo>
                    <a:pt x="5289" y="608803"/>
                  </a:lnTo>
                  <a:lnTo>
                    <a:pt x="15869" y="652829"/>
                  </a:lnTo>
                  <a:lnTo>
                    <a:pt x="31739" y="695590"/>
                  </a:lnTo>
                  <a:lnTo>
                    <a:pt x="52899" y="736581"/>
                  </a:lnTo>
                  <a:lnTo>
                    <a:pt x="79349" y="775297"/>
                  </a:lnTo>
                  <a:lnTo>
                    <a:pt x="111089" y="811231"/>
                  </a:lnTo>
                  <a:lnTo>
                    <a:pt x="147286" y="843203"/>
                  </a:lnTo>
                  <a:lnTo>
                    <a:pt x="186287" y="869846"/>
                  </a:lnTo>
                  <a:lnTo>
                    <a:pt x="227581" y="891161"/>
                  </a:lnTo>
                  <a:lnTo>
                    <a:pt x="270660" y="907147"/>
                  </a:lnTo>
                  <a:lnTo>
                    <a:pt x="315014" y="917804"/>
                  </a:lnTo>
                  <a:lnTo>
                    <a:pt x="360134" y="923133"/>
                  </a:lnTo>
                  <a:lnTo>
                    <a:pt x="405510" y="923133"/>
                  </a:lnTo>
                  <a:lnTo>
                    <a:pt x="450633" y="917804"/>
                  </a:lnTo>
                  <a:lnTo>
                    <a:pt x="494994" y="907147"/>
                  </a:lnTo>
                  <a:lnTo>
                    <a:pt x="538084" y="891161"/>
                  </a:lnTo>
                  <a:lnTo>
                    <a:pt x="579393" y="869846"/>
                  </a:lnTo>
                  <a:lnTo>
                    <a:pt x="618412" y="843203"/>
                  </a:lnTo>
                  <a:lnTo>
                    <a:pt x="654632" y="811231"/>
                  </a:lnTo>
                  <a:lnTo>
                    <a:pt x="686350" y="775297"/>
                  </a:lnTo>
                  <a:lnTo>
                    <a:pt x="712781" y="736581"/>
                  </a:lnTo>
                  <a:lnTo>
                    <a:pt x="733926" y="695590"/>
                  </a:lnTo>
                  <a:lnTo>
                    <a:pt x="749785" y="652829"/>
                  </a:lnTo>
                  <a:lnTo>
                    <a:pt x="760357" y="608803"/>
                  </a:lnTo>
                  <a:lnTo>
                    <a:pt x="765644" y="564019"/>
                  </a:lnTo>
                  <a:lnTo>
                    <a:pt x="765644" y="518981"/>
                  </a:lnTo>
                  <a:lnTo>
                    <a:pt x="760357" y="474197"/>
                  </a:lnTo>
                  <a:lnTo>
                    <a:pt x="749785" y="430170"/>
                  </a:lnTo>
                  <a:lnTo>
                    <a:pt x="733926" y="387408"/>
                  </a:lnTo>
                  <a:lnTo>
                    <a:pt x="712781" y="346415"/>
                  </a:lnTo>
                  <a:lnTo>
                    <a:pt x="686350" y="307697"/>
                  </a:lnTo>
                  <a:lnTo>
                    <a:pt x="654632" y="271761"/>
                  </a:lnTo>
                  <a:lnTo>
                    <a:pt x="382808" y="0"/>
                  </a:lnTo>
                  <a:close/>
                </a:path>
              </a:pathLst>
            </a:custGeom>
            <a:solidFill>
              <a:srgbClr val="FBB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2379420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111089" y="811231"/>
                  </a:moveTo>
                  <a:lnTo>
                    <a:pt x="79349" y="775295"/>
                  </a:lnTo>
                  <a:lnTo>
                    <a:pt x="52899" y="736578"/>
                  </a:lnTo>
                  <a:lnTo>
                    <a:pt x="31739" y="695586"/>
                  </a:lnTo>
                  <a:lnTo>
                    <a:pt x="15869" y="652824"/>
                  </a:lnTo>
                  <a:lnTo>
                    <a:pt x="5289" y="608798"/>
                  </a:lnTo>
                  <a:lnTo>
                    <a:pt x="0" y="564014"/>
                  </a:lnTo>
                  <a:lnTo>
                    <a:pt x="0" y="518978"/>
                  </a:lnTo>
                  <a:lnTo>
                    <a:pt x="5289" y="474194"/>
                  </a:lnTo>
                  <a:lnTo>
                    <a:pt x="15869" y="430168"/>
                  </a:lnTo>
                  <a:lnTo>
                    <a:pt x="31739" y="387406"/>
                  </a:lnTo>
                  <a:lnTo>
                    <a:pt x="52899" y="346414"/>
                  </a:lnTo>
                  <a:lnTo>
                    <a:pt x="79349" y="307697"/>
                  </a:lnTo>
                  <a:lnTo>
                    <a:pt x="111089" y="271761"/>
                  </a:lnTo>
                  <a:lnTo>
                    <a:pt x="382808" y="0"/>
                  </a:lnTo>
                  <a:lnTo>
                    <a:pt x="654632" y="271761"/>
                  </a:lnTo>
                  <a:lnTo>
                    <a:pt x="686350" y="307697"/>
                  </a:lnTo>
                  <a:lnTo>
                    <a:pt x="712781" y="346414"/>
                  </a:lnTo>
                  <a:lnTo>
                    <a:pt x="733926" y="387406"/>
                  </a:lnTo>
                  <a:lnTo>
                    <a:pt x="749785" y="430168"/>
                  </a:lnTo>
                  <a:lnTo>
                    <a:pt x="760357" y="474194"/>
                  </a:lnTo>
                  <a:lnTo>
                    <a:pt x="765644" y="518978"/>
                  </a:lnTo>
                  <a:lnTo>
                    <a:pt x="765644" y="564014"/>
                  </a:lnTo>
                  <a:lnTo>
                    <a:pt x="760357" y="608798"/>
                  </a:lnTo>
                  <a:lnTo>
                    <a:pt x="749785" y="652824"/>
                  </a:lnTo>
                  <a:lnTo>
                    <a:pt x="733926" y="695586"/>
                  </a:lnTo>
                  <a:lnTo>
                    <a:pt x="712781" y="736578"/>
                  </a:lnTo>
                  <a:lnTo>
                    <a:pt x="686350" y="775295"/>
                  </a:lnTo>
                  <a:lnTo>
                    <a:pt x="654632" y="811231"/>
                  </a:lnTo>
                  <a:lnTo>
                    <a:pt x="618412" y="843203"/>
                  </a:lnTo>
                  <a:lnTo>
                    <a:pt x="579393" y="869846"/>
                  </a:lnTo>
                  <a:lnTo>
                    <a:pt x="538084" y="891161"/>
                  </a:lnTo>
                  <a:lnTo>
                    <a:pt x="494994" y="907147"/>
                  </a:lnTo>
                  <a:lnTo>
                    <a:pt x="450633" y="917804"/>
                  </a:lnTo>
                  <a:lnTo>
                    <a:pt x="405510" y="923133"/>
                  </a:lnTo>
                  <a:lnTo>
                    <a:pt x="360134" y="923133"/>
                  </a:lnTo>
                  <a:lnTo>
                    <a:pt x="315014" y="917804"/>
                  </a:lnTo>
                  <a:lnTo>
                    <a:pt x="270660" y="907147"/>
                  </a:lnTo>
                  <a:lnTo>
                    <a:pt x="227581" y="891161"/>
                  </a:lnTo>
                  <a:lnTo>
                    <a:pt x="186287" y="869846"/>
                  </a:lnTo>
                  <a:lnTo>
                    <a:pt x="147286" y="843203"/>
                  </a:lnTo>
                  <a:lnTo>
                    <a:pt x="111089" y="811231"/>
                  </a:lnTo>
                  <a:close/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2604537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5" h="364490">
                  <a:moveTo>
                    <a:pt x="157586" y="0"/>
                  </a:moveTo>
                  <a:lnTo>
                    <a:pt x="120729" y="117839"/>
                  </a:lnTo>
                  <a:lnTo>
                    <a:pt x="0" y="91023"/>
                  </a:lnTo>
                  <a:lnTo>
                    <a:pt x="83348" y="182046"/>
                  </a:lnTo>
                  <a:lnTo>
                    <a:pt x="0" y="273070"/>
                  </a:lnTo>
                  <a:lnTo>
                    <a:pt x="120729" y="246495"/>
                  </a:lnTo>
                  <a:lnTo>
                    <a:pt x="157586" y="364083"/>
                  </a:lnTo>
                  <a:lnTo>
                    <a:pt x="194758" y="246495"/>
                  </a:lnTo>
                  <a:lnTo>
                    <a:pt x="315383" y="273070"/>
                  </a:lnTo>
                  <a:lnTo>
                    <a:pt x="232139" y="182046"/>
                  </a:lnTo>
                  <a:lnTo>
                    <a:pt x="315383" y="91023"/>
                  </a:lnTo>
                  <a:lnTo>
                    <a:pt x="194758" y="117839"/>
                  </a:lnTo>
                  <a:lnTo>
                    <a:pt x="157586" y="0"/>
                  </a:lnTo>
                  <a:close/>
                </a:path>
              </a:pathLst>
            </a:custGeom>
            <a:solidFill>
              <a:srgbClr val="34A1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2604537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5" h="364490">
                  <a:moveTo>
                    <a:pt x="315383" y="91023"/>
                  </a:moveTo>
                  <a:lnTo>
                    <a:pt x="232139" y="182046"/>
                  </a:lnTo>
                  <a:lnTo>
                    <a:pt x="315383" y="273059"/>
                  </a:lnTo>
                  <a:lnTo>
                    <a:pt x="194758" y="246495"/>
                  </a:lnTo>
                  <a:lnTo>
                    <a:pt x="157586" y="364083"/>
                  </a:lnTo>
                  <a:lnTo>
                    <a:pt x="120729" y="246495"/>
                  </a:lnTo>
                  <a:lnTo>
                    <a:pt x="0" y="273059"/>
                  </a:lnTo>
                  <a:lnTo>
                    <a:pt x="83348" y="182046"/>
                  </a:lnTo>
                  <a:lnTo>
                    <a:pt x="0" y="91023"/>
                  </a:lnTo>
                  <a:lnTo>
                    <a:pt x="120729" y="117839"/>
                  </a:lnTo>
                  <a:lnTo>
                    <a:pt x="157586" y="0"/>
                  </a:lnTo>
                  <a:lnTo>
                    <a:pt x="194758" y="117839"/>
                  </a:lnTo>
                  <a:lnTo>
                    <a:pt x="315383" y="91023"/>
                  </a:lnTo>
                  <a:close/>
                </a:path>
              </a:pathLst>
            </a:custGeom>
            <a:ln w="3022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4667727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382808" y="0"/>
                  </a:moveTo>
                  <a:lnTo>
                    <a:pt x="111089" y="271761"/>
                  </a:lnTo>
                  <a:lnTo>
                    <a:pt x="79349" y="307697"/>
                  </a:lnTo>
                  <a:lnTo>
                    <a:pt x="52899" y="346415"/>
                  </a:lnTo>
                  <a:lnTo>
                    <a:pt x="31739" y="387408"/>
                  </a:lnTo>
                  <a:lnTo>
                    <a:pt x="15869" y="430170"/>
                  </a:lnTo>
                  <a:lnTo>
                    <a:pt x="5289" y="474197"/>
                  </a:lnTo>
                  <a:lnTo>
                    <a:pt x="0" y="518981"/>
                  </a:lnTo>
                  <a:lnTo>
                    <a:pt x="0" y="564019"/>
                  </a:lnTo>
                  <a:lnTo>
                    <a:pt x="5289" y="608803"/>
                  </a:lnTo>
                  <a:lnTo>
                    <a:pt x="15869" y="652829"/>
                  </a:lnTo>
                  <a:lnTo>
                    <a:pt x="31739" y="695590"/>
                  </a:lnTo>
                  <a:lnTo>
                    <a:pt x="52899" y="736581"/>
                  </a:lnTo>
                  <a:lnTo>
                    <a:pt x="79349" y="775297"/>
                  </a:lnTo>
                  <a:lnTo>
                    <a:pt x="111089" y="811231"/>
                  </a:lnTo>
                  <a:lnTo>
                    <a:pt x="147286" y="843203"/>
                  </a:lnTo>
                  <a:lnTo>
                    <a:pt x="186287" y="869846"/>
                  </a:lnTo>
                  <a:lnTo>
                    <a:pt x="227581" y="891161"/>
                  </a:lnTo>
                  <a:lnTo>
                    <a:pt x="270660" y="907147"/>
                  </a:lnTo>
                  <a:lnTo>
                    <a:pt x="315014" y="917804"/>
                  </a:lnTo>
                  <a:lnTo>
                    <a:pt x="360134" y="923133"/>
                  </a:lnTo>
                  <a:lnTo>
                    <a:pt x="405510" y="923133"/>
                  </a:lnTo>
                  <a:lnTo>
                    <a:pt x="450633" y="917804"/>
                  </a:lnTo>
                  <a:lnTo>
                    <a:pt x="494994" y="907147"/>
                  </a:lnTo>
                  <a:lnTo>
                    <a:pt x="538084" y="891161"/>
                  </a:lnTo>
                  <a:lnTo>
                    <a:pt x="579393" y="869846"/>
                  </a:lnTo>
                  <a:lnTo>
                    <a:pt x="618412" y="843203"/>
                  </a:lnTo>
                  <a:lnTo>
                    <a:pt x="654632" y="811231"/>
                  </a:lnTo>
                  <a:lnTo>
                    <a:pt x="686372" y="775297"/>
                  </a:lnTo>
                  <a:lnTo>
                    <a:pt x="712822" y="736581"/>
                  </a:lnTo>
                  <a:lnTo>
                    <a:pt x="733982" y="695590"/>
                  </a:lnTo>
                  <a:lnTo>
                    <a:pt x="749852" y="652829"/>
                  </a:lnTo>
                  <a:lnTo>
                    <a:pt x="760432" y="608803"/>
                  </a:lnTo>
                  <a:lnTo>
                    <a:pt x="765722" y="564019"/>
                  </a:lnTo>
                  <a:lnTo>
                    <a:pt x="765722" y="518981"/>
                  </a:lnTo>
                  <a:lnTo>
                    <a:pt x="760432" y="474197"/>
                  </a:lnTo>
                  <a:lnTo>
                    <a:pt x="749852" y="430170"/>
                  </a:lnTo>
                  <a:lnTo>
                    <a:pt x="733982" y="387408"/>
                  </a:lnTo>
                  <a:lnTo>
                    <a:pt x="712822" y="346415"/>
                  </a:lnTo>
                  <a:lnTo>
                    <a:pt x="686372" y="307697"/>
                  </a:lnTo>
                  <a:lnTo>
                    <a:pt x="654632" y="271761"/>
                  </a:lnTo>
                  <a:lnTo>
                    <a:pt x="382808" y="0"/>
                  </a:lnTo>
                  <a:close/>
                </a:path>
              </a:pathLst>
            </a:custGeom>
            <a:solidFill>
              <a:srgbClr val="FC22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4667727" y="8803072"/>
              <a:ext cx="765810" cy="923290"/>
            </a:xfrm>
            <a:custGeom>
              <a:avLst/>
              <a:gdLst/>
              <a:ahLst/>
              <a:cxnLst/>
              <a:rect l="l" t="t" r="r" b="b"/>
              <a:pathLst>
                <a:path w="765809" h="923290">
                  <a:moveTo>
                    <a:pt x="111089" y="811231"/>
                  </a:moveTo>
                  <a:lnTo>
                    <a:pt x="79349" y="775295"/>
                  </a:lnTo>
                  <a:lnTo>
                    <a:pt x="52899" y="736578"/>
                  </a:lnTo>
                  <a:lnTo>
                    <a:pt x="31739" y="695586"/>
                  </a:lnTo>
                  <a:lnTo>
                    <a:pt x="15869" y="652824"/>
                  </a:lnTo>
                  <a:lnTo>
                    <a:pt x="5289" y="608798"/>
                  </a:lnTo>
                  <a:lnTo>
                    <a:pt x="0" y="564014"/>
                  </a:lnTo>
                  <a:lnTo>
                    <a:pt x="0" y="518978"/>
                  </a:lnTo>
                  <a:lnTo>
                    <a:pt x="5289" y="474194"/>
                  </a:lnTo>
                  <a:lnTo>
                    <a:pt x="15869" y="430168"/>
                  </a:lnTo>
                  <a:lnTo>
                    <a:pt x="31739" y="387406"/>
                  </a:lnTo>
                  <a:lnTo>
                    <a:pt x="52899" y="346414"/>
                  </a:lnTo>
                  <a:lnTo>
                    <a:pt x="79349" y="307697"/>
                  </a:lnTo>
                  <a:lnTo>
                    <a:pt x="111089" y="271761"/>
                  </a:lnTo>
                  <a:lnTo>
                    <a:pt x="382808" y="0"/>
                  </a:lnTo>
                  <a:lnTo>
                    <a:pt x="654632" y="271761"/>
                  </a:lnTo>
                  <a:lnTo>
                    <a:pt x="686350" y="307697"/>
                  </a:lnTo>
                  <a:lnTo>
                    <a:pt x="712781" y="346414"/>
                  </a:lnTo>
                  <a:lnTo>
                    <a:pt x="733926" y="387406"/>
                  </a:lnTo>
                  <a:lnTo>
                    <a:pt x="749785" y="430168"/>
                  </a:lnTo>
                  <a:lnTo>
                    <a:pt x="760357" y="474194"/>
                  </a:lnTo>
                  <a:lnTo>
                    <a:pt x="765644" y="518978"/>
                  </a:lnTo>
                  <a:lnTo>
                    <a:pt x="765644" y="564014"/>
                  </a:lnTo>
                  <a:lnTo>
                    <a:pt x="760357" y="608798"/>
                  </a:lnTo>
                  <a:lnTo>
                    <a:pt x="749785" y="652824"/>
                  </a:lnTo>
                  <a:lnTo>
                    <a:pt x="733926" y="695586"/>
                  </a:lnTo>
                  <a:lnTo>
                    <a:pt x="712781" y="736578"/>
                  </a:lnTo>
                  <a:lnTo>
                    <a:pt x="686350" y="775295"/>
                  </a:lnTo>
                  <a:lnTo>
                    <a:pt x="654632" y="811231"/>
                  </a:lnTo>
                  <a:lnTo>
                    <a:pt x="618412" y="843203"/>
                  </a:lnTo>
                  <a:lnTo>
                    <a:pt x="579393" y="869846"/>
                  </a:lnTo>
                  <a:lnTo>
                    <a:pt x="538084" y="891161"/>
                  </a:lnTo>
                  <a:lnTo>
                    <a:pt x="494994" y="907147"/>
                  </a:lnTo>
                  <a:lnTo>
                    <a:pt x="450633" y="917804"/>
                  </a:lnTo>
                  <a:lnTo>
                    <a:pt x="405510" y="923133"/>
                  </a:lnTo>
                  <a:lnTo>
                    <a:pt x="360134" y="923133"/>
                  </a:lnTo>
                  <a:lnTo>
                    <a:pt x="315014" y="917804"/>
                  </a:lnTo>
                  <a:lnTo>
                    <a:pt x="270660" y="907147"/>
                  </a:lnTo>
                  <a:lnTo>
                    <a:pt x="227581" y="891161"/>
                  </a:lnTo>
                  <a:lnTo>
                    <a:pt x="186287" y="869846"/>
                  </a:lnTo>
                  <a:lnTo>
                    <a:pt x="147286" y="843203"/>
                  </a:lnTo>
                  <a:lnTo>
                    <a:pt x="111089" y="811231"/>
                  </a:lnTo>
                  <a:close/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892845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4" h="364490">
                  <a:moveTo>
                    <a:pt x="157586" y="0"/>
                  </a:moveTo>
                  <a:lnTo>
                    <a:pt x="120729" y="117839"/>
                  </a:lnTo>
                  <a:lnTo>
                    <a:pt x="0" y="91023"/>
                  </a:lnTo>
                  <a:lnTo>
                    <a:pt x="83348" y="182046"/>
                  </a:lnTo>
                  <a:lnTo>
                    <a:pt x="0" y="273070"/>
                  </a:lnTo>
                  <a:lnTo>
                    <a:pt x="120729" y="246495"/>
                  </a:lnTo>
                  <a:lnTo>
                    <a:pt x="157586" y="364083"/>
                  </a:lnTo>
                  <a:lnTo>
                    <a:pt x="194758" y="246495"/>
                  </a:lnTo>
                  <a:lnTo>
                    <a:pt x="315383" y="273070"/>
                  </a:lnTo>
                  <a:lnTo>
                    <a:pt x="232139" y="182046"/>
                  </a:lnTo>
                  <a:lnTo>
                    <a:pt x="315383" y="91023"/>
                  </a:lnTo>
                  <a:lnTo>
                    <a:pt x="194758" y="117839"/>
                  </a:lnTo>
                  <a:lnTo>
                    <a:pt x="1575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4892845" y="9164097"/>
              <a:ext cx="315595" cy="364490"/>
            </a:xfrm>
            <a:custGeom>
              <a:avLst/>
              <a:gdLst/>
              <a:ahLst/>
              <a:cxnLst/>
              <a:rect l="l" t="t" r="r" b="b"/>
              <a:pathLst>
                <a:path w="315594" h="364490">
                  <a:moveTo>
                    <a:pt x="315383" y="91023"/>
                  </a:moveTo>
                  <a:lnTo>
                    <a:pt x="232139" y="182046"/>
                  </a:lnTo>
                  <a:lnTo>
                    <a:pt x="315383" y="273059"/>
                  </a:lnTo>
                  <a:lnTo>
                    <a:pt x="194758" y="246495"/>
                  </a:lnTo>
                  <a:lnTo>
                    <a:pt x="157586" y="364083"/>
                  </a:lnTo>
                  <a:lnTo>
                    <a:pt x="120729" y="246495"/>
                  </a:lnTo>
                  <a:lnTo>
                    <a:pt x="0" y="273059"/>
                  </a:lnTo>
                  <a:lnTo>
                    <a:pt x="83348" y="182046"/>
                  </a:lnTo>
                  <a:lnTo>
                    <a:pt x="0" y="91023"/>
                  </a:lnTo>
                  <a:lnTo>
                    <a:pt x="120729" y="117839"/>
                  </a:lnTo>
                  <a:lnTo>
                    <a:pt x="157586" y="0"/>
                  </a:lnTo>
                  <a:lnTo>
                    <a:pt x="194758" y="117839"/>
                  </a:lnTo>
                  <a:lnTo>
                    <a:pt x="315383" y="91023"/>
                  </a:lnTo>
                  <a:close/>
                </a:path>
              </a:pathLst>
            </a:custGeom>
            <a:ln w="3022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2921" y="8133406"/>
              <a:ext cx="240935" cy="24077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11418082" y="10246274"/>
              <a:ext cx="7234555" cy="1062355"/>
            </a:xfrm>
            <a:custGeom>
              <a:avLst/>
              <a:gdLst/>
              <a:ahLst/>
              <a:cxnLst/>
              <a:rect l="l" t="t" r="r" b="b"/>
              <a:pathLst>
                <a:path w="7234555" h="1062354">
                  <a:moveTo>
                    <a:pt x="6936438" y="0"/>
                  </a:moveTo>
                  <a:lnTo>
                    <a:pt x="6888098" y="3899"/>
                  </a:lnTo>
                  <a:lnTo>
                    <a:pt x="6842249" y="15190"/>
                  </a:lnTo>
                  <a:lnTo>
                    <a:pt x="6799502" y="33257"/>
                  </a:lnTo>
                  <a:lnTo>
                    <a:pt x="6760470" y="57488"/>
                  </a:lnTo>
                  <a:lnTo>
                    <a:pt x="6725764" y="87269"/>
                  </a:lnTo>
                  <a:lnTo>
                    <a:pt x="6695995" y="121987"/>
                  </a:lnTo>
                  <a:lnTo>
                    <a:pt x="6671777" y="161028"/>
                  </a:lnTo>
                  <a:lnTo>
                    <a:pt x="6653721" y="203779"/>
                  </a:lnTo>
                  <a:lnTo>
                    <a:pt x="6642438" y="249626"/>
                  </a:lnTo>
                  <a:lnTo>
                    <a:pt x="6638541" y="297956"/>
                  </a:lnTo>
                  <a:lnTo>
                    <a:pt x="6636981" y="347767"/>
                  </a:lnTo>
                  <a:lnTo>
                    <a:pt x="6632364" y="396761"/>
                  </a:lnTo>
                  <a:lnTo>
                    <a:pt x="6624783" y="444844"/>
                  </a:lnTo>
                  <a:lnTo>
                    <a:pt x="6614332" y="491922"/>
                  </a:lnTo>
                  <a:lnTo>
                    <a:pt x="6601106" y="537902"/>
                  </a:lnTo>
                  <a:lnTo>
                    <a:pt x="6585197" y="582690"/>
                  </a:lnTo>
                  <a:lnTo>
                    <a:pt x="6566699" y="626194"/>
                  </a:lnTo>
                  <a:lnTo>
                    <a:pt x="6545707" y="668319"/>
                  </a:lnTo>
                  <a:lnTo>
                    <a:pt x="6522314" y="708972"/>
                  </a:lnTo>
                  <a:lnTo>
                    <a:pt x="6496613" y="748060"/>
                  </a:lnTo>
                  <a:lnTo>
                    <a:pt x="6468699" y="785489"/>
                  </a:lnTo>
                  <a:lnTo>
                    <a:pt x="6438665" y="821166"/>
                  </a:lnTo>
                  <a:lnTo>
                    <a:pt x="6406605" y="854998"/>
                  </a:lnTo>
                  <a:lnTo>
                    <a:pt x="6372613" y="886890"/>
                  </a:lnTo>
                  <a:lnTo>
                    <a:pt x="6336782" y="916750"/>
                  </a:lnTo>
                  <a:lnTo>
                    <a:pt x="6299207" y="944484"/>
                  </a:lnTo>
                  <a:lnTo>
                    <a:pt x="6259980" y="969998"/>
                  </a:lnTo>
                  <a:lnTo>
                    <a:pt x="6219197" y="993199"/>
                  </a:lnTo>
                  <a:lnTo>
                    <a:pt x="6176950" y="1013995"/>
                  </a:lnTo>
                  <a:lnTo>
                    <a:pt x="6133333" y="1032290"/>
                  </a:lnTo>
                  <a:lnTo>
                    <a:pt x="6088440" y="1047992"/>
                  </a:lnTo>
                  <a:lnTo>
                    <a:pt x="6042365" y="1061008"/>
                  </a:lnTo>
                  <a:lnTo>
                    <a:pt x="6036498" y="1062281"/>
                  </a:lnTo>
                  <a:lnTo>
                    <a:pt x="7003051" y="1062281"/>
                  </a:lnTo>
                  <a:lnTo>
                    <a:pt x="7043465" y="998253"/>
                  </a:lnTo>
                  <a:lnTo>
                    <a:pt x="7067027" y="956706"/>
                  </a:lnTo>
                  <a:lnTo>
                    <a:pt x="7089181" y="914286"/>
                  </a:lnTo>
                  <a:lnTo>
                    <a:pt x="7109895" y="871026"/>
                  </a:lnTo>
                  <a:lnTo>
                    <a:pt x="7129138" y="826958"/>
                  </a:lnTo>
                  <a:lnTo>
                    <a:pt x="7146876" y="782113"/>
                  </a:lnTo>
                  <a:lnTo>
                    <a:pt x="7163078" y="736524"/>
                  </a:lnTo>
                  <a:lnTo>
                    <a:pt x="7177712" y="690222"/>
                  </a:lnTo>
                  <a:lnTo>
                    <a:pt x="7190744" y="643238"/>
                  </a:lnTo>
                  <a:lnTo>
                    <a:pt x="7202143" y="595605"/>
                  </a:lnTo>
                  <a:lnTo>
                    <a:pt x="7211877" y="547355"/>
                  </a:lnTo>
                  <a:lnTo>
                    <a:pt x="7219914" y="498519"/>
                  </a:lnTo>
                  <a:lnTo>
                    <a:pt x="7226220" y="449130"/>
                  </a:lnTo>
                  <a:lnTo>
                    <a:pt x="7230765" y="399218"/>
                  </a:lnTo>
                  <a:lnTo>
                    <a:pt x="7233515" y="348816"/>
                  </a:lnTo>
                  <a:lnTo>
                    <a:pt x="7234439" y="297956"/>
                  </a:lnTo>
                  <a:lnTo>
                    <a:pt x="7230539" y="249626"/>
                  </a:lnTo>
                  <a:lnTo>
                    <a:pt x="7219249" y="203779"/>
                  </a:lnTo>
                  <a:lnTo>
                    <a:pt x="7201181" y="161028"/>
                  </a:lnTo>
                  <a:lnTo>
                    <a:pt x="7176948" y="121987"/>
                  </a:lnTo>
                  <a:lnTo>
                    <a:pt x="7147164" y="87269"/>
                  </a:lnTo>
                  <a:lnTo>
                    <a:pt x="7112442" y="57488"/>
                  </a:lnTo>
                  <a:lnTo>
                    <a:pt x="7073396" y="33257"/>
                  </a:lnTo>
                  <a:lnTo>
                    <a:pt x="7030637" y="15190"/>
                  </a:lnTo>
                  <a:lnTo>
                    <a:pt x="6984780" y="3899"/>
                  </a:lnTo>
                  <a:lnTo>
                    <a:pt x="6936438" y="0"/>
                  </a:lnTo>
                  <a:close/>
                </a:path>
                <a:path w="7234555" h="1062354">
                  <a:moveTo>
                    <a:pt x="4683941" y="0"/>
                  </a:moveTo>
                  <a:lnTo>
                    <a:pt x="4635598" y="3899"/>
                  </a:lnTo>
                  <a:lnTo>
                    <a:pt x="4589741" y="15190"/>
                  </a:lnTo>
                  <a:lnTo>
                    <a:pt x="4546983" y="33257"/>
                  </a:lnTo>
                  <a:lnTo>
                    <a:pt x="4507936" y="57488"/>
                  </a:lnTo>
                  <a:lnTo>
                    <a:pt x="4473214" y="87269"/>
                  </a:lnTo>
                  <a:lnTo>
                    <a:pt x="4443430" y="121987"/>
                  </a:lnTo>
                  <a:lnTo>
                    <a:pt x="4419198" y="161028"/>
                  </a:lnTo>
                  <a:lnTo>
                    <a:pt x="4401130" y="203779"/>
                  </a:lnTo>
                  <a:lnTo>
                    <a:pt x="4389839" y="249626"/>
                  </a:lnTo>
                  <a:lnTo>
                    <a:pt x="4385939" y="297956"/>
                  </a:lnTo>
                  <a:lnTo>
                    <a:pt x="4384380" y="347767"/>
                  </a:lnTo>
                  <a:lnTo>
                    <a:pt x="4379762" y="396761"/>
                  </a:lnTo>
                  <a:lnTo>
                    <a:pt x="4372181" y="444844"/>
                  </a:lnTo>
                  <a:lnTo>
                    <a:pt x="4361731" y="491922"/>
                  </a:lnTo>
                  <a:lnTo>
                    <a:pt x="4348504" y="537902"/>
                  </a:lnTo>
                  <a:lnTo>
                    <a:pt x="4332595" y="582690"/>
                  </a:lnTo>
                  <a:lnTo>
                    <a:pt x="4314098" y="626194"/>
                  </a:lnTo>
                  <a:lnTo>
                    <a:pt x="4293105" y="668319"/>
                  </a:lnTo>
                  <a:lnTo>
                    <a:pt x="4269712" y="708972"/>
                  </a:lnTo>
                  <a:lnTo>
                    <a:pt x="4244011" y="748060"/>
                  </a:lnTo>
                  <a:lnTo>
                    <a:pt x="4216097" y="785489"/>
                  </a:lnTo>
                  <a:lnTo>
                    <a:pt x="4186063" y="821166"/>
                  </a:lnTo>
                  <a:lnTo>
                    <a:pt x="4154003" y="854998"/>
                  </a:lnTo>
                  <a:lnTo>
                    <a:pt x="4120011" y="886890"/>
                  </a:lnTo>
                  <a:lnTo>
                    <a:pt x="4084181" y="916750"/>
                  </a:lnTo>
                  <a:lnTo>
                    <a:pt x="4046605" y="944484"/>
                  </a:lnTo>
                  <a:lnTo>
                    <a:pt x="4007379" y="969998"/>
                  </a:lnTo>
                  <a:lnTo>
                    <a:pt x="3966595" y="993199"/>
                  </a:lnTo>
                  <a:lnTo>
                    <a:pt x="3924348" y="1013995"/>
                  </a:lnTo>
                  <a:lnTo>
                    <a:pt x="3880731" y="1032290"/>
                  </a:lnTo>
                  <a:lnTo>
                    <a:pt x="3835839" y="1047992"/>
                  </a:lnTo>
                  <a:lnTo>
                    <a:pt x="3789764" y="1061008"/>
                  </a:lnTo>
                  <a:lnTo>
                    <a:pt x="3783896" y="1062281"/>
                  </a:lnTo>
                  <a:lnTo>
                    <a:pt x="5667231" y="1062281"/>
                  </a:lnTo>
                  <a:lnTo>
                    <a:pt x="5615291" y="1047992"/>
                  </a:lnTo>
                  <a:lnTo>
                    <a:pt x="5570402" y="1032290"/>
                  </a:lnTo>
                  <a:lnTo>
                    <a:pt x="5526789" y="1013995"/>
                  </a:lnTo>
                  <a:lnTo>
                    <a:pt x="5484546" y="993199"/>
                  </a:lnTo>
                  <a:lnTo>
                    <a:pt x="5443768" y="969998"/>
                  </a:lnTo>
                  <a:lnTo>
                    <a:pt x="5404547" y="944484"/>
                  </a:lnTo>
                  <a:lnTo>
                    <a:pt x="5366978" y="916750"/>
                  </a:lnTo>
                  <a:lnTo>
                    <a:pt x="5331153" y="886890"/>
                  </a:lnTo>
                  <a:lnTo>
                    <a:pt x="5297168" y="854998"/>
                  </a:lnTo>
                  <a:lnTo>
                    <a:pt x="5265114" y="821166"/>
                  </a:lnTo>
                  <a:lnTo>
                    <a:pt x="5235087" y="785489"/>
                  </a:lnTo>
                  <a:lnTo>
                    <a:pt x="5207179" y="748060"/>
                  </a:lnTo>
                  <a:lnTo>
                    <a:pt x="5181485" y="708972"/>
                  </a:lnTo>
                  <a:lnTo>
                    <a:pt x="5158097" y="668319"/>
                  </a:lnTo>
                  <a:lnTo>
                    <a:pt x="5137111" y="626194"/>
                  </a:lnTo>
                  <a:lnTo>
                    <a:pt x="5118618" y="582690"/>
                  </a:lnTo>
                  <a:lnTo>
                    <a:pt x="5102714" y="537902"/>
                  </a:lnTo>
                  <a:lnTo>
                    <a:pt x="5089491" y="491922"/>
                  </a:lnTo>
                  <a:lnTo>
                    <a:pt x="5079044" y="444844"/>
                  </a:lnTo>
                  <a:lnTo>
                    <a:pt x="5071466" y="396761"/>
                  </a:lnTo>
                  <a:lnTo>
                    <a:pt x="5066850" y="347767"/>
                  </a:lnTo>
                  <a:lnTo>
                    <a:pt x="5065290" y="297956"/>
                  </a:lnTo>
                  <a:lnTo>
                    <a:pt x="5061391" y="249626"/>
                  </a:lnTo>
                  <a:lnTo>
                    <a:pt x="5050100" y="203779"/>
                  </a:lnTo>
                  <a:lnTo>
                    <a:pt x="5032032" y="161028"/>
                  </a:lnTo>
                  <a:lnTo>
                    <a:pt x="5007799" y="121987"/>
                  </a:lnTo>
                  <a:lnTo>
                    <a:pt x="4978016" y="87269"/>
                  </a:lnTo>
                  <a:lnTo>
                    <a:pt x="4943294" y="57488"/>
                  </a:lnTo>
                  <a:lnTo>
                    <a:pt x="4904247" y="33257"/>
                  </a:lnTo>
                  <a:lnTo>
                    <a:pt x="4861489" y="15190"/>
                  </a:lnTo>
                  <a:lnTo>
                    <a:pt x="4815631" y="3899"/>
                  </a:lnTo>
                  <a:lnTo>
                    <a:pt x="4804022" y="2963"/>
                  </a:lnTo>
                  <a:lnTo>
                    <a:pt x="4725615" y="2963"/>
                  </a:lnTo>
                  <a:lnTo>
                    <a:pt x="4715349" y="1696"/>
                  </a:lnTo>
                  <a:lnTo>
                    <a:pt x="4704974" y="766"/>
                  </a:lnTo>
                  <a:lnTo>
                    <a:pt x="4694502" y="195"/>
                  </a:lnTo>
                  <a:lnTo>
                    <a:pt x="4683941" y="0"/>
                  </a:lnTo>
                  <a:close/>
                </a:path>
                <a:path w="7234555" h="1062354">
                  <a:moveTo>
                    <a:pt x="4767289" y="0"/>
                  </a:moveTo>
                  <a:lnTo>
                    <a:pt x="4756728" y="195"/>
                  </a:lnTo>
                  <a:lnTo>
                    <a:pt x="4746256" y="766"/>
                  </a:lnTo>
                  <a:lnTo>
                    <a:pt x="4735881" y="1696"/>
                  </a:lnTo>
                  <a:lnTo>
                    <a:pt x="4725615" y="2963"/>
                  </a:lnTo>
                  <a:lnTo>
                    <a:pt x="4804022" y="2963"/>
                  </a:lnTo>
                  <a:lnTo>
                    <a:pt x="4767289" y="0"/>
                  </a:lnTo>
                  <a:close/>
                </a:path>
                <a:path w="7234555" h="1062354">
                  <a:moveTo>
                    <a:pt x="2475107" y="0"/>
                  </a:moveTo>
                  <a:lnTo>
                    <a:pt x="2467045" y="0"/>
                  </a:lnTo>
                  <a:lnTo>
                    <a:pt x="2418731" y="3899"/>
                  </a:lnTo>
                  <a:lnTo>
                    <a:pt x="2372897" y="15190"/>
                  </a:lnTo>
                  <a:lnTo>
                    <a:pt x="2330156" y="33257"/>
                  </a:lnTo>
                  <a:lnTo>
                    <a:pt x="2291122" y="57488"/>
                  </a:lnTo>
                  <a:lnTo>
                    <a:pt x="2256410" y="87269"/>
                  </a:lnTo>
                  <a:lnTo>
                    <a:pt x="2226633" y="121987"/>
                  </a:lnTo>
                  <a:lnTo>
                    <a:pt x="2202404" y="161028"/>
                  </a:lnTo>
                  <a:lnTo>
                    <a:pt x="2184338" y="203779"/>
                  </a:lnTo>
                  <a:lnTo>
                    <a:pt x="2173048" y="249626"/>
                  </a:lnTo>
                  <a:lnTo>
                    <a:pt x="2169148" y="297956"/>
                  </a:lnTo>
                  <a:lnTo>
                    <a:pt x="2167588" y="347767"/>
                  </a:lnTo>
                  <a:lnTo>
                    <a:pt x="2162971" y="396761"/>
                  </a:lnTo>
                  <a:lnTo>
                    <a:pt x="2155390" y="444844"/>
                  </a:lnTo>
                  <a:lnTo>
                    <a:pt x="2144940" y="491922"/>
                  </a:lnTo>
                  <a:lnTo>
                    <a:pt x="2131713" y="537902"/>
                  </a:lnTo>
                  <a:lnTo>
                    <a:pt x="2115804" y="582690"/>
                  </a:lnTo>
                  <a:lnTo>
                    <a:pt x="2097306" y="626194"/>
                  </a:lnTo>
                  <a:lnTo>
                    <a:pt x="2076314" y="668319"/>
                  </a:lnTo>
                  <a:lnTo>
                    <a:pt x="2052921" y="708972"/>
                  </a:lnTo>
                  <a:lnTo>
                    <a:pt x="2027220" y="748060"/>
                  </a:lnTo>
                  <a:lnTo>
                    <a:pt x="1999306" y="785489"/>
                  </a:lnTo>
                  <a:lnTo>
                    <a:pt x="1969272" y="821166"/>
                  </a:lnTo>
                  <a:lnTo>
                    <a:pt x="1937212" y="854998"/>
                  </a:lnTo>
                  <a:lnTo>
                    <a:pt x="1903220" y="886890"/>
                  </a:lnTo>
                  <a:lnTo>
                    <a:pt x="1867389" y="916750"/>
                  </a:lnTo>
                  <a:lnTo>
                    <a:pt x="1829814" y="944484"/>
                  </a:lnTo>
                  <a:lnTo>
                    <a:pt x="1790588" y="969998"/>
                  </a:lnTo>
                  <a:lnTo>
                    <a:pt x="1749804" y="993199"/>
                  </a:lnTo>
                  <a:lnTo>
                    <a:pt x="1707557" y="1013995"/>
                  </a:lnTo>
                  <a:lnTo>
                    <a:pt x="1663940" y="1032290"/>
                  </a:lnTo>
                  <a:lnTo>
                    <a:pt x="1619047" y="1047992"/>
                  </a:lnTo>
                  <a:lnTo>
                    <a:pt x="1572972" y="1061008"/>
                  </a:lnTo>
                  <a:lnTo>
                    <a:pt x="1567105" y="1062281"/>
                  </a:lnTo>
                  <a:lnTo>
                    <a:pt x="3414732" y="1062281"/>
                  </a:lnTo>
                  <a:lnTo>
                    <a:pt x="3362790" y="1047992"/>
                  </a:lnTo>
                  <a:lnTo>
                    <a:pt x="3317897" y="1032290"/>
                  </a:lnTo>
                  <a:lnTo>
                    <a:pt x="3274280" y="1013995"/>
                  </a:lnTo>
                  <a:lnTo>
                    <a:pt x="3232033" y="993199"/>
                  </a:lnTo>
                  <a:lnTo>
                    <a:pt x="3191249" y="969998"/>
                  </a:lnTo>
                  <a:lnTo>
                    <a:pt x="3152023" y="944484"/>
                  </a:lnTo>
                  <a:lnTo>
                    <a:pt x="3114448" y="916750"/>
                  </a:lnTo>
                  <a:lnTo>
                    <a:pt x="3078617" y="886890"/>
                  </a:lnTo>
                  <a:lnTo>
                    <a:pt x="3044625" y="854998"/>
                  </a:lnTo>
                  <a:lnTo>
                    <a:pt x="3012565" y="821166"/>
                  </a:lnTo>
                  <a:lnTo>
                    <a:pt x="2982531" y="785489"/>
                  </a:lnTo>
                  <a:lnTo>
                    <a:pt x="2954617" y="748060"/>
                  </a:lnTo>
                  <a:lnTo>
                    <a:pt x="2928916" y="708972"/>
                  </a:lnTo>
                  <a:lnTo>
                    <a:pt x="2905523" y="668319"/>
                  </a:lnTo>
                  <a:lnTo>
                    <a:pt x="2884531" y="626194"/>
                  </a:lnTo>
                  <a:lnTo>
                    <a:pt x="2866033" y="582690"/>
                  </a:lnTo>
                  <a:lnTo>
                    <a:pt x="2850124" y="537902"/>
                  </a:lnTo>
                  <a:lnTo>
                    <a:pt x="2836897" y="491922"/>
                  </a:lnTo>
                  <a:lnTo>
                    <a:pt x="2826447" y="444844"/>
                  </a:lnTo>
                  <a:lnTo>
                    <a:pt x="2818866" y="396761"/>
                  </a:lnTo>
                  <a:lnTo>
                    <a:pt x="2814249" y="347767"/>
                  </a:lnTo>
                  <a:lnTo>
                    <a:pt x="2812689" y="297956"/>
                  </a:lnTo>
                  <a:lnTo>
                    <a:pt x="2808789" y="249626"/>
                  </a:lnTo>
                  <a:lnTo>
                    <a:pt x="2797499" y="203779"/>
                  </a:lnTo>
                  <a:lnTo>
                    <a:pt x="2779433" y="161028"/>
                  </a:lnTo>
                  <a:lnTo>
                    <a:pt x="2755205" y="121987"/>
                  </a:lnTo>
                  <a:lnTo>
                    <a:pt x="2725427" y="87269"/>
                  </a:lnTo>
                  <a:lnTo>
                    <a:pt x="2690715" y="57488"/>
                  </a:lnTo>
                  <a:lnTo>
                    <a:pt x="2651681" y="33257"/>
                  </a:lnTo>
                  <a:lnTo>
                    <a:pt x="2608940" y="15190"/>
                  </a:lnTo>
                  <a:lnTo>
                    <a:pt x="2563106" y="3899"/>
                  </a:lnTo>
                  <a:lnTo>
                    <a:pt x="2527635" y="1036"/>
                  </a:lnTo>
                  <a:lnTo>
                    <a:pt x="2490919" y="1036"/>
                  </a:lnTo>
                  <a:lnTo>
                    <a:pt x="2483065" y="397"/>
                  </a:lnTo>
                  <a:lnTo>
                    <a:pt x="2475107" y="0"/>
                  </a:lnTo>
                  <a:close/>
                </a:path>
                <a:path w="7234555" h="1062354">
                  <a:moveTo>
                    <a:pt x="2514792" y="0"/>
                  </a:moveTo>
                  <a:lnTo>
                    <a:pt x="2506730" y="0"/>
                  </a:lnTo>
                  <a:lnTo>
                    <a:pt x="2498772" y="397"/>
                  </a:lnTo>
                  <a:lnTo>
                    <a:pt x="2490919" y="1036"/>
                  </a:lnTo>
                  <a:lnTo>
                    <a:pt x="2527635" y="1036"/>
                  </a:lnTo>
                  <a:lnTo>
                    <a:pt x="2514792" y="0"/>
                  </a:lnTo>
                  <a:close/>
                </a:path>
                <a:path w="7234555" h="1062354">
                  <a:moveTo>
                    <a:pt x="298001" y="0"/>
                  </a:moveTo>
                  <a:lnTo>
                    <a:pt x="249659" y="3899"/>
                  </a:lnTo>
                  <a:lnTo>
                    <a:pt x="203801" y="15190"/>
                  </a:lnTo>
                  <a:lnTo>
                    <a:pt x="161043" y="33257"/>
                  </a:lnTo>
                  <a:lnTo>
                    <a:pt x="121996" y="57488"/>
                  </a:lnTo>
                  <a:lnTo>
                    <a:pt x="87274" y="87269"/>
                  </a:lnTo>
                  <a:lnTo>
                    <a:pt x="57491" y="121987"/>
                  </a:lnTo>
                  <a:lnTo>
                    <a:pt x="33258" y="161028"/>
                  </a:lnTo>
                  <a:lnTo>
                    <a:pt x="15190" y="203779"/>
                  </a:lnTo>
                  <a:lnTo>
                    <a:pt x="3899" y="249626"/>
                  </a:lnTo>
                  <a:lnTo>
                    <a:pt x="0" y="297956"/>
                  </a:lnTo>
                  <a:lnTo>
                    <a:pt x="923" y="348816"/>
                  </a:lnTo>
                  <a:lnTo>
                    <a:pt x="3674" y="399218"/>
                  </a:lnTo>
                  <a:lnTo>
                    <a:pt x="8219" y="449130"/>
                  </a:lnTo>
                  <a:lnTo>
                    <a:pt x="14525" y="498519"/>
                  </a:lnTo>
                  <a:lnTo>
                    <a:pt x="22562" y="547355"/>
                  </a:lnTo>
                  <a:lnTo>
                    <a:pt x="32296" y="595605"/>
                  </a:lnTo>
                  <a:lnTo>
                    <a:pt x="43695" y="643238"/>
                  </a:lnTo>
                  <a:lnTo>
                    <a:pt x="56727" y="690222"/>
                  </a:lnTo>
                  <a:lnTo>
                    <a:pt x="71360" y="736524"/>
                  </a:lnTo>
                  <a:lnTo>
                    <a:pt x="87562" y="782113"/>
                  </a:lnTo>
                  <a:lnTo>
                    <a:pt x="105301" y="826958"/>
                  </a:lnTo>
                  <a:lnTo>
                    <a:pt x="124543" y="871026"/>
                  </a:lnTo>
                  <a:lnTo>
                    <a:pt x="145258" y="914286"/>
                  </a:lnTo>
                  <a:lnTo>
                    <a:pt x="167412" y="956706"/>
                  </a:lnTo>
                  <a:lnTo>
                    <a:pt x="190974" y="998253"/>
                  </a:lnTo>
                  <a:lnTo>
                    <a:pt x="215911" y="1038897"/>
                  </a:lnTo>
                  <a:lnTo>
                    <a:pt x="231387" y="1062281"/>
                  </a:lnTo>
                  <a:lnTo>
                    <a:pt x="1197941" y="1062281"/>
                  </a:lnTo>
                  <a:lnTo>
                    <a:pt x="1192073" y="1061008"/>
                  </a:lnTo>
                  <a:lnTo>
                    <a:pt x="1145998" y="1047992"/>
                  </a:lnTo>
                  <a:lnTo>
                    <a:pt x="1101106" y="1032290"/>
                  </a:lnTo>
                  <a:lnTo>
                    <a:pt x="1057489" y="1013995"/>
                  </a:lnTo>
                  <a:lnTo>
                    <a:pt x="1015242" y="993199"/>
                  </a:lnTo>
                  <a:lnTo>
                    <a:pt x="974458" y="969998"/>
                  </a:lnTo>
                  <a:lnTo>
                    <a:pt x="935232" y="944484"/>
                  </a:lnTo>
                  <a:lnTo>
                    <a:pt x="897656" y="916750"/>
                  </a:lnTo>
                  <a:lnTo>
                    <a:pt x="861826" y="886890"/>
                  </a:lnTo>
                  <a:lnTo>
                    <a:pt x="827834" y="854998"/>
                  </a:lnTo>
                  <a:lnTo>
                    <a:pt x="795774" y="821166"/>
                  </a:lnTo>
                  <a:lnTo>
                    <a:pt x="765740" y="785489"/>
                  </a:lnTo>
                  <a:lnTo>
                    <a:pt x="737826" y="748060"/>
                  </a:lnTo>
                  <a:lnTo>
                    <a:pt x="712125" y="708972"/>
                  </a:lnTo>
                  <a:lnTo>
                    <a:pt x="688732" y="668319"/>
                  </a:lnTo>
                  <a:lnTo>
                    <a:pt x="667739" y="626194"/>
                  </a:lnTo>
                  <a:lnTo>
                    <a:pt x="649242" y="582690"/>
                  </a:lnTo>
                  <a:lnTo>
                    <a:pt x="633333" y="537902"/>
                  </a:lnTo>
                  <a:lnTo>
                    <a:pt x="620106" y="491922"/>
                  </a:lnTo>
                  <a:lnTo>
                    <a:pt x="609656" y="444844"/>
                  </a:lnTo>
                  <a:lnTo>
                    <a:pt x="602075" y="396761"/>
                  </a:lnTo>
                  <a:lnTo>
                    <a:pt x="597458" y="347767"/>
                  </a:lnTo>
                  <a:lnTo>
                    <a:pt x="595898" y="297956"/>
                  </a:lnTo>
                  <a:lnTo>
                    <a:pt x="591998" y="249626"/>
                  </a:lnTo>
                  <a:lnTo>
                    <a:pt x="580708" y="203779"/>
                  </a:lnTo>
                  <a:lnTo>
                    <a:pt x="562642" y="161028"/>
                  </a:lnTo>
                  <a:lnTo>
                    <a:pt x="538413" y="121987"/>
                  </a:lnTo>
                  <a:lnTo>
                    <a:pt x="508636" y="87269"/>
                  </a:lnTo>
                  <a:lnTo>
                    <a:pt x="473924" y="57488"/>
                  </a:lnTo>
                  <a:lnTo>
                    <a:pt x="434890" y="33257"/>
                  </a:lnTo>
                  <a:lnTo>
                    <a:pt x="392149" y="15190"/>
                  </a:lnTo>
                  <a:lnTo>
                    <a:pt x="346315" y="3899"/>
                  </a:lnTo>
                  <a:lnTo>
                    <a:pt x="298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418082" y="10246274"/>
              <a:ext cx="7234555" cy="1062355"/>
            </a:xfrm>
            <a:custGeom>
              <a:avLst/>
              <a:gdLst/>
              <a:ahLst/>
              <a:cxnLst/>
              <a:rect l="l" t="t" r="r" b="b"/>
              <a:pathLst>
                <a:path w="7234555" h="1062354">
                  <a:moveTo>
                    <a:pt x="7003051" y="1062281"/>
                  </a:moveTo>
                  <a:lnTo>
                    <a:pt x="7043465" y="998253"/>
                  </a:lnTo>
                  <a:lnTo>
                    <a:pt x="7067027" y="956706"/>
                  </a:lnTo>
                  <a:lnTo>
                    <a:pt x="7089181" y="914286"/>
                  </a:lnTo>
                  <a:lnTo>
                    <a:pt x="7109896" y="871026"/>
                  </a:lnTo>
                  <a:lnTo>
                    <a:pt x="7129138" y="826958"/>
                  </a:lnTo>
                  <a:lnTo>
                    <a:pt x="7146876" y="782113"/>
                  </a:lnTo>
                  <a:lnTo>
                    <a:pt x="7163078" y="736524"/>
                  </a:lnTo>
                  <a:lnTo>
                    <a:pt x="7177712" y="690222"/>
                  </a:lnTo>
                  <a:lnTo>
                    <a:pt x="7190744" y="643238"/>
                  </a:lnTo>
                  <a:lnTo>
                    <a:pt x="7202143" y="595605"/>
                  </a:lnTo>
                  <a:lnTo>
                    <a:pt x="7211877" y="547355"/>
                  </a:lnTo>
                  <a:lnTo>
                    <a:pt x="7219914" y="498519"/>
                  </a:lnTo>
                  <a:lnTo>
                    <a:pt x="7226220" y="449130"/>
                  </a:lnTo>
                  <a:lnTo>
                    <a:pt x="7230765" y="399218"/>
                  </a:lnTo>
                  <a:lnTo>
                    <a:pt x="7233515" y="348816"/>
                  </a:lnTo>
                  <a:lnTo>
                    <a:pt x="7234439" y="297956"/>
                  </a:lnTo>
                  <a:lnTo>
                    <a:pt x="7230540" y="249626"/>
                  </a:lnTo>
                  <a:lnTo>
                    <a:pt x="7219249" y="203779"/>
                  </a:lnTo>
                  <a:lnTo>
                    <a:pt x="7201181" y="161028"/>
                  </a:lnTo>
                  <a:lnTo>
                    <a:pt x="7176948" y="121987"/>
                  </a:lnTo>
                  <a:lnTo>
                    <a:pt x="7147165" y="87269"/>
                  </a:lnTo>
                  <a:lnTo>
                    <a:pt x="7112443" y="57488"/>
                  </a:lnTo>
                  <a:lnTo>
                    <a:pt x="7073396" y="33257"/>
                  </a:lnTo>
                  <a:lnTo>
                    <a:pt x="7030637" y="15190"/>
                  </a:lnTo>
                  <a:lnTo>
                    <a:pt x="6984780" y="3899"/>
                  </a:lnTo>
                  <a:lnTo>
                    <a:pt x="6936438" y="0"/>
                  </a:lnTo>
                  <a:lnTo>
                    <a:pt x="6888096" y="3899"/>
                  </a:lnTo>
                  <a:lnTo>
                    <a:pt x="6842238" y="15190"/>
                  </a:lnTo>
                  <a:lnTo>
                    <a:pt x="6799480" y="33257"/>
                  </a:lnTo>
                  <a:lnTo>
                    <a:pt x="6760433" y="57488"/>
                  </a:lnTo>
                  <a:lnTo>
                    <a:pt x="6725711" y="87269"/>
                  </a:lnTo>
                  <a:lnTo>
                    <a:pt x="6695928" y="121987"/>
                  </a:lnTo>
                  <a:lnTo>
                    <a:pt x="6671695" y="161028"/>
                  </a:lnTo>
                  <a:lnTo>
                    <a:pt x="6653627" y="203779"/>
                  </a:lnTo>
                  <a:lnTo>
                    <a:pt x="6642336" y="249626"/>
                  </a:lnTo>
                  <a:lnTo>
                    <a:pt x="6638437" y="297956"/>
                  </a:lnTo>
                  <a:lnTo>
                    <a:pt x="6636877" y="347767"/>
                  </a:lnTo>
                  <a:lnTo>
                    <a:pt x="6632261" y="396761"/>
                  </a:lnTo>
                  <a:lnTo>
                    <a:pt x="6624683" y="444844"/>
                  </a:lnTo>
                  <a:lnTo>
                    <a:pt x="6614236" y="491922"/>
                  </a:lnTo>
                  <a:lnTo>
                    <a:pt x="6601013" y="537902"/>
                  </a:lnTo>
                  <a:lnTo>
                    <a:pt x="6585109" y="582690"/>
                  </a:lnTo>
                  <a:lnTo>
                    <a:pt x="6566616" y="626194"/>
                  </a:lnTo>
                  <a:lnTo>
                    <a:pt x="6545630" y="668319"/>
                  </a:lnTo>
                  <a:lnTo>
                    <a:pt x="6522242" y="708972"/>
                  </a:lnTo>
                  <a:lnTo>
                    <a:pt x="6496548" y="748060"/>
                  </a:lnTo>
                  <a:lnTo>
                    <a:pt x="6468640" y="785489"/>
                  </a:lnTo>
                  <a:lnTo>
                    <a:pt x="6438613" y="821166"/>
                  </a:lnTo>
                  <a:lnTo>
                    <a:pt x="6406559" y="854998"/>
                  </a:lnTo>
                  <a:lnTo>
                    <a:pt x="6372574" y="886890"/>
                  </a:lnTo>
                  <a:lnTo>
                    <a:pt x="6336749" y="916750"/>
                  </a:lnTo>
                  <a:lnTo>
                    <a:pt x="6299180" y="944484"/>
                  </a:lnTo>
                  <a:lnTo>
                    <a:pt x="6259959" y="969998"/>
                  </a:lnTo>
                  <a:lnTo>
                    <a:pt x="6219181" y="993200"/>
                  </a:lnTo>
                  <a:lnTo>
                    <a:pt x="6176938" y="1013995"/>
                  </a:lnTo>
                  <a:lnTo>
                    <a:pt x="6133325" y="1032290"/>
                  </a:lnTo>
                  <a:lnTo>
                    <a:pt x="6088436" y="1047992"/>
                  </a:lnTo>
                  <a:lnTo>
                    <a:pt x="6042363" y="1061008"/>
                  </a:lnTo>
                  <a:lnTo>
                    <a:pt x="6036496" y="1062281"/>
                  </a:lnTo>
                </a:path>
                <a:path w="7234555" h="1062354">
                  <a:moveTo>
                    <a:pt x="5667231" y="1062281"/>
                  </a:moveTo>
                  <a:lnTo>
                    <a:pt x="5615291" y="1047992"/>
                  </a:lnTo>
                  <a:lnTo>
                    <a:pt x="5570402" y="1032290"/>
                  </a:lnTo>
                  <a:lnTo>
                    <a:pt x="5526789" y="1013995"/>
                  </a:lnTo>
                  <a:lnTo>
                    <a:pt x="5484547" y="993200"/>
                  </a:lnTo>
                  <a:lnTo>
                    <a:pt x="5443768" y="969998"/>
                  </a:lnTo>
                  <a:lnTo>
                    <a:pt x="5404547" y="944484"/>
                  </a:lnTo>
                  <a:lnTo>
                    <a:pt x="5366978" y="916750"/>
                  </a:lnTo>
                  <a:lnTo>
                    <a:pt x="5331153" y="886890"/>
                  </a:lnTo>
                  <a:lnTo>
                    <a:pt x="5297168" y="854998"/>
                  </a:lnTo>
                  <a:lnTo>
                    <a:pt x="5265114" y="821166"/>
                  </a:lnTo>
                  <a:lnTo>
                    <a:pt x="5235087" y="785489"/>
                  </a:lnTo>
                  <a:lnTo>
                    <a:pt x="5207179" y="748060"/>
                  </a:lnTo>
                  <a:lnTo>
                    <a:pt x="5181485" y="708972"/>
                  </a:lnTo>
                  <a:lnTo>
                    <a:pt x="5158098" y="668319"/>
                  </a:lnTo>
                  <a:lnTo>
                    <a:pt x="5137111" y="626194"/>
                  </a:lnTo>
                  <a:lnTo>
                    <a:pt x="5118618" y="582690"/>
                  </a:lnTo>
                  <a:lnTo>
                    <a:pt x="5102714" y="537902"/>
                  </a:lnTo>
                  <a:lnTo>
                    <a:pt x="5089491" y="491922"/>
                  </a:lnTo>
                  <a:lnTo>
                    <a:pt x="5079044" y="444844"/>
                  </a:lnTo>
                  <a:lnTo>
                    <a:pt x="5071466" y="396761"/>
                  </a:lnTo>
                  <a:lnTo>
                    <a:pt x="5066850" y="347767"/>
                  </a:lnTo>
                  <a:lnTo>
                    <a:pt x="5065291" y="297956"/>
                  </a:lnTo>
                  <a:lnTo>
                    <a:pt x="5061391" y="249626"/>
                  </a:lnTo>
                  <a:lnTo>
                    <a:pt x="5050100" y="203779"/>
                  </a:lnTo>
                  <a:lnTo>
                    <a:pt x="5032032" y="161028"/>
                  </a:lnTo>
                  <a:lnTo>
                    <a:pt x="5007800" y="121987"/>
                  </a:lnTo>
                  <a:lnTo>
                    <a:pt x="4978016" y="87269"/>
                  </a:lnTo>
                  <a:lnTo>
                    <a:pt x="4943294" y="57488"/>
                  </a:lnTo>
                  <a:lnTo>
                    <a:pt x="4904247" y="33257"/>
                  </a:lnTo>
                  <a:lnTo>
                    <a:pt x="4861489" y="15190"/>
                  </a:lnTo>
                  <a:lnTo>
                    <a:pt x="4815632" y="3899"/>
                  </a:lnTo>
                  <a:lnTo>
                    <a:pt x="4767289" y="0"/>
                  </a:lnTo>
                  <a:lnTo>
                    <a:pt x="4756728" y="195"/>
                  </a:lnTo>
                  <a:lnTo>
                    <a:pt x="4746256" y="766"/>
                  </a:lnTo>
                  <a:lnTo>
                    <a:pt x="4735881" y="1696"/>
                  </a:lnTo>
                  <a:lnTo>
                    <a:pt x="4725615" y="2963"/>
                  </a:lnTo>
                  <a:lnTo>
                    <a:pt x="4715347" y="1696"/>
                  </a:lnTo>
                  <a:lnTo>
                    <a:pt x="4704961" y="766"/>
                  </a:lnTo>
                  <a:lnTo>
                    <a:pt x="4694458" y="195"/>
                  </a:lnTo>
                  <a:lnTo>
                    <a:pt x="4683836" y="0"/>
                  </a:lnTo>
                  <a:lnTo>
                    <a:pt x="4635522" y="3899"/>
                  </a:lnTo>
                  <a:lnTo>
                    <a:pt x="4589688" y="15190"/>
                  </a:lnTo>
                  <a:lnTo>
                    <a:pt x="4546947" y="33257"/>
                  </a:lnTo>
                  <a:lnTo>
                    <a:pt x="4507914" y="57488"/>
                  </a:lnTo>
                  <a:lnTo>
                    <a:pt x="4473201" y="87269"/>
                  </a:lnTo>
                  <a:lnTo>
                    <a:pt x="4443424" y="121987"/>
                  </a:lnTo>
                  <a:lnTo>
                    <a:pt x="4419195" y="161028"/>
                  </a:lnTo>
                  <a:lnTo>
                    <a:pt x="4401129" y="203779"/>
                  </a:lnTo>
                  <a:lnTo>
                    <a:pt x="4389839" y="249626"/>
                  </a:lnTo>
                  <a:lnTo>
                    <a:pt x="4385940" y="297956"/>
                  </a:lnTo>
                  <a:lnTo>
                    <a:pt x="4384380" y="347767"/>
                  </a:lnTo>
                  <a:lnTo>
                    <a:pt x="4379762" y="396761"/>
                  </a:lnTo>
                  <a:lnTo>
                    <a:pt x="4372182" y="444844"/>
                  </a:lnTo>
                  <a:lnTo>
                    <a:pt x="4361731" y="491922"/>
                  </a:lnTo>
                  <a:lnTo>
                    <a:pt x="4348504" y="537902"/>
                  </a:lnTo>
                  <a:lnTo>
                    <a:pt x="4332595" y="582690"/>
                  </a:lnTo>
                  <a:lnTo>
                    <a:pt x="4314098" y="626194"/>
                  </a:lnTo>
                  <a:lnTo>
                    <a:pt x="4293105" y="668319"/>
                  </a:lnTo>
                  <a:lnTo>
                    <a:pt x="4269712" y="708972"/>
                  </a:lnTo>
                  <a:lnTo>
                    <a:pt x="4244011" y="748060"/>
                  </a:lnTo>
                  <a:lnTo>
                    <a:pt x="4216097" y="785489"/>
                  </a:lnTo>
                  <a:lnTo>
                    <a:pt x="4186063" y="821166"/>
                  </a:lnTo>
                  <a:lnTo>
                    <a:pt x="4154003" y="854998"/>
                  </a:lnTo>
                  <a:lnTo>
                    <a:pt x="4120011" y="886890"/>
                  </a:lnTo>
                  <a:lnTo>
                    <a:pt x="4084181" y="916750"/>
                  </a:lnTo>
                  <a:lnTo>
                    <a:pt x="4046605" y="944484"/>
                  </a:lnTo>
                  <a:lnTo>
                    <a:pt x="4007379" y="969998"/>
                  </a:lnTo>
                  <a:lnTo>
                    <a:pt x="3966595" y="993200"/>
                  </a:lnTo>
                  <a:lnTo>
                    <a:pt x="3924348" y="1013995"/>
                  </a:lnTo>
                  <a:lnTo>
                    <a:pt x="3880731" y="1032290"/>
                  </a:lnTo>
                  <a:lnTo>
                    <a:pt x="3835839" y="1047992"/>
                  </a:lnTo>
                  <a:lnTo>
                    <a:pt x="3789764" y="1061008"/>
                  </a:lnTo>
                  <a:lnTo>
                    <a:pt x="3783896" y="1062281"/>
                  </a:lnTo>
                </a:path>
                <a:path w="7234555" h="1062354">
                  <a:moveTo>
                    <a:pt x="3414732" y="1062281"/>
                  </a:moveTo>
                  <a:lnTo>
                    <a:pt x="3362790" y="1047992"/>
                  </a:lnTo>
                  <a:lnTo>
                    <a:pt x="3317897" y="1032290"/>
                  </a:lnTo>
                  <a:lnTo>
                    <a:pt x="3274280" y="1013995"/>
                  </a:lnTo>
                  <a:lnTo>
                    <a:pt x="3232033" y="993200"/>
                  </a:lnTo>
                  <a:lnTo>
                    <a:pt x="3191250" y="969998"/>
                  </a:lnTo>
                  <a:lnTo>
                    <a:pt x="3152023" y="944484"/>
                  </a:lnTo>
                  <a:lnTo>
                    <a:pt x="3114448" y="916750"/>
                  </a:lnTo>
                  <a:lnTo>
                    <a:pt x="3078617" y="886890"/>
                  </a:lnTo>
                  <a:lnTo>
                    <a:pt x="3044625" y="854998"/>
                  </a:lnTo>
                  <a:lnTo>
                    <a:pt x="3012565" y="821166"/>
                  </a:lnTo>
                  <a:lnTo>
                    <a:pt x="2982531" y="785489"/>
                  </a:lnTo>
                  <a:lnTo>
                    <a:pt x="2954617" y="748060"/>
                  </a:lnTo>
                  <a:lnTo>
                    <a:pt x="2928916" y="708972"/>
                  </a:lnTo>
                  <a:lnTo>
                    <a:pt x="2905523" y="668319"/>
                  </a:lnTo>
                  <a:lnTo>
                    <a:pt x="2884531" y="626194"/>
                  </a:lnTo>
                  <a:lnTo>
                    <a:pt x="2866033" y="582690"/>
                  </a:lnTo>
                  <a:lnTo>
                    <a:pt x="2850124" y="537902"/>
                  </a:lnTo>
                  <a:lnTo>
                    <a:pt x="2836897" y="491922"/>
                  </a:lnTo>
                  <a:lnTo>
                    <a:pt x="2826447" y="444844"/>
                  </a:lnTo>
                  <a:lnTo>
                    <a:pt x="2818866" y="396761"/>
                  </a:lnTo>
                  <a:lnTo>
                    <a:pt x="2814249" y="347767"/>
                  </a:lnTo>
                  <a:lnTo>
                    <a:pt x="2812689" y="297956"/>
                  </a:lnTo>
                  <a:lnTo>
                    <a:pt x="2808789" y="249626"/>
                  </a:lnTo>
                  <a:lnTo>
                    <a:pt x="2797499" y="203779"/>
                  </a:lnTo>
                  <a:lnTo>
                    <a:pt x="2779433" y="161028"/>
                  </a:lnTo>
                  <a:lnTo>
                    <a:pt x="2755205" y="121987"/>
                  </a:lnTo>
                  <a:lnTo>
                    <a:pt x="2725427" y="87269"/>
                  </a:lnTo>
                  <a:lnTo>
                    <a:pt x="2690715" y="57488"/>
                  </a:lnTo>
                  <a:lnTo>
                    <a:pt x="2651681" y="33257"/>
                  </a:lnTo>
                  <a:lnTo>
                    <a:pt x="2608941" y="15190"/>
                  </a:lnTo>
                  <a:lnTo>
                    <a:pt x="2563106" y="3899"/>
                  </a:lnTo>
                  <a:lnTo>
                    <a:pt x="2514792" y="0"/>
                  </a:lnTo>
                  <a:lnTo>
                    <a:pt x="2506730" y="0"/>
                  </a:lnTo>
                  <a:lnTo>
                    <a:pt x="2498772" y="397"/>
                  </a:lnTo>
                  <a:lnTo>
                    <a:pt x="2490919" y="1036"/>
                  </a:lnTo>
                  <a:lnTo>
                    <a:pt x="2483065" y="397"/>
                  </a:lnTo>
                  <a:lnTo>
                    <a:pt x="2475108" y="0"/>
                  </a:lnTo>
                  <a:lnTo>
                    <a:pt x="2467045" y="0"/>
                  </a:lnTo>
                  <a:lnTo>
                    <a:pt x="2418731" y="3899"/>
                  </a:lnTo>
                  <a:lnTo>
                    <a:pt x="2372897" y="15190"/>
                  </a:lnTo>
                  <a:lnTo>
                    <a:pt x="2330156" y="33257"/>
                  </a:lnTo>
                  <a:lnTo>
                    <a:pt x="2291122" y="57488"/>
                  </a:lnTo>
                  <a:lnTo>
                    <a:pt x="2256410" y="87269"/>
                  </a:lnTo>
                  <a:lnTo>
                    <a:pt x="2226633" y="121987"/>
                  </a:lnTo>
                  <a:lnTo>
                    <a:pt x="2202404" y="161028"/>
                  </a:lnTo>
                  <a:lnTo>
                    <a:pt x="2184338" y="203779"/>
                  </a:lnTo>
                  <a:lnTo>
                    <a:pt x="2173048" y="249626"/>
                  </a:lnTo>
                  <a:lnTo>
                    <a:pt x="2169148" y="297956"/>
                  </a:lnTo>
                  <a:lnTo>
                    <a:pt x="2167588" y="347767"/>
                  </a:lnTo>
                  <a:lnTo>
                    <a:pt x="2162971" y="396761"/>
                  </a:lnTo>
                  <a:lnTo>
                    <a:pt x="2155390" y="444844"/>
                  </a:lnTo>
                  <a:lnTo>
                    <a:pt x="2144940" y="491922"/>
                  </a:lnTo>
                  <a:lnTo>
                    <a:pt x="2131713" y="537902"/>
                  </a:lnTo>
                  <a:lnTo>
                    <a:pt x="2115804" y="582690"/>
                  </a:lnTo>
                  <a:lnTo>
                    <a:pt x="2097306" y="626194"/>
                  </a:lnTo>
                  <a:lnTo>
                    <a:pt x="2076314" y="668319"/>
                  </a:lnTo>
                  <a:lnTo>
                    <a:pt x="2052921" y="708972"/>
                  </a:lnTo>
                  <a:lnTo>
                    <a:pt x="2027220" y="748060"/>
                  </a:lnTo>
                  <a:lnTo>
                    <a:pt x="1999306" y="785489"/>
                  </a:lnTo>
                  <a:lnTo>
                    <a:pt x="1969272" y="821166"/>
                  </a:lnTo>
                  <a:lnTo>
                    <a:pt x="1937212" y="854998"/>
                  </a:lnTo>
                  <a:lnTo>
                    <a:pt x="1903220" y="886890"/>
                  </a:lnTo>
                  <a:lnTo>
                    <a:pt x="1867389" y="916750"/>
                  </a:lnTo>
                  <a:lnTo>
                    <a:pt x="1829814" y="944484"/>
                  </a:lnTo>
                  <a:lnTo>
                    <a:pt x="1790588" y="969998"/>
                  </a:lnTo>
                  <a:lnTo>
                    <a:pt x="1749804" y="993200"/>
                  </a:lnTo>
                  <a:lnTo>
                    <a:pt x="1707557" y="1013995"/>
                  </a:lnTo>
                  <a:lnTo>
                    <a:pt x="1663940" y="1032290"/>
                  </a:lnTo>
                  <a:lnTo>
                    <a:pt x="1619047" y="1047992"/>
                  </a:lnTo>
                  <a:lnTo>
                    <a:pt x="1572972" y="1061008"/>
                  </a:lnTo>
                  <a:lnTo>
                    <a:pt x="1567105" y="1062281"/>
                  </a:lnTo>
                </a:path>
                <a:path w="7234555" h="1062354">
                  <a:moveTo>
                    <a:pt x="1197941" y="1062281"/>
                  </a:moveTo>
                  <a:lnTo>
                    <a:pt x="1145999" y="1047992"/>
                  </a:lnTo>
                  <a:lnTo>
                    <a:pt x="1101106" y="1032290"/>
                  </a:lnTo>
                  <a:lnTo>
                    <a:pt x="1057489" y="1013995"/>
                  </a:lnTo>
                  <a:lnTo>
                    <a:pt x="1015242" y="993200"/>
                  </a:lnTo>
                  <a:lnTo>
                    <a:pt x="974458" y="969998"/>
                  </a:lnTo>
                  <a:lnTo>
                    <a:pt x="935232" y="944484"/>
                  </a:lnTo>
                  <a:lnTo>
                    <a:pt x="897656" y="916750"/>
                  </a:lnTo>
                  <a:lnTo>
                    <a:pt x="861826" y="886890"/>
                  </a:lnTo>
                  <a:lnTo>
                    <a:pt x="827834" y="854998"/>
                  </a:lnTo>
                  <a:lnTo>
                    <a:pt x="795774" y="821166"/>
                  </a:lnTo>
                  <a:lnTo>
                    <a:pt x="765740" y="785489"/>
                  </a:lnTo>
                  <a:lnTo>
                    <a:pt x="737826" y="748060"/>
                  </a:lnTo>
                  <a:lnTo>
                    <a:pt x="712125" y="708972"/>
                  </a:lnTo>
                  <a:lnTo>
                    <a:pt x="688732" y="668319"/>
                  </a:lnTo>
                  <a:lnTo>
                    <a:pt x="667739" y="626194"/>
                  </a:lnTo>
                  <a:lnTo>
                    <a:pt x="649242" y="582690"/>
                  </a:lnTo>
                  <a:lnTo>
                    <a:pt x="633333" y="537902"/>
                  </a:lnTo>
                  <a:lnTo>
                    <a:pt x="620106" y="491922"/>
                  </a:lnTo>
                  <a:lnTo>
                    <a:pt x="609656" y="444844"/>
                  </a:lnTo>
                  <a:lnTo>
                    <a:pt x="602075" y="396761"/>
                  </a:lnTo>
                  <a:lnTo>
                    <a:pt x="597458" y="347767"/>
                  </a:lnTo>
                  <a:lnTo>
                    <a:pt x="595898" y="297956"/>
                  </a:lnTo>
                  <a:lnTo>
                    <a:pt x="591998" y="249626"/>
                  </a:lnTo>
                  <a:lnTo>
                    <a:pt x="580708" y="203779"/>
                  </a:lnTo>
                  <a:lnTo>
                    <a:pt x="562642" y="161028"/>
                  </a:lnTo>
                  <a:lnTo>
                    <a:pt x="538413" y="121987"/>
                  </a:lnTo>
                  <a:lnTo>
                    <a:pt x="508636" y="87269"/>
                  </a:lnTo>
                  <a:lnTo>
                    <a:pt x="473924" y="57488"/>
                  </a:lnTo>
                  <a:lnTo>
                    <a:pt x="434890" y="33257"/>
                  </a:lnTo>
                  <a:lnTo>
                    <a:pt x="392149" y="15190"/>
                  </a:lnTo>
                  <a:lnTo>
                    <a:pt x="346315" y="3899"/>
                  </a:lnTo>
                  <a:lnTo>
                    <a:pt x="298001" y="0"/>
                  </a:lnTo>
                  <a:lnTo>
                    <a:pt x="249659" y="3899"/>
                  </a:lnTo>
                  <a:lnTo>
                    <a:pt x="203801" y="15190"/>
                  </a:lnTo>
                  <a:lnTo>
                    <a:pt x="161043" y="33257"/>
                  </a:lnTo>
                  <a:lnTo>
                    <a:pt x="121996" y="57488"/>
                  </a:lnTo>
                  <a:lnTo>
                    <a:pt x="87274" y="87269"/>
                  </a:lnTo>
                  <a:lnTo>
                    <a:pt x="57491" y="121987"/>
                  </a:lnTo>
                  <a:lnTo>
                    <a:pt x="33258" y="161028"/>
                  </a:lnTo>
                  <a:lnTo>
                    <a:pt x="15190" y="203779"/>
                  </a:lnTo>
                  <a:lnTo>
                    <a:pt x="3899" y="249626"/>
                  </a:lnTo>
                  <a:lnTo>
                    <a:pt x="0" y="297956"/>
                  </a:lnTo>
                  <a:lnTo>
                    <a:pt x="923" y="348816"/>
                  </a:lnTo>
                  <a:lnTo>
                    <a:pt x="3674" y="399218"/>
                  </a:lnTo>
                  <a:lnTo>
                    <a:pt x="8218" y="449130"/>
                  </a:lnTo>
                  <a:lnTo>
                    <a:pt x="14524" y="498519"/>
                  </a:lnTo>
                  <a:lnTo>
                    <a:pt x="22559" y="547355"/>
                  </a:lnTo>
                  <a:lnTo>
                    <a:pt x="32291" y="595605"/>
                  </a:lnTo>
                  <a:lnTo>
                    <a:pt x="43687" y="643238"/>
                  </a:lnTo>
                  <a:lnTo>
                    <a:pt x="56716" y="690222"/>
                  </a:lnTo>
                  <a:lnTo>
                    <a:pt x="71345" y="736524"/>
                  </a:lnTo>
                  <a:lnTo>
                    <a:pt x="87541" y="782113"/>
                  </a:lnTo>
                  <a:lnTo>
                    <a:pt x="105272" y="826958"/>
                  </a:lnTo>
                  <a:lnTo>
                    <a:pt x="124506" y="871026"/>
                  </a:lnTo>
                  <a:lnTo>
                    <a:pt x="145211" y="914286"/>
                  </a:lnTo>
                  <a:lnTo>
                    <a:pt x="167354" y="956706"/>
                  </a:lnTo>
                  <a:lnTo>
                    <a:pt x="190902" y="998253"/>
                  </a:lnTo>
                  <a:lnTo>
                    <a:pt x="215824" y="1038897"/>
                  </a:lnTo>
                  <a:lnTo>
                    <a:pt x="231290" y="1062281"/>
                  </a:lnTo>
                </a:path>
              </a:pathLst>
            </a:custGeom>
            <a:ln w="35754">
              <a:solidFill>
                <a:srgbClr val="40140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/>
          <p:nvPr/>
        </p:nvSpPr>
        <p:spPr>
          <a:xfrm>
            <a:off x="624813" y="10445292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68" y="453389"/>
                </a:moveTo>
                <a:lnTo>
                  <a:pt x="176406" y="453389"/>
                </a:lnTo>
                <a:lnTo>
                  <a:pt x="170778" y="455929"/>
                </a:lnTo>
                <a:lnTo>
                  <a:pt x="164221" y="458469"/>
                </a:lnTo>
                <a:lnTo>
                  <a:pt x="165071" y="462279"/>
                </a:lnTo>
                <a:lnTo>
                  <a:pt x="165313" y="463549"/>
                </a:lnTo>
                <a:lnTo>
                  <a:pt x="175190" y="463549"/>
                </a:lnTo>
                <a:lnTo>
                  <a:pt x="179481" y="462279"/>
                </a:lnTo>
                <a:lnTo>
                  <a:pt x="216898" y="458469"/>
                </a:lnTo>
                <a:lnTo>
                  <a:pt x="254550" y="457199"/>
                </a:lnTo>
                <a:lnTo>
                  <a:pt x="297197" y="457199"/>
                </a:lnTo>
                <a:lnTo>
                  <a:pt x="299868" y="453389"/>
                </a:lnTo>
                <a:close/>
              </a:path>
              <a:path w="579119" h="463550">
                <a:moveTo>
                  <a:pt x="104038" y="434339"/>
                </a:moveTo>
                <a:lnTo>
                  <a:pt x="84280" y="439419"/>
                </a:lnTo>
                <a:lnTo>
                  <a:pt x="72970" y="445769"/>
                </a:lnTo>
                <a:lnTo>
                  <a:pt x="69299" y="448309"/>
                </a:lnTo>
                <a:lnTo>
                  <a:pt x="69013" y="448309"/>
                </a:lnTo>
                <a:lnTo>
                  <a:pt x="68449" y="449579"/>
                </a:lnTo>
                <a:lnTo>
                  <a:pt x="68972" y="450849"/>
                </a:lnTo>
                <a:lnTo>
                  <a:pt x="104998" y="450849"/>
                </a:lnTo>
                <a:lnTo>
                  <a:pt x="91317" y="457199"/>
                </a:lnTo>
                <a:lnTo>
                  <a:pt x="90794" y="459739"/>
                </a:lnTo>
                <a:lnTo>
                  <a:pt x="90953" y="461009"/>
                </a:lnTo>
                <a:lnTo>
                  <a:pt x="106319" y="461009"/>
                </a:lnTo>
                <a:lnTo>
                  <a:pt x="132693" y="457199"/>
                </a:lnTo>
                <a:lnTo>
                  <a:pt x="157016" y="454659"/>
                </a:lnTo>
                <a:lnTo>
                  <a:pt x="167865" y="453389"/>
                </a:lnTo>
                <a:lnTo>
                  <a:pt x="299868" y="453389"/>
                </a:lnTo>
                <a:lnTo>
                  <a:pt x="297238" y="448309"/>
                </a:lnTo>
                <a:lnTo>
                  <a:pt x="293894" y="444499"/>
                </a:lnTo>
                <a:lnTo>
                  <a:pt x="288437" y="443229"/>
                </a:lnTo>
                <a:lnTo>
                  <a:pt x="280894" y="441959"/>
                </a:lnTo>
                <a:lnTo>
                  <a:pt x="191874" y="441959"/>
                </a:lnTo>
                <a:lnTo>
                  <a:pt x="178393" y="438149"/>
                </a:lnTo>
                <a:lnTo>
                  <a:pt x="176662" y="436879"/>
                </a:lnTo>
                <a:lnTo>
                  <a:pt x="133053" y="436879"/>
                </a:lnTo>
                <a:lnTo>
                  <a:pt x="104038" y="434339"/>
                </a:lnTo>
                <a:close/>
              </a:path>
              <a:path w="579119" h="463550">
                <a:moveTo>
                  <a:pt x="297115" y="457199"/>
                </a:moveTo>
                <a:lnTo>
                  <a:pt x="283731" y="457199"/>
                </a:lnTo>
                <a:lnTo>
                  <a:pt x="295736" y="458469"/>
                </a:lnTo>
                <a:lnTo>
                  <a:pt x="296832" y="458469"/>
                </a:lnTo>
                <a:lnTo>
                  <a:pt x="297115" y="457199"/>
                </a:lnTo>
                <a:close/>
              </a:path>
              <a:path w="579119" h="463550">
                <a:moveTo>
                  <a:pt x="232997" y="337819"/>
                </a:moveTo>
                <a:lnTo>
                  <a:pt x="180696" y="337819"/>
                </a:lnTo>
                <a:lnTo>
                  <a:pt x="191325" y="351789"/>
                </a:lnTo>
                <a:lnTo>
                  <a:pt x="200663" y="367029"/>
                </a:lnTo>
                <a:lnTo>
                  <a:pt x="208681" y="380999"/>
                </a:lnTo>
                <a:lnTo>
                  <a:pt x="215389" y="396239"/>
                </a:lnTo>
                <a:lnTo>
                  <a:pt x="215548" y="396239"/>
                </a:lnTo>
                <a:lnTo>
                  <a:pt x="216640" y="400049"/>
                </a:lnTo>
                <a:lnTo>
                  <a:pt x="217209" y="402589"/>
                </a:lnTo>
                <a:lnTo>
                  <a:pt x="218706" y="407669"/>
                </a:lnTo>
                <a:lnTo>
                  <a:pt x="220203" y="412749"/>
                </a:lnTo>
                <a:lnTo>
                  <a:pt x="223765" y="426719"/>
                </a:lnTo>
                <a:lnTo>
                  <a:pt x="220813" y="433069"/>
                </a:lnTo>
                <a:lnTo>
                  <a:pt x="213646" y="438149"/>
                </a:lnTo>
                <a:lnTo>
                  <a:pt x="203966" y="441959"/>
                </a:lnTo>
                <a:lnTo>
                  <a:pt x="280894" y="441959"/>
                </a:lnTo>
                <a:lnTo>
                  <a:pt x="271290" y="440689"/>
                </a:lnTo>
                <a:lnTo>
                  <a:pt x="258123" y="440689"/>
                </a:lnTo>
                <a:lnTo>
                  <a:pt x="250455" y="439419"/>
                </a:lnTo>
                <a:lnTo>
                  <a:pt x="244290" y="435609"/>
                </a:lnTo>
                <a:lnTo>
                  <a:pt x="242061" y="433069"/>
                </a:lnTo>
                <a:lnTo>
                  <a:pt x="241051" y="430529"/>
                </a:lnTo>
                <a:lnTo>
                  <a:pt x="241173" y="426719"/>
                </a:lnTo>
                <a:lnTo>
                  <a:pt x="260319" y="402589"/>
                </a:lnTo>
                <a:lnTo>
                  <a:pt x="265256" y="398779"/>
                </a:lnTo>
                <a:lnTo>
                  <a:pt x="243883" y="387349"/>
                </a:lnTo>
                <a:lnTo>
                  <a:pt x="237529" y="387349"/>
                </a:lnTo>
                <a:lnTo>
                  <a:pt x="232825" y="375919"/>
                </a:lnTo>
                <a:lnTo>
                  <a:pt x="230102" y="361949"/>
                </a:lnTo>
                <a:lnTo>
                  <a:pt x="229959" y="349249"/>
                </a:lnTo>
                <a:lnTo>
                  <a:pt x="232997" y="337819"/>
                </a:lnTo>
                <a:close/>
              </a:path>
              <a:path w="579119" h="463550">
                <a:moveTo>
                  <a:pt x="111355" y="24129"/>
                </a:moveTo>
                <a:lnTo>
                  <a:pt x="90470" y="24129"/>
                </a:lnTo>
                <a:lnTo>
                  <a:pt x="82981" y="26669"/>
                </a:lnTo>
                <a:lnTo>
                  <a:pt x="77394" y="33019"/>
                </a:lnTo>
                <a:lnTo>
                  <a:pt x="71807" y="38099"/>
                </a:lnTo>
                <a:lnTo>
                  <a:pt x="68813" y="45719"/>
                </a:lnTo>
                <a:lnTo>
                  <a:pt x="69136" y="60959"/>
                </a:lnTo>
                <a:lnTo>
                  <a:pt x="72093" y="67309"/>
                </a:lnTo>
                <a:lnTo>
                  <a:pt x="77557" y="72389"/>
                </a:lnTo>
                <a:lnTo>
                  <a:pt x="86504" y="78739"/>
                </a:lnTo>
                <a:lnTo>
                  <a:pt x="98377" y="82549"/>
                </a:lnTo>
                <a:lnTo>
                  <a:pt x="113127" y="83819"/>
                </a:lnTo>
                <a:lnTo>
                  <a:pt x="129732" y="83819"/>
                </a:lnTo>
                <a:lnTo>
                  <a:pt x="124590" y="86359"/>
                </a:lnTo>
                <a:lnTo>
                  <a:pt x="119126" y="87629"/>
                </a:lnTo>
                <a:lnTo>
                  <a:pt x="112246" y="88899"/>
                </a:lnTo>
                <a:lnTo>
                  <a:pt x="84148" y="97789"/>
                </a:lnTo>
                <a:lnTo>
                  <a:pt x="51583" y="113029"/>
                </a:lnTo>
                <a:lnTo>
                  <a:pt x="21925" y="139699"/>
                </a:lnTo>
                <a:lnTo>
                  <a:pt x="2465" y="182879"/>
                </a:lnTo>
                <a:lnTo>
                  <a:pt x="1414" y="187959"/>
                </a:lnTo>
                <a:lnTo>
                  <a:pt x="564" y="193039"/>
                </a:lnTo>
                <a:lnTo>
                  <a:pt x="0" y="198119"/>
                </a:lnTo>
                <a:lnTo>
                  <a:pt x="7968" y="253999"/>
                </a:lnTo>
                <a:lnTo>
                  <a:pt x="38407" y="294639"/>
                </a:lnTo>
                <a:lnTo>
                  <a:pt x="78341" y="321309"/>
                </a:lnTo>
                <a:lnTo>
                  <a:pt x="114795" y="337819"/>
                </a:lnTo>
                <a:lnTo>
                  <a:pt x="133540" y="345439"/>
                </a:lnTo>
                <a:lnTo>
                  <a:pt x="134387" y="347979"/>
                </a:lnTo>
                <a:lnTo>
                  <a:pt x="142567" y="392429"/>
                </a:lnTo>
                <a:lnTo>
                  <a:pt x="142644" y="394969"/>
                </a:lnTo>
                <a:lnTo>
                  <a:pt x="142850" y="397509"/>
                </a:lnTo>
                <a:lnTo>
                  <a:pt x="143393" y="407669"/>
                </a:lnTo>
                <a:lnTo>
                  <a:pt x="143495" y="420369"/>
                </a:lnTo>
                <a:lnTo>
                  <a:pt x="142247" y="429259"/>
                </a:lnTo>
                <a:lnTo>
                  <a:pt x="139123" y="435609"/>
                </a:lnTo>
                <a:lnTo>
                  <a:pt x="137585" y="436879"/>
                </a:lnTo>
                <a:lnTo>
                  <a:pt x="176662" y="436879"/>
                </a:lnTo>
                <a:lnTo>
                  <a:pt x="164543" y="427989"/>
                </a:lnTo>
                <a:lnTo>
                  <a:pt x="158638" y="422909"/>
                </a:lnTo>
                <a:lnTo>
                  <a:pt x="158756" y="415289"/>
                </a:lnTo>
                <a:lnTo>
                  <a:pt x="160457" y="406399"/>
                </a:lnTo>
                <a:lnTo>
                  <a:pt x="175759" y="403859"/>
                </a:lnTo>
                <a:lnTo>
                  <a:pt x="184704" y="402589"/>
                </a:lnTo>
                <a:lnTo>
                  <a:pt x="190815" y="398779"/>
                </a:lnTo>
                <a:lnTo>
                  <a:pt x="191179" y="397509"/>
                </a:lnTo>
                <a:lnTo>
                  <a:pt x="191102" y="396239"/>
                </a:lnTo>
                <a:lnTo>
                  <a:pt x="187404" y="391159"/>
                </a:lnTo>
                <a:lnTo>
                  <a:pt x="179224" y="386079"/>
                </a:lnTo>
                <a:lnTo>
                  <a:pt x="169655" y="382269"/>
                </a:lnTo>
                <a:lnTo>
                  <a:pt x="161790" y="378459"/>
                </a:lnTo>
                <a:lnTo>
                  <a:pt x="172074" y="341629"/>
                </a:lnTo>
                <a:lnTo>
                  <a:pt x="173857" y="339089"/>
                </a:lnTo>
                <a:lnTo>
                  <a:pt x="175718" y="339089"/>
                </a:lnTo>
                <a:lnTo>
                  <a:pt x="176810" y="337819"/>
                </a:lnTo>
                <a:lnTo>
                  <a:pt x="232997" y="337819"/>
                </a:lnTo>
                <a:lnTo>
                  <a:pt x="245040" y="323849"/>
                </a:lnTo>
                <a:lnTo>
                  <a:pt x="266319" y="311149"/>
                </a:lnTo>
                <a:lnTo>
                  <a:pt x="293595" y="300989"/>
                </a:lnTo>
                <a:lnTo>
                  <a:pt x="323627" y="297179"/>
                </a:lnTo>
                <a:lnTo>
                  <a:pt x="427712" y="297179"/>
                </a:lnTo>
                <a:lnTo>
                  <a:pt x="418573" y="283209"/>
                </a:lnTo>
                <a:lnTo>
                  <a:pt x="402969" y="269239"/>
                </a:lnTo>
                <a:lnTo>
                  <a:pt x="405517" y="267969"/>
                </a:lnTo>
                <a:lnTo>
                  <a:pt x="505062" y="267969"/>
                </a:lnTo>
                <a:lnTo>
                  <a:pt x="502313" y="253999"/>
                </a:lnTo>
                <a:lnTo>
                  <a:pt x="495238" y="238759"/>
                </a:lnTo>
                <a:lnTo>
                  <a:pt x="235668" y="238759"/>
                </a:lnTo>
                <a:lnTo>
                  <a:pt x="232146" y="236219"/>
                </a:lnTo>
                <a:lnTo>
                  <a:pt x="205464" y="215899"/>
                </a:lnTo>
                <a:lnTo>
                  <a:pt x="181020" y="189229"/>
                </a:lnTo>
                <a:lnTo>
                  <a:pt x="169267" y="157479"/>
                </a:lnTo>
                <a:lnTo>
                  <a:pt x="180655" y="119379"/>
                </a:lnTo>
                <a:lnTo>
                  <a:pt x="209597" y="92709"/>
                </a:lnTo>
                <a:lnTo>
                  <a:pt x="212836" y="90169"/>
                </a:lnTo>
                <a:lnTo>
                  <a:pt x="269436" y="90169"/>
                </a:lnTo>
                <a:lnTo>
                  <a:pt x="269751" y="88899"/>
                </a:lnTo>
                <a:lnTo>
                  <a:pt x="249145" y="59689"/>
                </a:lnTo>
                <a:lnTo>
                  <a:pt x="248863" y="58419"/>
                </a:lnTo>
                <a:lnTo>
                  <a:pt x="259305" y="55879"/>
                </a:lnTo>
                <a:lnTo>
                  <a:pt x="146289" y="55879"/>
                </a:lnTo>
                <a:lnTo>
                  <a:pt x="138227" y="50799"/>
                </a:lnTo>
                <a:lnTo>
                  <a:pt x="129823" y="43179"/>
                </a:lnTo>
                <a:lnTo>
                  <a:pt x="122438" y="35559"/>
                </a:lnTo>
                <a:lnTo>
                  <a:pt x="117024" y="29209"/>
                </a:lnTo>
                <a:lnTo>
                  <a:pt x="111355" y="24129"/>
                </a:lnTo>
                <a:close/>
              </a:path>
              <a:path w="579119" h="463550">
                <a:moveTo>
                  <a:pt x="427712" y="297179"/>
                </a:moveTo>
                <a:lnTo>
                  <a:pt x="323627" y="297179"/>
                </a:lnTo>
                <a:lnTo>
                  <a:pt x="343114" y="299719"/>
                </a:lnTo>
                <a:lnTo>
                  <a:pt x="363818" y="307339"/>
                </a:lnTo>
                <a:lnTo>
                  <a:pt x="383666" y="325119"/>
                </a:lnTo>
                <a:lnTo>
                  <a:pt x="400580" y="351789"/>
                </a:lnTo>
                <a:lnTo>
                  <a:pt x="402764" y="356869"/>
                </a:lnTo>
                <a:lnTo>
                  <a:pt x="403979" y="363219"/>
                </a:lnTo>
                <a:lnTo>
                  <a:pt x="405194" y="368299"/>
                </a:lnTo>
                <a:lnTo>
                  <a:pt x="405759" y="370839"/>
                </a:lnTo>
                <a:lnTo>
                  <a:pt x="406368" y="373379"/>
                </a:lnTo>
                <a:lnTo>
                  <a:pt x="407096" y="375919"/>
                </a:lnTo>
                <a:lnTo>
                  <a:pt x="407460" y="377189"/>
                </a:lnTo>
                <a:lnTo>
                  <a:pt x="409038" y="377189"/>
                </a:lnTo>
                <a:lnTo>
                  <a:pt x="419061" y="369569"/>
                </a:lnTo>
                <a:lnTo>
                  <a:pt x="426903" y="359409"/>
                </a:lnTo>
                <a:lnTo>
                  <a:pt x="432207" y="346709"/>
                </a:lnTo>
                <a:lnTo>
                  <a:pt x="434620" y="332739"/>
                </a:lnTo>
                <a:lnTo>
                  <a:pt x="433639" y="316229"/>
                </a:lnTo>
                <a:lnTo>
                  <a:pt x="428543" y="298449"/>
                </a:lnTo>
                <a:lnTo>
                  <a:pt x="427712" y="297179"/>
                </a:lnTo>
                <a:close/>
              </a:path>
              <a:path w="579119" h="463550">
                <a:moveTo>
                  <a:pt x="505062" y="267969"/>
                </a:moveTo>
                <a:lnTo>
                  <a:pt x="419447" y="267969"/>
                </a:lnTo>
                <a:lnTo>
                  <a:pt x="431207" y="270509"/>
                </a:lnTo>
                <a:lnTo>
                  <a:pt x="441823" y="274319"/>
                </a:lnTo>
                <a:lnTo>
                  <a:pt x="468237" y="309879"/>
                </a:lnTo>
                <a:lnTo>
                  <a:pt x="470043" y="331469"/>
                </a:lnTo>
                <a:lnTo>
                  <a:pt x="469835" y="336549"/>
                </a:lnTo>
                <a:lnTo>
                  <a:pt x="469210" y="344169"/>
                </a:lnTo>
                <a:lnTo>
                  <a:pt x="467938" y="355599"/>
                </a:lnTo>
                <a:lnTo>
                  <a:pt x="467415" y="360679"/>
                </a:lnTo>
                <a:lnTo>
                  <a:pt x="467006" y="365759"/>
                </a:lnTo>
                <a:lnTo>
                  <a:pt x="467331" y="365759"/>
                </a:lnTo>
                <a:lnTo>
                  <a:pt x="468420" y="367029"/>
                </a:lnTo>
                <a:lnTo>
                  <a:pt x="469027" y="367029"/>
                </a:lnTo>
                <a:lnTo>
                  <a:pt x="469477" y="365759"/>
                </a:lnTo>
                <a:lnTo>
                  <a:pt x="481225" y="354329"/>
                </a:lnTo>
                <a:lnTo>
                  <a:pt x="492367" y="339089"/>
                </a:lnTo>
                <a:lnTo>
                  <a:pt x="501262" y="322579"/>
                </a:lnTo>
                <a:lnTo>
                  <a:pt x="506272" y="302259"/>
                </a:lnTo>
                <a:lnTo>
                  <a:pt x="506812" y="276859"/>
                </a:lnTo>
                <a:lnTo>
                  <a:pt x="505062" y="267969"/>
                </a:lnTo>
                <a:close/>
              </a:path>
              <a:path w="579119" h="463550">
                <a:moveTo>
                  <a:pt x="573667" y="187959"/>
                </a:moveTo>
                <a:lnTo>
                  <a:pt x="449208" y="187959"/>
                </a:lnTo>
                <a:lnTo>
                  <a:pt x="468579" y="191769"/>
                </a:lnTo>
                <a:lnTo>
                  <a:pt x="485607" y="199389"/>
                </a:lnTo>
                <a:lnTo>
                  <a:pt x="500241" y="210819"/>
                </a:lnTo>
                <a:lnTo>
                  <a:pt x="518147" y="234949"/>
                </a:lnTo>
                <a:lnTo>
                  <a:pt x="528178" y="262889"/>
                </a:lnTo>
                <a:lnTo>
                  <a:pt x="532204" y="288289"/>
                </a:lnTo>
                <a:lnTo>
                  <a:pt x="532093" y="308609"/>
                </a:lnTo>
                <a:lnTo>
                  <a:pt x="531329" y="316229"/>
                </a:lnTo>
                <a:lnTo>
                  <a:pt x="528407" y="331469"/>
                </a:lnTo>
                <a:lnTo>
                  <a:pt x="527727" y="336549"/>
                </a:lnTo>
                <a:lnTo>
                  <a:pt x="526994" y="340359"/>
                </a:lnTo>
                <a:lnTo>
                  <a:pt x="526313" y="344169"/>
                </a:lnTo>
                <a:lnTo>
                  <a:pt x="526188" y="345439"/>
                </a:lnTo>
                <a:lnTo>
                  <a:pt x="528701" y="345439"/>
                </a:lnTo>
                <a:lnTo>
                  <a:pt x="529664" y="344169"/>
                </a:lnTo>
                <a:lnTo>
                  <a:pt x="531287" y="342899"/>
                </a:lnTo>
                <a:lnTo>
                  <a:pt x="562256" y="299719"/>
                </a:lnTo>
                <a:lnTo>
                  <a:pt x="576825" y="253999"/>
                </a:lnTo>
                <a:lnTo>
                  <a:pt x="578874" y="228599"/>
                </a:lnTo>
                <a:lnTo>
                  <a:pt x="577337" y="204469"/>
                </a:lnTo>
                <a:lnTo>
                  <a:pt x="573667" y="187959"/>
                </a:lnTo>
                <a:close/>
              </a:path>
              <a:path w="579119" h="463550">
                <a:moveTo>
                  <a:pt x="420090" y="78739"/>
                </a:moveTo>
                <a:lnTo>
                  <a:pt x="373438" y="88899"/>
                </a:lnTo>
                <a:lnTo>
                  <a:pt x="331157" y="109219"/>
                </a:lnTo>
                <a:lnTo>
                  <a:pt x="298214" y="134619"/>
                </a:lnTo>
                <a:lnTo>
                  <a:pt x="271268" y="165099"/>
                </a:lnTo>
                <a:lnTo>
                  <a:pt x="250394" y="199389"/>
                </a:lnTo>
                <a:lnTo>
                  <a:pt x="235668" y="238759"/>
                </a:lnTo>
                <a:lnTo>
                  <a:pt x="495238" y="238759"/>
                </a:lnTo>
                <a:lnTo>
                  <a:pt x="465505" y="204469"/>
                </a:lnTo>
                <a:lnTo>
                  <a:pt x="427541" y="187959"/>
                </a:lnTo>
                <a:lnTo>
                  <a:pt x="573667" y="187959"/>
                </a:lnTo>
                <a:lnTo>
                  <a:pt x="538944" y="120649"/>
                </a:lnTo>
                <a:lnTo>
                  <a:pt x="505922" y="93979"/>
                </a:lnTo>
                <a:lnTo>
                  <a:pt x="465880" y="80009"/>
                </a:lnTo>
                <a:lnTo>
                  <a:pt x="420090" y="78739"/>
                </a:lnTo>
                <a:close/>
              </a:path>
              <a:path w="579119" h="463550">
                <a:moveTo>
                  <a:pt x="269436" y="90169"/>
                </a:moveTo>
                <a:lnTo>
                  <a:pt x="212836" y="90169"/>
                </a:lnTo>
                <a:lnTo>
                  <a:pt x="216148" y="97789"/>
                </a:lnTo>
                <a:lnTo>
                  <a:pt x="222303" y="105409"/>
                </a:lnTo>
                <a:lnTo>
                  <a:pt x="230638" y="110489"/>
                </a:lnTo>
                <a:lnTo>
                  <a:pt x="240486" y="111759"/>
                </a:lnTo>
                <a:lnTo>
                  <a:pt x="247175" y="110489"/>
                </a:lnTo>
                <a:lnTo>
                  <a:pt x="269436" y="90169"/>
                </a:lnTo>
                <a:close/>
              </a:path>
              <a:path w="579119" h="463550">
                <a:moveTo>
                  <a:pt x="131111" y="17779"/>
                </a:moveTo>
                <a:lnTo>
                  <a:pt x="129327" y="17779"/>
                </a:lnTo>
                <a:lnTo>
                  <a:pt x="128845" y="19049"/>
                </a:lnTo>
                <a:lnTo>
                  <a:pt x="128680" y="19049"/>
                </a:lnTo>
                <a:lnTo>
                  <a:pt x="146289" y="55879"/>
                </a:lnTo>
                <a:lnTo>
                  <a:pt x="259673" y="55879"/>
                </a:lnTo>
                <a:lnTo>
                  <a:pt x="260074" y="54609"/>
                </a:lnTo>
                <a:lnTo>
                  <a:pt x="255906" y="44449"/>
                </a:lnTo>
                <a:lnTo>
                  <a:pt x="238380" y="39369"/>
                </a:lnTo>
                <a:lnTo>
                  <a:pt x="238539" y="39369"/>
                </a:lnTo>
                <a:lnTo>
                  <a:pt x="239231" y="38099"/>
                </a:lnTo>
                <a:lnTo>
                  <a:pt x="159039" y="38099"/>
                </a:lnTo>
                <a:lnTo>
                  <a:pt x="131111" y="17779"/>
                </a:lnTo>
                <a:close/>
              </a:path>
              <a:path w="579119" h="463550">
                <a:moveTo>
                  <a:pt x="151226" y="0"/>
                </a:moveTo>
                <a:lnTo>
                  <a:pt x="150093" y="0"/>
                </a:lnTo>
                <a:lnTo>
                  <a:pt x="149611" y="1269"/>
                </a:lnTo>
                <a:lnTo>
                  <a:pt x="149365" y="1269"/>
                </a:lnTo>
                <a:lnTo>
                  <a:pt x="149529" y="2539"/>
                </a:lnTo>
                <a:lnTo>
                  <a:pt x="159039" y="38099"/>
                </a:lnTo>
                <a:lnTo>
                  <a:pt x="239231" y="38099"/>
                </a:lnTo>
                <a:lnTo>
                  <a:pt x="242465" y="36829"/>
                </a:lnTo>
                <a:lnTo>
                  <a:pt x="246274" y="35559"/>
                </a:lnTo>
                <a:lnTo>
                  <a:pt x="249309" y="35559"/>
                </a:lnTo>
                <a:lnTo>
                  <a:pt x="253963" y="34289"/>
                </a:lnTo>
                <a:lnTo>
                  <a:pt x="256515" y="34289"/>
                </a:lnTo>
                <a:lnTo>
                  <a:pt x="256880" y="30479"/>
                </a:lnTo>
                <a:lnTo>
                  <a:pt x="255178" y="29209"/>
                </a:lnTo>
                <a:lnTo>
                  <a:pt x="252628" y="27939"/>
                </a:lnTo>
                <a:lnTo>
                  <a:pt x="191142" y="27939"/>
                </a:lnTo>
                <a:lnTo>
                  <a:pt x="151226" y="0"/>
                </a:lnTo>
                <a:close/>
              </a:path>
              <a:path w="579119" h="463550">
                <a:moveTo>
                  <a:pt x="234981" y="7619"/>
                </a:moveTo>
                <a:lnTo>
                  <a:pt x="225913" y="7619"/>
                </a:lnTo>
                <a:lnTo>
                  <a:pt x="212211" y="8889"/>
                </a:lnTo>
                <a:lnTo>
                  <a:pt x="191142" y="27939"/>
                </a:lnTo>
                <a:lnTo>
                  <a:pt x="252628" y="27939"/>
                </a:lnTo>
                <a:lnTo>
                  <a:pt x="250078" y="26669"/>
                </a:lnTo>
                <a:lnTo>
                  <a:pt x="240309" y="24129"/>
                </a:lnTo>
                <a:lnTo>
                  <a:pt x="217978" y="24129"/>
                </a:lnTo>
                <a:lnTo>
                  <a:pt x="219474" y="19049"/>
                </a:lnTo>
                <a:lnTo>
                  <a:pt x="227046" y="15239"/>
                </a:lnTo>
                <a:lnTo>
                  <a:pt x="231741" y="13969"/>
                </a:lnTo>
                <a:lnTo>
                  <a:pt x="236841" y="11429"/>
                </a:lnTo>
                <a:lnTo>
                  <a:pt x="236560" y="10159"/>
                </a:lnTo>
                <a:lnTo>
                  <a:pt x="236314" y="8889"/>
                </a:lnTo>
                <a:lnTo>
                  <a:pt x="234981" y="7619"/>
                </a:lnTo>
                <a:close/>
              </a:path>
              <a:path w="579119" h="463550">
                <a:moveTo>
                  <a:pt x="231098" y="22859"/>
                </a:moveTo>
                <a:lnTo>
                  <a:pt x="223353" y="22859"/>
                </a:lnTo>
                <a:lnTo>
                  <a:pt x="217978" y="24129"/>
                </a:lnTo>
                <a:lnTo>
                  <a:pt x="240309" y="24129"/>
                </a:lnTo>
                <a:lnTo>
                  <a:pt x="231098" y="22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003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365"/>
              </a:spcBef>
            </a:pPr>
            <a:r>
              <a:rPr dirty="0" spc="-190">
                <a:solidFill>
                  <a:srgbClr val="FC221C"/>
                </a:solidFill>
                <a:latin typeface="Lucida Calligraphy"/>
                <a:cs typeface="Lucida Calligraphy"/>
              </a:rPr>
              <a:t>U</a:t>
            </a:r>
            <a:r>
              <a:rPr dirty="0" spc="-190">
                <a:solidFill>
                  <a:srgbClr val="FC221C"/>
                </a:solidFill>
              </a:rPr>
              <a:t>e</a:t>
            </a:r>
            <a:r>
              <a:rPr dirty="0" spc="-355">
                <a:solidFill>
                  <a:srgbClr val="FC221C"/>
                </a:solidFill>
              </a:rPr>
              <a:t> </a:t>
            </a:r>
            <a:r>
              <a:rPr dirty="0" spc="-459">
                <a:solidFill>
                  <a:srgbClr val="FC221C"/>
                </a:solidFill>
              </a:rPr>
              <a:t>Storytelling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09">
                <a:solidFill>
                  <a:srgbClr val="FC221C"/>
                </a:solidFill>
              </a:rPr>
              <a:t>Process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395">
                <a:solidFill>
                  <a:srgbClr val="FC221C"/>
                </a:solidFill>
              </a:rPr>
              <a:t>for</a:t>
            </a:r>
            <a:r>
              <a:rPr dirty="0" spc="-340">
                <a:solidFill>
                  <a:srgbClr val="FC221C"/>
                </a:solidFill>
              </a:rPr>
              <a:t> </a:t>
            </a:r>
            <a:r>
              <a:rPr dirty="0" spc="-525">
                <a:solidFill>
                  <a:srgbClr val="FC221C"/>
                </a:solidFill>
              </a:rPr>
              <a:t>Designers</a:t>
            </a: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2450" spc="-60">
                <a:solidFill>
                  <a:srgbClr val="FC221C"/>
                </a:solidFill>
                <a:latin typeface="Gill Sans MT"/>
                <a:cs typeface="Gill Sans MT"/>
              </a:rPr>
              <a:t>How</a:t>
            </a:r>
            <a:r>
              <a:rPr dirty="0" sz="2450" spc="-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50">
                <a:solidFill>
                  <a:srgbClr val="FC221C"/>
                </a:solidFill>
                <a:latin typeface="Gill Sans MT"/>
                <a:cs typeface="Gill Sans MT"/>
              </a:rPr>
              <a:t>designers</a:t>
            </a:r>
            <a:r>
              <a:rPr dirty="0" sz="2450" spc="-1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75">
                <a:solidFill>
                  <a:srgbClr val="FC221C"/>
                </a:solidFill>
                <a:latin typeface="Gill Sans MT"/>
                <a:cs typeface="Gill Sans MT"/>
              </a:rPr>
              <a:t>can</a:t>
            </a:r>
            <a:r>
              <a:rPr dirty="0" sz="2450" spc="-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integrate</a:t>
            </a:r>
            <a:r>
              <a:rPr dirty="0" sz="2450" spc="-1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storytelling</a:t>
            </a:r>
            <a:r>
              <a:rPr dirty="0" sz="2450" spc="-1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in</a:t>
            </a:r>
            <a:r>
              <a:rPr dirty="0" sz="2450" spc="-20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>
                <a:solidFill>
                  <a:srgbClr val="FC221C"/>
                </a:solidFill>
                <a:latin typeface="Gill Sans MT"/>
                <a:cs typeface="Gill Sans MT"/>
              </a:rPr>
              <a:t>their</a:t>
            </a:r>
            <a:r>
              <a:rPr dirty="0" sz="2450" spc="-1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90">
                <a:solidFill>
                  <a:srgbClr val="FC221C"/>
                </a:solidFill>
                <a:latin typeface="Gill Sans MT"/>
                <a:cs typeface="Gill Sans MT"/>
              </a:rPr>
              <a:t>design</a:t>
            </a:r>
            <a:r>
              <a:rPr dirty="0" sz="2450" spc="-15">
                <a:solidFill>
                  <a:srgbClr val="FC221C"/>
                </a:solidFill>
                <a:latin typeface="Gill Sans MT"/>
                <a:cs typeface="Gill Sans MT"/>
              </a:rPr>
              <a:t> </a:t>
            </a:r>
            <a:r>
              <a:rPr dirty="0" sz="2450" spc="-10">
                <a:solidFill>
                  <a:srgbClr val="FC221C"/>
                </a:solidFill>
                <a:latin typeface="Gill Sans MT"/>
                <a:cs typeface="Gill Sans MT"/>
              </a:rPr>
              <a:t>process.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12" y="2596736"/>
            <a:ext cx="18351506" cy="637260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682725" y="7536536"/>
            <a:ext cx="12788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BRIEF 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626863" y="9318471"/>
            <a:ext cx="13906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450" spc="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client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81575" y="7536536"/>
            <a:ext cx="174117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65" b="1">
                <a:solidFill>
                  <a:srgbClr val="46100C"/>
                </a:solidFill>
                <a:latin typeface="Arial"/>
                <a:cs typeface="Arial"/>
              </a:rPr>
              <a:t>DESIGN </a:t>
            </a:r>
            <a:endParaRPr sz="33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449420" y="9318471"/>
            <a:ext cx="120586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450" spc="8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75" b="1">
                <a:solidFill>
                  <a:srgbClr val="FC221C"/>
                </a:solidFill>
                <a:latin typeface="Arial"/>
                <a:cs typeface="Arial"/>
              </a:rPr>
              <a:t>user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845665" y="7536536"/>
            <a:ext cx="187325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DELIVER 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323063" y="9318471"/>
            <a:ext cx="291846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spc="-55" b="1">
                <a:solidFill>
                  <a:srgbClr val="FC221C"/>
                </a:solidFill>
                <a:latin typeface="Arial"/>
                <a:cs typeface="Arial"/>
              </a:rPr>
              <a:t>user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+</a:t>
            </a:r>
            <a:r>
              <a:rPr dirty="0" sz="2450" spc="-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2450" b="1">
                <a:solidFill>
                  <a:srgbClr val="FC221C"/>
                </a:solidFill>
                <a:latin typeface="Arial"/>
                <a:cs typeface="Arial"/>
              </a:rPr>
              <a:t>the</a:t>
            </a:r>
            <a:r>
              <a:rPr dirty="0" sz="2450" spc="-10" b="1">
                <a:solidFill>
                  <a:srgbClr val="FC221C"/>
                </a:solidFill>
                <a:latin typeface="Arial"/>
                <a:cs typeface="Arial"/>
              </a:rPr>
              <a:t> client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5475605" cy="11308715"/>
          </a:xfrm>
          <a:custGeom>
            <a:avLst/>
            <a:gdLst/>
            <a:ahLst/>
            <a:cxnLst/>
            <a:rect l="l" t="t" r="r" b="b"/>
            <a:pathLst>
              <a:path w="5475605" h="11308715">
                <a:moveTo>
                  <a:pt x="0" y="11308556"/>
                </a:moveTo>
                <a:lnTo>
                  <a:pt x="5475288" y="11308556"/>
                </a:lnTo>
                <a:lnTo>
                  <a:pt x="5475288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F8DFD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53158" y="4554344"/>
            <a:ext cx="9562465" cy="1910714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350" spc="-1365">
                <a:solidFill>
                  <a:srgbClr val="FC221C"/>
                </a:solidFill>
                <a:latin typeface="Bookman Old Style"/>
                <a:cs typeface="Bookman Old Style"/>
              </a:rPr>
              <a:t>The</a:t>
            </a:r>
            <a:r>
              <a:rPr dirty="0" sz="12350" spc="-1350">
                <a:solidFill>
                  <a:srgbClr val="FC221C"/>
                </a:solidFill>
                <a:latin typeface="Bookman Old Style"/>
                <a:cs typeface="Bookman Old Style"/>
              </a:rPr>
              <a:t> </a:t>
            </a:r>
            <a:r>
              <a:rPr dirty="0" sz="12350" spc="-1620">
                <a:solidFill>
                  <a:srgbClr val="FC221C"/>
                </a:solidFill>
                <a:latin typeface="Bookman Old Style"/>
                <a:cs typeface="Bookman Old Style"/>
              </a:rPr>
              <a:t>Foundation</a:t>
            </a:r>
            <a:endParaRPr sz="12350">
              <a:latin typeface="Bookman Old Style"/>
              <a:cs typeface="Bookman Old Styl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487054" y="2716536"/>
            <a:ext cx="6158230" cy="1784985"/>
          </a:xfrm>
          <a:prstGeom prst="rect"/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3300" spc="-120" b="1">
                <a:solidFill>
                  <a:srgbClr val="46100C"/>
                </a:solidFill>
                <a:latin typeface="Arial"/>
                <a:cs typeface="Arial"/>
              </a:rPr>
              <a:t>First</a:t>
            </a:r>
            <a:r>
              <a:rPr dirty="0" sz="3300" spc="-11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encounter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with</a:t>
            </a:r>
            <a:r>
              <a:rPr dirty="0" sz="3300" spc="-229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3300" spc="-14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client.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Gather</a:t>
            </a: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05">
                <a:solidFill>
                  <a:srgbClr val="46100C"/>
                </a:solidFill>
                <a:latin typeface="Gill Sans MT"/>
                <a:cs typeface="Gill Sans MT"/>
              </a:rPr>
              <a:t>all</a:t>
            </a:r>
            <a:r>
              <a:rPr dirty="0" sz="3300" spc="-1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1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5">
                <a:solidFill>
                  <a:srgbClr val="46100C"/>
                </a:solidFill>
                <a:latin typeface="Gill Sans MT"/>
                <a:cs typeface="Gill Sans MT"/>
              </a:rPr>
              <a:t>essential</a:t>
            </a: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information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to</a:t>
            </a:r>
            <a:r>
              <a:rPr dirty="0" sz="3300" spc="-6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create</a:t>
            </a:r>
            <a:r>
              <a:rPr dirty="0" sz="3300" spc="-5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265">
                <a:solidFill>
                  <a:srgbClr val="46100C"/>
                </a:solidFill>
                <a:latin typeface="Gill Sans MT"/>
                <a:cs typeface="Gill Sans MT"/>
              </a:rPr>
              <a:t>a</a:t>
            </a:r>
            <a:r>
              <a:rPr dirty="0" sz="3300" spc="-5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comprehensive</a:t>
            </a:r>
            <a:r>
              <a:rPr dirty="0" sz="3300" spc="-5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brief.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046958" y="10445288"/>
            <a:ext cx="579120" cy="463550"/>
          </a:xfrm>
          <a:custGeom>
            <a:avLst/>
            <a:gdLst/>
            <a:ahLst/>
            <a:cxnLst/>
            <a:rect l="l" t="t" r="r" b="b"/>
            <a:pathLst>
              <a:path w="579119" h="463550">
                <a:moveTo>
                  <a:pt x="299886" y="453389"/>
                </a:moveTo>
                <a:lnTo>
                  <a:pt x="175282" y="453389"/>
                </a:lnTo>
                <a:lnTo>
                  <a:pt x="169733" y="455929"/>
                </a:lnTo>
                <a:lnTo>
                  <a:pt x="164392" y="458469"/>
                </a:lnTo>
                <a:lnTo>
                  <a:pt x="165125" y="462279"/>
                </a:lnTo>
                <a:lnTo>
                  <a:pt x="165335" y="463549"/>
                </a:lnTo>
                <a:lnTo>
                  <a:pt x="175282" y="463549"/>
                </a:lnTo>
                <a:lnTo>
                  <a:pt x="179575" y="462279"/>
                </a:lnTo>
                <a:lnTo>
                  <a:pt x="216937" y="458469"/>
                </a:lnTo>
                <a:lnTo>
                  <a:pt x="254573" y="457199"/>
                </a:lnTo>
                <a:lnTo>
                  <a:pt x="297163" y="457199"/>
                </a:lnTo>
                <a:lnTo>
                  <a:pt x="299886" y="453389"/>
                </a:lnTo>
                <a:close/>
              </a:path>
              <a:path w="579119" h="463550">
                <a:moveTo>
                  <a:pt x="104067" y="434339"/>
                </a:moveTo>
                <a:lnTo>
                  <a:pt x="84316" y="439419"/>
                </a:lnTo>
                <a:lnTo>
                  <a:pt x="73008" y="445769"/>
                </a:lnTo>
                <a:lnTo>
                  <a:pt x="69317" y="448309"/>
                </a:lnTo>
                <a:lnTo>
                  <a:pt x="69107" y="448309"/>
                </a:lnTo>
                <a:lnTo>
                  <a:pt x="68479" y="449579"/>
                </a:lnTo>
                <a:lnTo>
                  <a:pt x="69003" y="450849"/>
                </a:lnTo>
                <a:lnTo>
                  <a:pt x="103661" y="450849"/>
                </a:lnTo>
                <a:lnTo>
                  <a:pt x="103766" y="452119"/>
                </a:lnTo>
                <a:lnTo>
                  <a:pt x="91306" y="457199"/>
                </a:lnTo>
                <a:lnTo>
                  <a:pt x="91096" y="458469"/>
                </a:lnTo>
                <a:lnTo>
                  <a:pt x="90991" y="461009"/>
                </a:lnTo>
                <a:lnTo>
                  <a:pt x="106356" y="461009"/>
                </a:lnTo>
                <a:lnTo>
                  <a:pt x="120938" y="458469"/>
                </a:lnTo>
                <a:lnTo>
                  <a:pt x="157058" y="454659"/>
                </a:lnTo>
                <a:lnTo>
                  <a:pt x="167952" y="453389"/>
                </a:lnTo>
                <a:lnTo>
                  <a:pt x="299886" y="453389"/>
                </a:lnTo>
                <a:lnTo>
                  <a:pt x="297268" y="448309"/>
                </a:lnTo>
                <a:lnTo>
                  <a:pt x="293932" y="444499"/>
                </a:lnTo>
                <a:lnTo>
                  <a:pt x="288485" y="443229"/>
                </a:lnTo>
                <a:lnTo>
                  <a:pt x="280938" y="441959"/>
                </a:lnTo>
                <a:lnTo>
                  <a:pt x="191905" y="441959"/>
                </a:lnTo>
                <a:lnTo>
                  <a:pt x="178430" y="438149"/>
                </a:lnTo>
                <a:lnTo>
                  <a:pt x="176701" y="436879"/>
                </a:lnTo>
                <a:lnTo>
                  <a:pt x="133084" y="436879"/>
                </a:lnTo>
                <a:lnTo>
                  <a:pt x="104067" y="434339"/>
                </a:lnTo>
                <a:close/>
              </a:path>
              <a:path w="579119" h="463550">
                <a:moveTo>
                  <a:pt x="297163" y="457199"/>
                </a:moveTo>
                <a:lnTo>
                  <a:pt x="283767" y="457199"/>
                </a:lnTo>
                <a:lnTo>
                  <a:pt x="296326" y="458469"/>
                </a:lnTo>
                <a:lnTo>
                  <a:pt x="296849" y="458469"/>
                </a:lnTo>
                <a:lnTo>
                  <a:pt x="297163" y="457199"/>
                </a:lnTo>
                <a:close/>
              </a:path>
              <a:path w="579119" h="463550">
                <a:moveTo>
                  <a:pt x="233081" y="337819"/>
                </a:moveTo>
                <a:lnTo>
                  <a:pt x="180832" y="337819"/>
                </a:lnTo>
                <a:lnTo>
                  <a:pt x="191429" y="351789"/>
                </a:lnTo>
                <a:lnTo>
                  <a:pt x="200739" y="367029"/>
                </a:lnTo>
                <a:lnTo>
                  <a:pt x="208735" y="380999"/>
                </a:lnTo>
                <a:lnTo>
                  <a:pt x="215386" y="396239"/>
                </a:lnTo>
                <a:lnTo>
                  <a:pt x="215595" y="396239"/>
                </a:lnTo>
                <a:lnTo>
                  <a:pt x="216642" y="400049"/>
                </a:lnTo>
                <a:lnTo>
                  <a:pt x="217270" y="402589"/>
                </a:lnTo>
                <a:lnTo>
                  <a:pt x="220202" y="412749"/>
                </a:lnTo>
                <a:lnTo>
                  <a:pt x="223867" y="426719"/>
                </a:lnTo>
                <a:lnTo>
                  <a:pt x="220830" y="433069"/>
                </a:lnTo>
                <a:lnTo>
                  <a:pt x="213710" y="438149"/>
                </a:lnTo>
                <a:lnTo>
                  <a:pt x="204005" y="441959"/>
                </a:lnTo>
                <a:lnTo>
                  <a:pt x="280938" y="441959"/>
                </a:lnTo>
                <a:lnTo>
                  <a:pt x="271300" y="440689"/>
                </a:lnTo>
                <a:lnTo>
                  <a:pt x="258159" y="440689"/>
                </a:lnTo>
                <a:lnTo>
                  <a:pt x="250509" y="439419"/>
                </a:lnTo>
                <a:lnTo>
                  <a:pt x="244390" y="435609"/>
                </a:lnTo>
                <a:lnTo>
                  <a:pt x="242086" y="433069"/>
                </a:lnTo>
                <a:lnTo>
                  <a:pt x="241144" y="430529"/>
                </a:lnTo>
                <a:lnTo>
                  <a:pt x="241249" y="426719"/>
                </a:lnTo>
                <a:lnTo>
                  <a:pt x="260306" y="402589"/>
                </a:lnTo>
                <a:lnTo>
                  <a:pt x="265332" y="398779"/>
                </a:lnTo>
                <a:lnTo>
                  <a:pt x="265332" y="396239"/>
                </a:lnTo>
                <a:lnTo>
                  <a:pt x="264913" y="394969"/>
                </a:lnTo>
                <a:lnTo>
                  <a:pt x="260644" y="391159"/>
                </a:lnTo>
                <a:lnTo>
                  <a:pt x="252754" y="388619"/>
                </a:lnTo>
                <a:lnTo>
                  <a:pt x="244136" y="387349"/>
                </a:lnTo>
                <a:lnTo>
                  <a:pt x="237479" y="387349"/>
                </a:lnTo>
                <a:lnTo>
                  <a:pt x="233435" y="375919"/>
                </a:lnTo>
                <a:lnTo>
                  <a:pt x="231746" y="363219"/>
                </a:lnTo>
                <a:lnTo>
                  <a:pt x="231825" y="350519"/>
                </a:lnTo>
                <a:lnTo>
                  <a:pt x="233081" y="337819"/>
                </a:lnTo>
                <a:close/>
              </a:path>
              <a:path w="579119" h="463550">
                <a:moveTo>
                  <a:pt x="111410" y="24129"/>
                </a:moveTo>
                <a:lnTo>
                  <a:pt x="90573" y="24129"/>
                </a:lnTo>
                <a:lnTo>
                  <a:pt x="83034" y="26669"/>
                </a:lnTo>
                <a:lnTo>
                  <a:pt x="77484" y="33019"/>
                </a:lnTo>
                <a:lnTo>
                  <a:pt x="71830" y="38099"/>
                </a:lnTo>
                <a:lnTo>
                  <a:pt x="68898" y="45719"/>
                </a:lnTo>
                <a:lnTo>
                  <a:pt x="69107" y="60959"/>
                </a:lnTo>
                <a:lnTo>
                  <a:pt x="72144" y="67309"/>
                </a:lnTo>
                <a:lnTo>
                  <a:pt x="77589" y="72389"/>
                </a:lnTo>
                <a:lnTo>
                  <a:pt x="86533" y="78739"/>
                </a:lnTo>
                <a:lnTo>
                  <a:pt x="98413" y="82549"/>
                </a:lnTo>
                <a:lnTo>
                  <a:pt x="113178" y="83819"/>
                </a:lnTo>
                <a:lnTo>
                  <a:pt x="128791" y="83819"/>
                </a:lnTo>
                <a:lnTo>
                  <a:pt x="127744" y="85089"/>
                </a:lnTo>
                <a:lnTo>
                  <a:pt x="124603" y="86359"/>
                </a:lnTo>
                <a:lnTo>
                  <a:pt x="112247" y="88899"/>
                </a:lnTo>
                <a:lnTo>
                  <a:pt x="84163" y="97789"/>
                </a:lnTo>
                <a:lnTo>
                  <a:pt x="51621" y="113029"/>
                </a:lnTo>
                <a:lnTo>
                  <a:pt x="21985" y="139699"/>
                </a:lnTo>
                <a:lnTo>
                  <a:pt x="2617" y="182879"/>
                </a:lnTo>
                <a:lnTo>
                  <a:pt x="1465" y="187959"/>
                </a:lnTo>
                <a:lnTo>
                  <a:pt x="628" y="193039"/>
                </a:lnTo>
                <a:lnTo>
                  <a:pt x="0" y="198119"/>
                </a:lnTo>
                <a:lnTo>
                  <a:pt x="8008" y="253999"/>
                </a:lnTo>
                <a:lnTo>
                  <a:pt x="38467" y="294639"/>
                </a:lnTo>
                <a:lnTo>
                  <a:pt x="78408" y="321309"/>
                </a:lnTo>
                <a:lnTo>
                  <a:pt x="114865" y="337819"/>
                </a:lnTo>
                <a:lnTo>
                  <a:pt x="133608" y="346709"/>
                </a:lnTo>
                <a:lnTo>
                  <a:pt x="142718" y="394969"/>
                </a:lnTo>
                <a:lnTo>
                  <a:pt x="142927" y="397509"/>
                </a:lnTo>
                <a:lnTo>
                  <a:pt x="142997" y="400049"/>
                </a:lnTo>
                <a:lnTo>
                  <a:pt x="143111" y="402589"/>
                </a:lnTo>
                <a:lnTo>
                  <a:pt x="143590" y="410209"/>
                </a:lnTo>
                <a:lnTo>
                  <a:pt x="143568" y="420369"/>
                </a:lnTo>
                <a:lnTo>
                  <a:pt x="142310" y="429259"/>
                </a:lnTo>
                <a:lnTo>
                  <a:pt x="139158" y="435609"/>
                </a:lnTo>
                <a:lnTo>
                  <a:pt x="137587" y="436879"/>
                </a:lnTo>
                <a:lnTo>
                  <a:pt x="176701" y="436879"/>
                </a:lnTo>
                <a:lnTo>
                  <a:pt x="164602" y="427989"/>
                </a:lnTo>
                <a:lnTo>
                  <a:pt x="158633" y="422909"/>
                </a:lnTo>
                <a:lnTo>
                  <a:pt x="158738" y="415289"/>
                </a:lnTo>
                <a:lnTo>
                  <a:pt x="160518" y="406399"/>
                </a:lnTo>
                <a:lnTo>
                  <a:pt x="184811" y="402589"/>
                </a:lnTo>
                <a:lnTo>
                  <a:pt x="188580" y="400049"/>
                </a:lnTo>
                <a:lnTo>
                  <a:pt x="190884" y="398779"/>
                </a:lnTo>
                <a:lnTo>
                  <a:pt x="191198" y="397509"/>
                </a:lnTo>
                <a:lnTo>
                  <a:pt x="191093" y="396239"/>
                </a:lnTo>
                <a:lnTo>
                  <a:pt x="187474" y="391159"/>
                </a:lnTo>
                <a:lnTo>
                  <a:pt x="179418" y="386079"/>
                </a:lnTo>
                <a:lnTo>
                  <a:pt x="169949" y="382269"/>
                </a:lnTo>
                <a:lnTo>
                  <a:pt x="162089" y="379729"/>
                </a:lnTo>
                <a:lnTo>
                  <a:pt x="161879" y="379729"/>
                </a:lnTo>
                <a:lnTo>
                  <a:pt x="161879" y="378459"/>
                </a:lnTo>
                <a:lnTo>
                  <a:pt x="172141" y="341629"/>
                </a:lnTo>
                <a:lnTo>
                  <a:pt x="173921" y="339089"/>
                </a:lnTo>
                <a:lnTo>
                  <a:pt x="175701" y="339089"/>
                </a:lnTo>
                <a:lnTo>
                  <a:pt x="176853" y="337819"/>
                </a:lnTo>
                <a:lnTo>
                  <a:pt x="233081" y="337819"/>
                </a:lnTo>
                <a:lnTo>
                  <a:pt x="243078" y="316229"/>
                </a:lnTo>
                <a:lnTo>
                  <a:pt x="263813" y="298449"/>
                </a:lnTo>
                <a:lnTo>
                  <a:pt x="291303" y="287019"/>
                </a:lnTo>
                <a:lnTo>
                  <a:pt x="321560" y="281939"/>
                </a:lnTo>
                <a:lnTo>
                  <a:pt x="418337" y="281939"/>
                </a:lnTo>
                <a:lnTo>
                  <a:pt x="403652" y="269239"/>
                </a:lnTo>
                <a:lnTo>
                  <a:pt x="405746" y="267969"/>
                </a:lnTo>
                <a:lnTo>
                  <a:pt x="505120" y="267969"/>
                </a:lnTo>
                <a:lnTo>
                  <a:pt x="502353" y="253999"/>
                </a:lnTo>
                <a:lnTo>
                  <a:pt x="495262" y="238759"/>
                </a:lnTo>
                <a:lnTo>
                  <a:pt x="235385" y="238759"/>
                </a:lnTo>
                <a:lnTo>
                  <a:pt x="233291" y="237489"/>
                </a:lnTo>
                <a:lnTo>
                  <a:pt x="232244" y="236219"/>
                </a:lnTo>
                <a:lnTo>
                  <a:pt x="205538" y="215899"/>
                </a:lnTo>
                <a:lnTo>
                  <a:pt x="181080" y="189229"/>
                </a:lnTo>
                <a:lnTo>
                  <a:pt x="169325" y="157479"/>
                </a:lnTo>
                <a:lnTo>
                  <a:pt x="180727" y="119379"/>
                </a:lnTo>
                <a:lnTo>
                  <a:pt x="185303" y="113029"/>
                </a:lnTo>
                <a:lnTo>
                  <a:pt x="190714" y="107949"/>
                </a:lnTo>
                <a:lnTo>
                  <a:pt x="196733" y="102869"/>
                </a:lnTo>
                <a:lnTo>
                  <a:pt x="206171" y="95249"/>
                </a:lnTo>
                <a:lnTo>
                  <a:pt x="209417" y="92709"/>
                </a:lnTo>
                <a:lnTo>
                  <a:pt x="212454" y="90169"/>
                </a:lnTo>
                <a:lnTo>
                  <a:pt x="269520" y="90169"/>
                </a:lnTo>
                <a:lnTo>
                  <a:pt x="269834" y="88899"/>
                </a:lnTo>
                <a:lnTo>
                  <a:pt x="249207" y="59689"/>
                </a:lnTo>
                <a:lnTo>
                  <a:pt x="248892" y="58419"/>
                </a:lnTo>
                <a:lnTo>
                  <a:pt x="249207" y="58419"/>
                </a:lnTo>
                <a:lnTo>
                  <a:pt x="259363" y="55879"/>
                </a:lnTo>
                <a:lnTo>
                  <a:pt x="145545" y="55879"/>
                </a:lnTo>
                <a:lnTo>
                  <a:pt x="137626" y="50799"/>
                </a:lnTo>
                <a:lnTo>
                  <a:pt x="129472" y="43179"/>
                </a:lnTo>
                <a:lnTo>
                  <a:pt x="122339" y="35559"/>
                </a:lnTo>
                <a:lnTo>
                  <a:pt x="117483" y="30479"/>
                </a:lnTo>
                <a:lnTo>
                  <a:pt x="117273" y="30479"/>
                </a:lnTo>
                <a:lnTo>
                  <a:pt x="117064" y="29209"/>
                </a:lnTo>
                <a:lnTo>
                  <a:pt x="111410" y="24129"/>
                </a:lnTo>
                <a:close/>
              </a:path>
              <a:path w="579119" h="463550">
                <a:moveTo>
                  <a:pt x="418337" y="281939"/>
                </a:moveTo>
                <a:lnTo>
                  <a:pt x="321560" y="281939"/>
                </a:lnTo>
                <a:lnTo>
                  <a:pt x="368655" y="294639"/>
                </a:lnTo>
                <a:lnTo>
                  <a:pt x="398561" y="322579"/>
                </a:lnTo>
                <a:lnTo>
                  <a:pt x="413840" y="354329"/>
                </a:lnTo>
                <a:lnTo>
                  <a:pt x="417055" y="375919"/>
                </a:lnTo>
                <a:lnTo>
                  <a:pt x="417893" y="377189"/>
                </a:lnTo>
                <a:lnTo>
                  <a:pt x="418730" y="377189"/>
                </a:lnTo>
                <a:lnTo>
                  <a:pt x="428375" y="369569"/>
                </a:lnTo>
                <a:lnTo>
                  <a:pt x="435497" y="360679"/>
                </a:lnTo>
                <a:lnTo>
                  <a:pt x="439890" y="347979"/>
                </a:lnTo>
                <a:lnTo>
                  <a:pt x="441347" y="332739"/>
                </a:lnTo>
                <a:lnTo>
                  <a:pt x="438800" y="316229"/>
                </a:lnTo>
                <a:lnTo>
                  <a:pt x="431570" y="299719"/>
                </a:lnTo>
                <a:lnTo>
                  <a:pt x="419805" y="283209"/>
                </a:lnTo>
                <a:lnTo>
                  <a:pt x="418337" y="281939"/>
                </a:lnTo>
                <a:close/>
              </a:path>
              <a:path w="579119" h="463550">
                <a:moveTo>
                  <a:pt x="505120" y="267969"/>
                </a:moveTo>
                <a:lnTo>
                  <a:pt x="419444" y="267969"/>
                </a:lnTo>
                <a:lnTo>
                  <a:pt x="431217" y="270509"/>
                </a:lnTo>
                <a:lnTo>
                  <a:pt x="441851" y="274319"/>
                </a:lnTo>
                <a:lnTo>
                  <a:pt x="468285" y="309879"/>
                </a:lnTo>
                <a:lnTo>
                  <a:pt x="470160" y="328929"/>
                </a:lnTo>
                <a:lnTo>
                  <a:pt x="469841" y="336549"/>
                </a:lnTo>
                <a:lnTo>
                  <a:pt x="469228" y="344169"/>
                </a:lnTo>
                <a:lnTo>
                  <a:pt x="468467" y="350519"/>
                </a:lnTo>
                <a:lnTo>
                  <a:pt x="467420" y="360679"/>
                </a:lnTo>
                <a:lnTo>
                  <a:pt x="467001" y="365759"/>
                </a:lnTo>
                <a:lnTo>
                  <a:pt x="467420" y="365759"/>
                </a:lnTo>
                <a:lnTo>
                  <a:pt x="468467" y="367029"/>
                </a:lnTo>
                <a:lnTo>
                  <a:pt x="469095" y="367029"/>
                </a:lnTo>
                <a:lnTo>
                  <a:pt x="469514" y="365759"/>
                </a:lnTo>
                <a:lnTo>
                  <a:pt x="481281" y="354329"/>
                </a:lnTo>
                <a:lnTo>
                  <a:pt x="492419" y="339089"/>
                </a:lnTo>
                <a:lnTo>
                  <a:pt x="501319" y="322579"/>
                </a:lnTo>
                <a:lnTo>
                  <a:pt x="506372" y="302259"/>
                </a:lnTo>
                <a:lnTo>
                  <a:pt x="506880" y="276859"/>
                </a:lnTo>
                <a:lnTo>
                  <a:pt x="505120" y="267969"/>
                </a:lnTo>
                <a:close/>
              </a:path>
              <a:path w="579119" h="463550">
                <a:moveTo>
                  <a:pt x="573732" y="187959"/>
                </a:moveTo>
                <a:lnTo>
                  <a:pt x="450750" y="187959"/>
                </a:lnTo>
                <a:lnTo>
                  <a:pt x="469501" y="193039"/>
                </a:lnTo>
                <a:lnTo>
                  <a:pt x="486033" y="199389"/>
                </a:lnTo>
                <a:lnTo>
                  <a:pt x="518200" y="234949"/>
                </a:lnTo>
                <a:lnTo>
                  <a:pt x="532050" y="287019"/>
                </a:lnTo>
                <a:lnTo>
                  <a:pt x="532130" y="308609"/>
                </a:lnTo>
                <a:lnTo>
                  <a:pt x="531397" y="316229"/>
                </a:lnTo>
                <a:lnTo>
                  <a:pt x="529931" y="323849"/>
                </a:lnTo>
                <a:lnTo>
                  <a:pt x="528465" y="332739"/>
                </a:lnTo>
                <a:lnTo>
                  <a:pt x="526999" y="340359"/>
                </a:lnTo>
                <a:lnTo>
                  <a:pt x="526266" y="345439"/>
                </a:lnTo>
                <a:lnTo>
                  <a:pt x="528779" y="345439"/>
                </a:lnTo>
                <a:lnTo>
                  <a:pt x="529722" y="344169"/>
                </a:lnTo>
                <a:lnTo>
                  <a:pt x="531292" y="342899"/>
                </a:lnTo>
                <a:lnTo>
                  <a:pt x="533910" y="340359"/>
                </a:lnTo>
                <a:lnTo>
                  <a:pt x="534957" y="339089"/>
                </a:lnTo>
                <a:lnTo>
                  <a:pt x="550145" y="321309"/>
                </a:lnTo>
                <a:lnTo>
                  <a:pt x="562299" y="299719"/>
                </a:lnTo>
                <a:lnTo>
                  <a:pt x="571253" y="276859"/>
                </a:lnTo>
                <a:lnTo>
                  <a:pt x="576841" y="253999"/>
                </a:lnTo>
                <a:lnTo>
                  <a:pt x="578933" y="228599"/>
                </a:lnTo>
                <a:lnTo>
                  <a:pt x="577403" y="204469"/>
                </a:lnTo>
                <a:lnTo>
                  <a:pt x="573732" y="187959"/>
                </a:lnTo>
                <a:close/>
              </a:path>
              <a:path w="579119" h="463550">
                <a:moveTo>
                  <a:pt x="420196" y="78739"/>
                </a:moveTo>
                <a:lnTo>
                  <a:pt x="373496" y="88899"/>
                </a:lnTo>
                <a:lnTo>
                  <a:pt x="331194" y="109219"/>
                </a:lnTo>
                <a:lnTo>
                  <a:pt x="298340" y="134619"/>
                </a:lnTo>
                <a:lnTo>
                  <a:pt x="271444" y="165099"/>
                </a:lnTo>
                <a:lnTo>
                  <a:pt x="250576" y="199389"/>
                </a:lnTo>
                <a:lnTo>
                  <a:pt x="235804" y="238759"/>
                </a:lnTo>
                <a:lnTo>
                  <a:pt x="495262" y="238759"/>
                </a:lnTo>
                <a:lnTo>
                  <a:pt x="466198" y="205739"/>
                </a:lnTo>
                <a:lnTo>
                  <a:pt x="429725" y="187959"/>
                </a:lnTo>
                <a:lnTo>
                  <a:pt x="573732" y="187959"/>
                </a:lnTo>
                <a:lnTo>
                  <a:pt x="539010" y="120649"/>
                </a:lnTo>
                <a:lnTo>
                  <a:pt x="505992" y="93979"/>
                </a:lnTo>
                <a:lnTo>
                  <a:pt x="465965" y="80009"/>
                </a:lnTo>
                <a:lnTo>
                  <a:pt x="420196" y="78739"/>
                </a:lnTo>
                <a:close/>
              </a:path>
              <a:path w="579119" h="463550">
                <a:moveTo>
                  <a:pt x="269520" y="90169"/>
                </a:moveTo>
                <a:lnTo>
                  <a:pt x="212977" y="90169"/>
                </a:lnTo>
                <a:lnTo>
                  <a:pt x="216382" y="99059"/>
                </a:lnTo>
                <a:lnTo>
                  <a:pt x="222545" y="105409"/>
                </a:lnTo>
                <a:lnTo>
                  <a:pt x="230809" y="110489"/>
                </a:lnTo>
                <a:lnTo>
                  <a:pt x="240516" y="111759"/>
                </a:lnTo>
                <a:lnTo>
                  <a:pt x="247204" y="110489"/>
                </a:lnTo>
                <a:lnTo>
                  <a:pt x="269520" y="90169"/>
                </a:lnTo>
                <a:close/>
              </a:path>
              <a:path w="579119" h="463550">
                <a:moveTo>
                  <a:pt x="260096" y="54609"/>
                </a:moveTo>
                <a:lnTo>
                  <a:pt x="146068" y="54609"/>
                </a:lnTo>
                <a:lnTo>
                  <a:pt x="145859" y="55879"/>
                </a:lnTo>
                <a:lnTo>
                  <a:pt x="259677" y="55879"/>
                </a:lnTo>
                <a:lnTo>
                  <a:pt x="260096" y="54609"/>
                </a:lnTo>
                <a:close/>
              </a:path>
              <a:path w="579119" h="463550">
                <a:moveTo>
                  <a:pt x="130571" y="17779"/>
                </a:moveTo>
                <a:lnTo>
                  <a:pt x="129315" y="17779"/>
                </a:lnTo>
                <a:lnTo>
                  <a:pt x="128896" y="19049"/>
                </a:lnTo>
                <a:lnTo>
                  <a:pt x="128687" y="19049"/>
                </a:lnTo>
                <a:lnTo>
                  <a:pt x="129001" y="20319"/>
                </a:lnTo>
                <a:lnTo>
                  <a:pt x="145964" y="54609"/>
                </a:lnTo>
                <a:lnTo>
                  <a:pt x="259992" y="54609"/>
                </a:lnTo>
                <a:lnTo>
                  <a:pt x="255908" y="44449"/>
                </a:lnTo>
                <a:lnTo>
                  <a:pt x="238422" y="39369"/>
                </a:lnTo>
                <a:lnTo>
                  <a:pt x="237793" y="39369"/>
                </a:lnTo>
                <a:lnTo>
                  <a:pt x="239259" y="38099"/>
                </a:lnTo>
                <a:lnTo>
                  <a:pt x="158319" y="38099"/>
                </a:lnTo>
                <a:lnTo>
                  <a:pt x="130571" y="17779"/>
                </a:lnTo>
                <a:close/>
              </a:path>
              <a:path w="579119" h="463550">
                <a:moveTo>
                  <a:pt x="151723" y="0"/>
                </a:moveTo>
                <a:lnTo>
                  <a:pt x="150676" y="0"/>
                </a:lnTo>
                <a:lnTo>
                  <a:pt x="149628" y="1269"/>
                </a:lnTo>
                <a:lnTo>
                  <a:pt x="149524" y="2539"/>
                </a:lnTo>
                <a:lnTo>
                  <a:pt x="158843" y="36829"/>
                </a:lnTo>
                <a:lnTo>
                  <a:pt x="158948" y="38099"/>
                </a:lnTo>
                <a:lnTo>
                  <a:pt x="239259" y="38099"/>
                </a:lnTo>
                <a:lnTo>
                  <a:pt x="242505" y="36829"/>
                </a:lnTo>
                <a:lnTo>
                  <a:pt x="256536" y="34289"/>
                </a:lnTo>
                <a:lnTo>
                  <a:pt x="256746" y="31749"/>
                </a:lnTo>
                <a:lnTo>
                  <a:pt x="256955" y="30479"/>
                </a:lnTo>
                <a:lnTo>
                  <a:pt x="255280" y="29209"/>
                </a:lnTo>
                <a:lnTo>
                  <a:pt x="252714" y="27939"/>
                </a:lnTo>
                <a:lnTo>
                  <a:pt x="191198" y="27939"/>
                </a:lnTo>
                <a:lnTo>
                  <a:pt x="151723" y="0"/>
                </a:lnTo>
                <a:close/>
              </a:path>
              <a:path w="579119" h="463550">
                <a:moveTo>
                  <a:pt x="234966" y="7619"/>
                </a:moveTo>
                <a:lnTo>
                  <a:pt x="225961" y="7619"/>
                </a:lnTo>
                <a:lnTo>
                  <a:pt x="212239" y="8889"/>
                </a:lnTo>
                <a:lnTo>
                  <a:pt x="191198" y="27939"/>
                </a:lnTo>
                <a:lnTo>
                  <a:pt x="252714" y="27939"/>
                </a:lnTo>
                <a:lnTo>
                  <a:pt x="250149" y="26669"/>
                </a:lnTo>
                <a:lnTo>
                  <a:pt x="240689" y="24129"/>
                </a:lnTo>
                <a:lnTo>
                  <a:pt x="218108" y="24129"/>
                </a:lnTo>
                <a:lnTo>
                  <a:pt x="218213" y="22859"/>
                </a:lnTo>
                <a:lnTo>
                  <a:pt x="219993" y="19049"/>
                </a:lnTo>
                <a:lnTo>
                  <a:pt x="231825" y="13969"/>
                </a:lnTo>
                <a:lnTo>
                  <a:pt x="236851" y="11429"/>
                </a:lnTo>
                <a:lnTo>
                  <a:pt x="236642" y="10159"/>
                </a:lnTo>
                <a:lnTo>
                  <a:pt x="236327" y="8889"/>
                </a:lnTo>
                <a:lnTo>
                  <a:pt x="234966" y="7619"/>
                </a:lnTo>
                <a:close/>
              </a:path>
              <a:path w="579119" h="463550">
                <a:moveTo>
                  <a:pt x="231720" y="22859"/>
                </a:moveTo>
                <a:lnTo>
                  <a:pt x="224086" y="22859"/>
                </a:lnTo>
                <a:lnTo>
                  <a:pt x="218317" y="24129"/>
                </a:lnTo>
                <a:lnTo>
                  <a:pt x="240689" y="24129"/>
                </a:lnTo>
                <a:lnTo>
                  <a:pt x="231720" y="22859"/>
                </a:lnTo>
                <a:close/>
              </a:path>
            </a:pathLst>
          </a:custGeom>
          <a:solidFill>
            <a:srgbClr val="FC221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1487054" y="5466117"/>
            <a:ext cx="6336030" cy="279019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Craft</a:t>
            </a:r>
            <a:r>
              <a:rPr dirty="0" sz="3300" spc="-22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b="1">
                <a:solidFill>
                  <a:srgbClr val="46100C"/>
                </a:solidFill>
                <a:latin typeface="Arial"/>
                <a:cs typeface="Arial"/>
              </a:rPr>
              <a:t>the</a:t>
            </a:r>
            <a:r>
              <a:rPr dirty="0" sz="3300" spc="-165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175" b="1">
                <a:solidFill>
                  <a:srgbClr val="46100C"/>
                </a:solidFill>
                <a:latin typeface="Arial"/>
                <a:cs typeface="Arial"/>
              </a:rPr>
              <a:t>story’s</a:t>
            </a:r>
            <a:r>
              <a:rPr dirty="0" sz="3300" spc="-80" b="1">
                <a:solidFill>
                  <a:srgbClr val="46100C"/>
                </a:solidFill>
                <a:latin typeface="Arial"/>
                <a:cs typeface="Arial"/>
              </a:rPr>
              <a:t> </a:t>
            </a:r>
            <a:r>
              <a:rPr dirty="0" sz="3300" spc="-50" b="1">
                <a:solidFill>
                  <a:srgbClr val="46100C"/>
                </a:solidFill>
                <a:latin typeface="Arial"/>
                <a:cs typeface="Arial"/>
              </a:rPr>
              <a:t>foundation.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90"/>
              </a:spcBef>
            </a:pP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Write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down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75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114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35">
                <a:solidFill>
                  <a:srgbClr val="46100C"/>
                </a:solidFill>
                <a:latin typeface="Gill Sans MT"/>
                <a:cs typeface="Gill Sans MT"/>
              </a:rPr>
              <a:t>project’s</a:t>
            </a:r>
            <a:r>
              <a:rPr dirty="0" sz="3300" spc="-12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objectives,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scope,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25">
                <a:solidFill>
                  <a:srgbClr val="46100C"/>
                </a:solidFill>
                <a:latin typeface="Gill Sans MT"/>
                <a:cs typeface="Gill Sans MT"/>
              </a:rPr>
              <a:t>and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requirements.</a:t>
            </a:r>
            <a:r>
              <a:rPr dirty="0" sz="3300" spc="-9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It’s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like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30">
                <a:solidFill>
                  <a:srgbClr val="46100C"/>
                </a:solidFill>
                <a:latin typeface="Gill Sans MT"/>
                <a:cs typeface="Gill Sans MT"/>
              </a:rPr>
              <a:t>the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plot</a:t>
            </a:r>
            <a:r>
              <a:rPr dirty="0" sz="3300" spc="-10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outline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14">
                <a:solidFill>
                  <a:srgbClr val="46100C"/>
                </a:solidFill>
                <a:latin typeface="Gill Sans MT"/>
                <a:cs typeface="Gill Sans MT"/>
              </a:rPr>
              <a:t>that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14">
                <a:solidFill>
                  <a:srgbClr val="46100C"/>
                </a:solidFill>
                <a:latin typeface="Gill Sans MT"/>
                <a:cs typeface="Gill Sans MT"/>
              </a:rPr>
              <a:t>sets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80">
                <a:solidFill>
                  <a:srgbClr val="46100C"/>
                </a:solidFill>
                <a:latin typeface="Gill Sans MT"/>
                <a:cs typeface="Gill Sans MT"/>
              </a:rPr>
              <a:t>the</a:t>
            </a:r>
            <a:r>
              <a:rPr dirty="0" sz="3300" spc="-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70">
                <a:solidFill>
                  <a:srgbClr val="46100C"/>
                </a:solidFill>
                <a:latin typeface="Gill Sans MT"/>
                <a:cs typeface="Gill Sans MT"/>
              </a:rPr>
              <a:t>stage</a:t>
            </a:r>
            <a:r>
              <a:rPr dirty="0" sz="3300" spc="-100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25">
                <a:solidFill>
                  <a:srgbClr val="46100C"/>
                </a:solidFill>
                <a:latin typeface="Gill Sans MT"/>
                <a:cs typeface="Gill Sans MT"/>
              </a:rPr>
              <a:t>for </a:t>
            </a:r>
            <a:r>
              <a:rPr dirty="0" sz="3300">
                <a:solidFill>
                  <a:srgbClr val="46100C"/>
                </a:solidFill>
                <a:latin typeface="Gill Sans MT"/>
                <a:cs typeface="Gill Sans MT"/>
              </a:rPr>
              <a:t>everything</a:t>
            </a:r>
            <a:r>
              <a:rPr dirty="0" sz="3300" spc="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105">
                <a:solidFill>
                  <a:srgbClr val="46100C"/>
                </a:solidFill>
                <a:latin typeface="Gill Sans MT"/>
                <a:cs typeface="Gill Sans MT"/>
              </a:rPr>
              <a:t>that</a:t>
            </a:r>
            <a:r>
              <a:rPr dirty="0" sz="3300" spc="95">
                <a:solidFill>
                  <a:srgbClr val="46100C"/>
                </a:solidFill>
                <a:latin typeface="Gill Sans MT"/>
                <a:cs typeface="Gill Sans MT"/>
              </a:rPr>
              <a:t> </a:t>
            </a:r>
            <a:r>
              <a:rPr dirty="0" sz="3300" spc="-10">
                <a:solidFill>
                  <a:srgbClr val="46100C"/>
                </a:solidFill>
                <a:latin typeface="Gill Sans MT"/>
                <a:cs typeface="Gill Sans MT"/>
              </a:rPr>
              <a:t>follows.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65308" y="10576575"/>
            <a:ext cx="2449830" cy="243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750"/>
              </a:lnSpc>
            </a:pP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Storytelling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is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b="1">
                <a:solidFill>
                  <a:srgbClr val="FC221C"/>
                </a:solidFill>
                <a:latin typeface="Arial"/>
                <a:cs typeface="Arial"/>
              </a:rPr>
              <a:t>a</a:t>
            </a:r>
            <a:r>
              <a:rPr dirty="0" sz="1650" spc="95" b="1">
                <a:solidFill>
                  <a:srgbClr val="FC221C"/>
                </a:solidFill>
                <a:latin typeface="Arial"/>
                <a:cs typeface="Arial"/>
              </a:rPr>
              <a:t> </a:t>
            </a:r>
            <a:r>
              <a:rPr dirty="0" sz="1650" spc="-50" b="1">
                <a:solidFill>
                  <a:srgbClr val="FC221C"/>
                </a:solidFill>
                <a:latin typeface="Arial"/>
                <a:cs typeface="Arial"/>
              </a:rPr>
              <a:t>Process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3765" y="3767656"/>
            <a:ext cx="127889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10" b="1">
                <a:solidFill>
                  <a:srgbClr val="46100C"/>
                </a:solidFill>
                <a:latin typeface="Arial"/>
                <a:cs typeface="Arial"/>
              </a:rPr>
              <a:t>BRIEF 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StorytellingForTheWeb</dc:title>
  <dcterms:created xsi:type="dcterms:W3CDTF">2024-07-05T13:23:28Z</dcterms:created>
  <dcterms:modified xsi:type="dcterms:W3CDTF">2024-07-05T13:23:28Z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2024-07-05T00:00:00Z</vt:filetime>
  </property>
  <property fmtid="{D5CDD505-2E9C-101B-9397-08002B2CF9AE}" pid="3" name="Creator">
    <vt:lpwstr>Keynote</vt:lpwstr>
  </property>
  <property fmtid="{D5CDD505-2E9C-101B-9397-08002B2CF9AE}" pid="4" name="LastSaved">
    <vt:filetime>2024-07-05T00:00:00Z</vt:filetime>
  </property>
  <property fmtid="{D5CDD505-2E9C-101B-9397-08002B2CF9AE}" pid="5" name="Producer">
    <vt:lpwstr>GPL Ghostscript 9.20</vt:lpwstr>
  </property>
</Properties>
</file>